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12"/>
  </p:notesMasterIdLst>
  <p:handoutMasterIdLst>
    <p:handoutMasterId r:id="rId13"/>
  </p:handoutMasterIdLst>
  <p:sldIdLst>
    <p:sldId id="256" r:id="rId2"/>
    <p:sldId id="571" r:id="rId3"/>
    <p:sldId id="570" r:id="rId4"/>
    <p:sldId id="573" r:id="rId5"/>
    <p:sldId id="574" r:id="rId6"/>
    <p:sldId id="575" r:id="rId7"/>
    <p:sldId id="576" r:id="rId8"/>
    <p:sldId id="577" r:id="rId9"/>
    <p:sldId id="578" r:id="rId10"/>
    <p:sldId id="426" r:id="rId11"/>
  </p:sldIdLst>
  <p:sldSz cx="14630400" cy="8229600"/>
  <p:notesSz cx="6858000" cy="9144000"/>
  <p:defaultTextStyle>
    <a:defPPr>
      <a:defRPr lang="en-US"/>
    </a:defPPr>
    <a:lvl1pPr algn="l" defTabSz="1304925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1pPr>
    <a:lvl2pPr marL="652463" indent="-195263" algn="l" defTabSz="1304925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2pPr>
    <a:lvl3pPr marL="1304925" indent="-390525" algn="l" defTabSz="1304925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3pPr>
    <a:lvl4pPr marL="1958975" indent="-587375" algn="l" defTabSz="1304925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4pPr>
    <a:lvl5pPr marL="2611438" indent="-782638" algn="l" defTabSz="1304925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6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6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6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6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81">
          <p15:clr>
            <a:srgbClr val="A4A3A4"/>
          </p15:clr>
        </p15:guide>
        <p15:guide id="2" orient="horz" pos="369">
          <p15:clr>
            <a:srgbClr val="A4A3A4"/>
          </p15:clr>
        </p15:guide>
        <p15:guide id="3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B2E4D7"/>
    <a:srgbClr val="E0E0E0"/>
    <a:srgbClr val="59879B"/>
    <a:srgbClr val="1F447D"/>
    <a:srgbClr val="6666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82139" autoAdjust="0"/>
  </p:normalViewPr>
  <p:slideViewPr>
    <p:cSldViewPr snapToGrid="0" showGuides="1">
      <p:cViewPr varScale="1">
        <p:scale>
          <a:sx n="91" d="100"/>
          <a:sy n="91" d="100"/>
        </p:scale>
        <p:origin x="336" y="192"/>
      </p:cViewPr>
      <p:guideLst>
        <p:guide orient="horz" pos="1181"/>
        <p:guide orient="horz" pos="369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1F377F-065B-4312-8BAE-9B7D958EAD73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</dgm:pt>
    <dgm:pt modelId="{F841C342-A2D5-496A-BF93-79AE8CBFCF34}">
      <dgm:prSet phldrT="[Text]" custT="1"/>
      <dgm:spPr/>
      <dgm:t>
        <a:bodyPr/>
        <a:lstStyle/>
        <a:p>
          <a:r>
            <a:rPr lang="en-US" sz="1000" dirty="0"/>
            <a:t>January</a:t>
          </a:r>
        </a:p>
      </dgm:t>
    </dgm:pt>
    <dgm:pt modelId="{0FBE69C0-FF5B-442B-9A80-5DD1AFF466AB}" type="parTrans" cxnId="{F07128A9-F0A8-411F-9610-1804FF9EE272}">
      <dgm:prSet/>
      <dgm:spPr/>
      <dgm:t>
        <a:bodyPr/>
        <a:lstStyle/>
        <a:p>
          <a:endParaRPr lang="en-US"/>
        </a:p>
      </dgm:t>
    </dgm:pt>
    <dgm:pt modelId="{F4AD7F99-1D7A-4926-BBF9-8B86E186A7F2}" type="sibTrans" cxnId="{F07128A9-F0A8-411F-9610-1804FF9EE272}">
      <dgm:prSet/>
      <dgm:spPr/>
      <dgm:t>
        <a:bodyPr/>
        <a:lstStyle/>
        <a:p>
          <a:endParaRPr lang="en-US"/>
        </a:p>
      </dgm:t>
    </dgm:pt>
    <dgm:pt modelId="{D8A8B6AC-7872-4AF7-8329-A9F33BCE96E7}">
      <dgm:prSet phldrT="[Text]"/>
      <dgm:spPr/>
      <dgm:t>
        <a:bodyPr/>
        <a:lstStyle/>
        <a:p>
          <a:r>
            <a:rPr lang="en-US" dirty="0"/>
            <a:t>February </a:t>
          </a:r>
        </a:p>
      </dgm:t>
    </dgm:pt>
    <dgm:pt modelId="{3A6029A9-8540-4645-842F-435F8BD4D5EE}" type="parTrans" cxnId="{C578D61E-9606-45E1-8322-61A441261B1F}">
      <dgm:prSet/>
      <dgm:spPr/>
      <dgm:t>
        <a:bodyPr/>
        <a:lstStyle/>
        <a:p>
          <a:endParaRPr lang="en-US"/>
        </a:p>
      </dgm:t>
    </dgm:pt>
    <dgm:pt modelId="{485C3308-CA6A-4490-9C9E-C35E2B40D684}" type="sibTrans" cxnId="{C578D61E-9606-45E1-8322-61A441261B1F}">
      <dgm:prSet/>
      <dgm:spPr/>
      <dgm:t>
        <a:bodyPr/>
        <a:lstStyle/>
        <a:p>
          <a:endParaRPr lang="en-US"/>
        </a:p>
      </dgm:t>
    </dgm:pt>
    <dgm:pt modelId="{561FA345-1A65-4171-BF89-D52CB8984E6A}">
      <dgm:prSet phldrT="[Text]"/>
      <dgm:spPr/>
      <dgm:t>
        <a:bodyPr/>
        <a:lstStyle/>
        <a:p>
          <a:r>
            <a:rPr lang="en-US" dirty="0"/>
            <a:t>March	</a:t>
          </a:r>
        </a:p>
      </dgm:t>
    </dgm:pt>
    <dgm:pt modelId="{DDD79CDD-9480-4534-A8AD-A00BCA3C89CA}" type="parTrans" cxnId="{46EE8A0F-6405-435B-9220-826A628B0208}">
      <dgm:prSet/>
      <dgm:spPr/>
      <dgm:t>
        <a:bodyPr/>
        <a:lstStyle/>
        <a:p>
          <a:endParaRPr lang="en-US"/>
        </a:p>
      </dgm:t>
    </dgm:pt>
    <dgm:pt modelId="{0E1A6FE2-1ED3-4138-98E5-F955E2F6B1DE}" type="sibTrans" cxnId="{46EE8A0F-6405-435B-9220-826A628B0208}">
      <dgm:prSet/>
      <dgm:spPr/>
      <dgm:t>
        <a:bodyPr/>
        <a:lstStyle/>
        <a:p>
          <a:endParaRPr lang="en-US"/>
        </a:p>
      </dgm:t>
    </dgm:pt>
    <dgm:pt modelId="{FEFD1D79-0EBA-4F3E-847B-1365B6F9D1A8}">
      <dgm:prSet phldrT="[Text]"/>
      <dgm:spPr/>
      <dgm:t>
        <a:bodyPr/>
        <a:lstStyle/>
        <a:p>
          <a:r>
            <a:rPr lang="en-US" dirty="0"/>
            <a:t>April</a:t>
          </a:r>
        </a:p>
      </dgm:t>
    </dgm:pt>
    <dgm:pt modelId="{4BBF3D81-1981-4D56-8C2B-6990055CBE38}" type="parTrans" cxnId="{CAD47F09-B1C8-4F5B-86A6-28DECF31E27C}">
      <dgm:prSet/>
      <dgm:spPr/>
      <dgm:t>
        <a:bodyPr/>
        <a:lstStyle/>
        <a:p>
          <a:endParaRPr lang="en-US"/>
        </a:p>
      </dgm:t>
    </dgm:pt>
    <dgm:pt modelId="{FC866859-D078-4B6B-B925-D45CA42E0F86}" type="sibTrans" cxnId="{CAD47F09-B1C8-4F5B-86A6-28DECF31E27C}">
      <dgm:prSet/>
      <dgm:spPr/>
      <dgm:t>
        <a:bodyPr/>
        <a:lstStyle/>
        <a:p>
          <a:endParaRPr lang="en-US"/>
        </a:p>
      </dgm:t>
    </dgm:pt>
    <dgm:pt modelId="{E494176C-9EB9-48E5-929B-98DA3BC94567}">
      <dgm:prSet phldrT="[Text]"/>
      <dgm:spPr/>
      <dgm:t>
        <a:bodyPr/>
        <a:lstStyle/>
        <a:p>
          <a:r>
            <a:rPr lang="en-US" dirty="0"/>
            <a:t>May</a:t>
          </a:r>
        </a:p>
      </dgm:t>
    </dgm:pt>
    <dgm:pt modelId="{D6A8B8E6-73C0-4F56-8186-F2A1FA06F455}" type="parTrans" cxnId="{E5E195D7-AEB3-4B67-9C27-4E361681CC15}">
      <dgm:prSet/>
      <dgm:spPr/>
      <dgm:t>
        <a:bodyPr/>
        <a:lstStyle/>
        <a:p>
          <a:endParaRPr lang="en-US"/>
        </a:p>
      </dgm:t>
    </dgm:pt>
    <dgm:pt modelId="{2B964F61-550A-4CAD-80EE-2F428491055F}" type="sibTrans" cxnId="{E5E195D7-AEB3-4B67-9C27-4E361681CC15}">
      <dgm:prSet/>
      <dgm:spPr/>
      <dgm:t>
        <a:bodyPr/>
        <a:lstStyle/>
        <a:p>
          <a:endParaRPr lang="en-US"/>
        </a:p>
      </dgm:t>
    </dgm:pt>
    <dgm:pt modelId="{0989047B-4921-40D5-8350-0F02A96503EE}">
      <dgm:prSet phldrT="[Text]"/>
      <dgm:spPr/>
      <dgm:t>
        <a:bodyPr/>
        <a:lstStyle/>
        <a:p>
          <a:r>
            <a:rPr lang="en-US" dirty="0"/>
            <a:t>June</a:t>
          </a:r>
        </a:p>
      </dgm:t>
    </dgm:pt>
    <dgm:pt modelId="{589B225F-5C68-41B1-A5AB-FD08735B1810}" type="parTrans" cxnId="{74EB63E9-46DD-426D-AD84-95448ACC14BF}">
      <dgm:prSet/>
      <dgm:spPr/>
      <dgm:t>
        <a:bodyPr/>
        <a:lstStyle/>
        <a:p>
          <a:endParaRPr lang="en-US"/>
        </a:p>
      </dgm:t>
    </dgm:pt>
    <dgm:pt modelId="{82722606-2F27-4C86-A410-640B0AC50E21}" type="sibTrans" cxnId="{74EB63E9-46DD-426D-AD84-95448ACC14BF}">
      <dgm:prSet/>
      <dgm:spPr/>
      <dgm:t>
        <a:bodyPr/>
        <a:lstStyle/>
        <a:p>
          <a:endParaRPr lang="en-US"/>
        </a:p>
      </dgm:t>
    </dgm:pt>
    <dgm:pt modelId="{7439DD65-0497-4ACC-8F54-B41DBCDAFE8A}">
      <dgm:prSet phldrT="[Text]"/>
      <dgm:spPr/>
      <dgm:t>
        <a:bodyPr/>
        <a:lstStyle/>
        <a:p>
          <a:r>
            <a:rPr lang="en-US" dirty="0"/>
            <a:t>July</a:t>
          </a:r>
        </a:p>
      </dgm:t>
    </dgm:pt>
    <dgm:pt modelId="{95DAF1B6-BC6E-4ED3-8558-76C2E362B241}" type="parTrans" cxnId="{DA892BD1-B589-4FE8-889B-D2D0D3F88C67}">
      <dgm:prSet/>
      <dgm:spPr/>
      <dgm:t>
        <a:bodyPr/>
        <a:lstStyle/>
        <a:p>
          <a:endParaRPr lang="en-US"/>
        </a:p>
      </dgm:t>
    </dgm:pt>
    <dgm:pt modelId="{285B7671-9A03-4C6B-88E3-663F6AC5F952}" type="sibTrans" cxnId="{DA892BD1-B589-4FE8-889B-D2D0D3F88C67}">
      <dgm:prSet/>
      <dgm:spPr/>
      <dgm:t>
        <a:bodyPr/>
        <a:lstStyle/>
        <a:p>
          <a:endParaRPr lang="en-US"/>
        </a:p>
      </dgm:t>
    </dgm:pt>
    <dgm:pt modelId="{46174208-9DEB-4EE5-83F2-171F108FA42F}">
      <dgm:prSet phldrT="[Text]"/>
      <dgm:spPr/>
      <dgm:t>
        <a:bodyPr/>
        <a:lstStyle/>
        <a:p>
          <a:r>
            <a:rPr lang="en-US" dirty="0"/>
            <a:t>August</a:t>
          </a:r>
        </a:p>
      </dgm:t>
    </dgm:pt>
    <dgm:pt modelId="{77E07818-DCC6-4EDC-99AD-3518A7D8614A}" type="parTrans" cxnId="{8FACC92B-12CB-4883-A8DC-0E88C5342065}">
      <dgm:prSet/>
      <dgm:spPr/>
      <dgm:t>
        <a:bodyPr/>
        <a:lstStyle/>
        <a:p>
          <a:endParaRPr lang="en-US"/>
        </a:p>
      </dgm:t>
    </dgm:pt>
    <dgm:pt modelId="{423B798B-C899-4882-BE01-6CD3C2304EA5}" type="sibTrans" cxnId="{8FACC92B-12CB-4883-A8DC-0E88C5342065}">
      <dgm:prSet/>
      <dgm:spPr/>
      <dgm:t>
        <a:bodyPr/>
        <a:lstStyle/>
        <a:p>
          <a:endParaRPr lang="en-US"/>
        </a:p>
      </dgm:t>
    </dgm:pt>
    <dgm:pt modelId="{C841A90A-6800-460E-93D6-11662B8362C2}">
      <dgm:prSet phldrT="[Text]"/>
      <dgm:spPr/>
      <dgm:t>
        <a:bodyPr/>
        <a:lstStyle/>
        <a:p>
          <a:r>
            <a:rPr lang="en-US" dirty="0"/>
            <a:t>September</a:t>
          </a:r>
        </a:p>
      </dgm:t>
    </dgm:pt>
    <dgm:pt modelId="{A34EC905-89CC-4282-B011-3A484D777430}" type="parTrans" cxnId="{DA87EDFE-5C71-4469-BDBC-C427DCA05EB5}">
      <dgm:prSet/>
      <dgm:spPr/>
      <dgm:t>
        <a:bodyPr/>
        <a:lstStyle/>
        <a:p>
          <a:endParaRPr lang="en-US"/>
        </a:p>
      </dgm:t>
    </dgm:pt>
    <dgm:pt modelId="{0D52E536-F31B-452C-BA51-B409381EC5D6}" type="sibTrans" cxnId="{DA87EDFE-5C71-4469-BDBC-C427DCA05EB5}">
      <dgm:prSet/>
      <dgm:spPr/>
      <dgm:t>
        <a:bodyPr/>
        <a:lstStyle/>
        <a:p>
          <a:endParaRPr lang="en-US"/>
        </a:p>
      </dgm:t>
    </dgm:pt>
    <dgm:pt modelId="{84B8F82E-A5B5-43A9-8C94-72E784DF5949}">
      <dgm:prSet phldrT="[Text]"/>
      <dgm:spPr/>
      <dgm:t>
        <a:bodyPr/>
        <a:lstStyle/>
        <a:p>
          <a:r>
            <a:rPr lang="en-US" dirty="0"/>
            <a:t>October</a:t>
          </a:r>
        </a:p>
      </dgm:t>
    </dgm:pt>
    <dgm:pt modelId="{85A41724-618C-4937-BB91-9D7C5564A8B0}" type="parTrans" cxnId="{3C9A92B2-5FB2-4752-A604-7178E3F1642F}">
      <dgm:prSet/>
      <dgm:spPr/>
      <dgm:t>
        <a:bodyPr/>
        <a:lstStyle/>
        <a:p>
          <a:endParaRPr lang="en-US"/>
        </a:p>
      </dgm:t>
    </dgm:pt>
    <dgm:pt modelId="{3C1594ED-11D9-4455-ACA5-75875621937C}" type="sibTrans" cxnId="{3C9A92B2-5FB2-4752-A604-7178E3F1642F}">
      <dgm:prSet/>
      <dgm:spPr/>
      <dgm:t>
        <a:bodyPr/>
        <a:lstStyle/>
        <a:p>
          <a:endParaRPr lang="en-US"/>
        </a:p>
      </dgm:t>
    </dgm:pt>
    <dgm:pt modelId="{0444A806-1A46-43CF-BBF8-30A966B139E5}">
      <dgm:prSet phldrT="[Text]"/>
      <dgm:spPr/>
      <dgm:t>
        <a:bodyPr/>
        <a:lstStyle/>
        <a:p>
          <a:r>
            <a:rPr lang="en-US" dirty="0"/>
            <a:t>November</a:t>
          </a:r>
        </a:p>
      </dgm:t>
    </dgm:pt>
    <dgm:pt modelId="{9CCA3649-9812-46DC-A967-A7D4641224CC}" type="parTrans" cxnId="{AEE7F1FA-1C23-43CB-AB57-E6B4F2157FFA}">
      <dgm:prSet/>
      <dgm:spPr/>
      <dgm:t>
        <a:bodyPr/>
        <a:lstStyle/>
        <a:p>
          <a:endParaRPr lang="en-US"/>
        </a:p>
      </dgm:t>
    </dgm:pt>
    <dgm:pt modelId="{244BF7DC-2F5D-4280-83BB-505F3164F379}" type="sibTrans" cxnId="{AEE7F1FA-1C23-43CB-AB57-E6B4F2157FFA}">
      <dgm:prSet/>
      <dgm:spPr/>
      <dgm:t>
        <a:bodyPr/>
        <a:lstStyle/>
        <a:p>
          <a:endParaRPr lang="en-US"/>
        </a:p>
      </dgm:t>
    </dgm:pt>
    <dgm:pt modelId="{DA9337CE-1831-4C12-94FA-FEE8E57FA3ED}">
      <dgm:prSet phldrT="[Text]"/>
      <dgm:spPr/>
      <dgm:t>
        <a:bodyPr/>
        <a:lstStyle/>
        <a:p>
          <a:r>
            <a:rPr lang="en-US" dirty="0"/>
            <a:t>December</a:t>
          </a:r>
        </a:p>
      </dgm:t>
    </dgm:pt>
    <dgm:pt modelId="{0E3F6674-B71E-45EF-93A7-1E90522521FE}" type="parTrans" cxnId="{D471576E-E2BE-4B39-963B-832A9AEFF8E9}">
      <dgm:prSet/>
      <dgm:spPr/>
      <dgm:t>
        <a:bodyPr/>
        <a:lstStyle/>
        <a:p>
          <a:endParaRPr lang="en-US"/>
        </a:p>
      </dgm:t>
    </dgm:pt>
    <dgm:pt modelId="{2B3434B6-8118-49B8-8783-F451DBB90513}" type="sibTrans" cxnId="{D471576E-E2BE-4B39-963B-832A9AEFF8E9}">
      <dgm:prSet/>
      <dgm:spPr/>
      <dgm:t>
        <a:bodyPr/>
        <a:lstStyle/>
        <a:p>
          <a:endParaRPr lang="en-US"/>
        </a:p>
      </dgm:t>
    </dgm:pt>
    <dgm:pt modelId="{1E8848D5-9817-4AD2-9D5D-0C103F9990C0}" type="pres">
      <dgm:prSet presAssocID="{B31F377F-065B-4312-8BAE-9B7D958EAD73}" presName="Name0" presStyleCnt="0">
        <dgm:presLayoutVars>
          <dgm:dir/>
          <dgm:animLvl val="lvl"/>
          <dgm:resizeHandles val="exact"/>
        </dgm:presLayoutVars>
      </dgm:prSet>
      <dgm:spPr/>
    </dgm:pt>
    <dgm:pt modelId="{ACA12D57-1C7A-4EEB-941A-1B243E7D2846}" type="pres">
      <dgm:prSet presAssocID="{F841C342-A2D5-496A-BF93-79AE8CBFCF34}" presName="parTxOnly" presStyleLbl="node1" presStyleIdx="0" presStyleCnt="12">
        <dgm:presLayoutVars>
          <dgm:chMax val="0"/>
          <dgm:chPref val="0"/>
          <dgm:bulletEnabled val="1"/>
        </dgm:presLayoutVars>
      </dgm:prSet>
      <dgm:spPr/>
    </dgm:pt>
    <dgm:pt modelId="{5FC602DF-60B0-4B5C-AC3A-46A4E57EEEC0}" type="pres">
      <dgm:prSet presAssocID="{F4AD7F99-1D7A-4926-BBF9-8B86E186A7F2}" presName="parTxOnlySpace" presStyleCnt="0"/>
      <dgm:spPr/>
    </dgm:pt>
    <dgm:pt modelId="{E33624D6-C404-4D35-AE09-D81A741400E6}" type="pres">
      <dgm:prSet presAssocID="{D8A8B6AC-7872-4AF7-8329-A9F33BCE96E7}" presName="parTxOnly" presStyleLbl="node1" presStyleIdx="1" presStyleCnt="12">
        <dgm:presLayoutVars>
          <dgm:chMax val="0"/>
          <dgm:chPref val="0"/>
          <dgm:bulletEnabled val="1"/>
        </dgm:presLayoutVars>
      </dgm:prSet>
      <dgm:spPr/>
    </dgm:pt>
    <dgm:pt modelId="{CFBEBABA-BAAC-4BDC-9525-D043B4DAB4D0}" type="pres">
      <dgm:prSet presAssocID="{485C3308-CA6A-4490-9C9E-C35E2B40D684}" presName="parTxOnlySpace" presStyleCnt="0"/>
      <dgm:spPr/>
    </dgm:pt>
    <dgm:pt modelId="{36B78A7F-2ABC-4266-8870-790909FEC4E0}" type="pres">
      <dgm:prSet presAssocID="{561FA345-1A65-4171-BF89-D52CB8984E6A}" presName="parTxOnly" presStyleLbl="node1" presStyleIdx="2" presStyleCnt="12">
        <dgm:presLayoutVars>
          <dgm:chMax val="0"/>
          <dgm:chPref val="0"/>
          <dgm:bulletEnabled val="1"/>
        </dgm:presLayoutVars>
      </dgm:prSet>
      <dgm:spPr/>
    </dgm:pt>
    <dgm:pt modelId="{B1C10E76-0DF8-42D6-AC78-DA2E0EEB1681}" type="pres">
      <dgm:prSet presAssocID="{0E1A6FE2-1ED3-4138-98E5-F955E2F6B1DE}" presName="parTxOnlySpace" presStyleCnt="0"/>
      <dgm:spPr/>
    </dgm:pt>
    <dgm:pt modelId="{8883F71B-736D-4247-93AD-349A420390B8}" type="pres">
      <dgm:prSet presAssocID="{FEFD1D79-0EBA-4F3E-847B-1365B6F9D1A8}" presName="parTxOnly" presStyleLbl="node1" presStyleIdx="3" presStyleCnt="12">
        <dgm:presLayoutVars>
          <dgm:chMax val="0"/>
          <dgm:chPref val="0"/>
          <dgm:bulletEnabled val="1"/>
        </dgm:presLayoutVars>
      </dgm:prSet>
      <dgm:spPr/>
    </dgm:pt>
    <dgm:pt modelId="{0ACCD0E1-3BFB-483A-84EB-043F1768FCAE}" type="pres">
      <dgm:prSet presAssocID="{FC866859-D078-4B6B-B925-D45CA42E0F86}" presName="parTxOnlySpace" presStyleCnt="0"/>
      <dgm:spPr/>
    </dgm:pt>
    <dgm:pt modelId="{2CC90B8D-3410-4CF8-9C5B-E757E316DD69}" type="pres">
      <dgm:prSet presAssocID="{E494176C-9EB9-48E5-929B-98DA3BC94567}" presName="parTxOnly" presStyleLbl="node1" presStyleIdx="4" presStyleCnt="12">
        <dgm:presLayoutVars>
          <dgm:chMax val="0"/>
          <dgm:chPref val="0"/>
          <dgm:bulletEnabled val="1"/>
        </dgm:presLayoutVars>
      </dgm:prSet>
      <dgm:spPr/>
    </dgm:pt>
    <dgm:pt modelId="{97DF7BF4-BB46-4739-A6B8-7BDC71DAB406}" type="pres">
      <dgm:prSet presAssocID="{2B964F61-550A-4CAD-80EE-2F428491055F}" presName="parTxOnlySpace" presStyleCnt="0"/>
      <dgm:spPr/>
    </dgm:pt>
    <dgm:pt modelId="{18BD59E6-0924-4724-B314-D45F61B7D696}" type="pres">
      <dgm:prSet presAssocID="{0989047B-4921-40D5-8350-0F02A96503EE}" presName="parTxOnly" presStyleLbl="node1" presStyleIdx="5" presStyleCnt="12">
        <dgm:presLayoutVars>
          <dgm:chMax val="0"/>
          <dgm:chPref val="0"/>
          <dgm:bulletEnabled val="1"/>
        </dgm:presLayoutVars>
      </dgm:prSet>
      <dgm:spPr/>
    </dgm:pt>
    <dgm:pt modelId="{DAF1066C-6BAB-4246-9877-63B9743B9AC8}" type="pres">
      <dgm:prSet presAssocID="{82722606-2F27-4C86-A410-640B0AC50E21}" presName="parTxOnlySpace" presStyleCnt="0"/>
      <dgm:spPr/>
    </dgm:pt>
    <dgm:pt modelId="{DE15D399-AD15-45DE-A225-9C6BDBEE3F5F}" type="pres">
      <dgm:prSet presAssocID="{7439DD65-0497-4ACC-8F54-B41DBCDAFE8A}" presName="parTxOnly" presStyleLbl="node1" presStyleIdx="6" presStyleCnt="12">
        <dgm:presLayoutVars>
          <dgm:chMax val="0"/>
          <dgm:chPref val="0"/>
          <dgm:bulletEnabled val="1"/>
        </dgm:presLayoutVars>
      </dgm:prSet>
      <dgm:spPr/>
    </dgm:pt>
    <dgm:pt modelId="{F73883A3-D064-4863-90C1-4F5A4882E2F1}" type="pres">
      <dgm:prSet presAssocID="{285B7671-9A03-4C6B-88E3-663F6AC5F952}" presName="parTxOnlySpace" presStyleCnt="0"/>
      <dgm:spPr/>
    </dgm:pt>
    <dgm:pt modelId="{EF8F404A-5037-417F-B8F4-B036D6F70725}" type="pres">
      <dgm:prSet presAssocID="{46174208-9DEB-4EE5-83F2-171F108FA42F}" presName="parTxOnly" presStyleLbl="node1" presStyleIdx="7" presStyleCnt="12">
        <dgm:presLayoutVars>
          <dgm:chMax val="0"/>
          <dgm:chPref val="0"/>
          <dgm:bulletEnabled val="1"/>
        </dgm:presLayoutVars>
      </dgm:prSet>
      <dgm:spPr/>
    </dgm:pt>
    <dgm:pt modelId="{BDA50919-EDE1-4FCC-A1F3-7863163F50D1}" type="pres">
      <dgm:prSet presAssocID="{423B798B-C899-4882-BE01-6CD3C2304EA5}" presName="parTxOnlySpace" presStyleCnt="0"/>
      <dgm:spPr/>
    </dgm:pt>
    <dgm:pt modelId="{69617A85-21A6-43F0-B09D-BD713FF4ECB0}" type="pres">
      <dgm:prSet presAssocID="{C841A90A-6800-460E-93D6-11662B8362C2}" presName="parTxOnly" presStyleLbl="node1" presStyleIdx="8" presStyleCnt="12">
        <dgm:presLayoutVars>
          <dgm:chMax val="0"/>
          <dgm:chPref val="0"/>
          <dgm:bulletEnabled val="1"/>
        </dgm:presLayoutVars>
      </dgm:prSet>
      <dgm:spPr/>
    </dgm:pt>
    <dgm:pt modelId="{784EF141-BE96-444A-9D6F-4DDB8C2FEFB3}" type="pres">
      <dgm:prSet presAssocID="{0D52E536-F31B-452C-BA51-B409381EC5D6}" presName="parTxOnlySpace" presStyleCnt="0"/>
      <dgm:spPr/>
    </dgm:pt>
    <dgm:pt modelId="{D1192F44-5B63-4A22-B3ED-409B909BD878}" type="pres">
      <dgm:prSet presAssocID="{84B8F82E-A5B5-43A9-8C94-72E784DF5949}" presName="parTxOnly" presStyleLbl="node1" presStyleIdx="9" presStyleCnt="12">
        <dgm:presLayoutVars>
          <dgm:chMax val="0"/>
          <dgm:chPref val="0"/>
          <dgm:bulletEnabled val="1"/>
        </dgm:presLayoutVars>
      </dgm:prSet>
      <dgm:spPr/>
    </dgm:pt>
    <dgm:pt modelId="{ADD996CE-85F9-4E1E-ADFB-9533499FF7F9}" type="pres">
      <dgm:prSet presAssocID="{3C1594ED-11D9-4455-ACA5-75875621937C}" presName="parTxOnlySpace" presStyleCnt="0"/>
      <dgm:spPr/>
    </dgm:pt>
    <dgm:pt modelId="{49EAABFE-0566-4D71-9111-3808A9350541}" type="pres">
      <dgm:prSet presAssocID="{0444A806-1A46-43CF-BBF8-30A966B139E5}" presName="parTxOnly" presStyleLbl="node1" presStyleIdx="10" presStyleCnt="12">
        <dgm:presLayoutVars>
          <dgm:chMax val="0"/>
          <dgm:chPref val="0"/>
          <dgm:bulletEnabled val="1"/>
        </dgm:presLayoutVars>
      </dgm:prSet>
      <dgm:spPr/>
    </dgm:pt>
    <dgm:pt modelId="{8152AE57-4161-49D3-BF14-FE1EF5117F1E}" type="pres">
      <dgm:prSet presAssocID="{244BF7DC-2F5D-4280-83BB-505F3164F379}" presName="parTxOnlySpace" presStyleCnt="0"/>
      <dgm:spPr/>
    </dgm:pt>
    <dgm:pt modelId="{9CD9EECC-5B30-4540-9579-41B66B4E4B5E}" type="pres">
      <dgm:prSet presAssocID="{DA9337CE-1831-4C12-94FA-FEE8E57FA3ED}" presName="parTxOnly" presStyleLbl="node1" presStyleIdx="11" presStyleCnt="12">
        <dgm:presLayoutVars>
          <dgm:chMax val="0"/>
          <dgm:chPref val="0"/>
          <dgm:bulletEnabled val="1"/>
        </dgm:presLayoutVars>
      </dgm:prSet>
      <dgm:spPr/>
    </dgm:pt>
  </dgm:ptLst>
  <dgm:cxnLst>
    <dgm:cxn modelId="{CAD47F09-B1C8-4F5B-86A6-28DECF31E27C}" srcId="{B31F377F-065B-4312-8BAE-9B7D958EAD73}" destId="{FEFD1D79-0EBA-4F3E-847B-1365B6F9D1A8}" srcOrd="3" destOrd="0" parTransId="{4BBF3D81-1981-4D56-8C2B-6990055CBE38}" sibTransId="{FC866859-D078-4B6B-B925-D45CA42E0F86}"/>
    <dgm:cxn modelId="{46EE8A0F-6405-435B-9220-826A628B0208}" srcId="{B31F377F-065B-4312-8BAE-9B7D958EAD73}" destId="{561FA345-1A65-4171-BF89-D52CB8984E6A}" srcOrd="2" destOrd="0" parTransId="{DDD79CDD-9480-4534-A8AD-A00BCA3C89CA}" sibTransId="{0E1A6FE2-1ED3-4138-98E5-F955E2F6B1DE}"/>
    <dgm:cxn modelId="{C578D61E-9606-45E1-8322-61A441261B1F}" srcId="{B31F377F-065B-4312-8BAE-9B7D958EAD73}" destId="{D8A8B6AC-7872-4AF7-8329-A9F33BCE96E7}" srcOrd="1" destOrd="0" parTransId="{3A6029A9-8540-4645-842F-435F8BD4D5EE}" sibTransId="{485C3308-CA6A-4490-9C9E-C35E2B40D684}"/>
    <dgm:cxn modelId="{8FACC92B-12CB-4883-A8DC-0E88C5342065}" srcId="{B31F377F-065B-4312-8BAE-9B7D958EAD73}" destId="{46174208-9DEB-4EE5-83F2-171F108FA42F}" srcOrd="7" destOrd="0" parTransId="{77E07818-DCC6-4EDC-99AD-3518A7D8614A}" sibTransId="{423B798B-C899-4882-BE01-6CD3C2304EA5}"/>
    <dgm:cxn modelId="{DE87DB2B-ECEB-49A0-89D4-DE83A411320D}" type="presOf" srcId="{7439DD65-0497-4ACC-8F54-B41DBCDAFE8A}" destId="{DE15D399-AD15-45DE-A225-9C6BDBEE3F5F}" srcOrd="0" destOrd="0" presId="urn:microsoft.com/office/officeart/2005/8/layout/chevron1"/>
    <dgm:cxn modelId="{DED4F431-BA50-4A56-9D19-3A3A1C2B14B1}" type="presOf" srcId="{C841A90A-6800-460E-93D6-11662B8362C2}" destId="{69617A85-21A6-43F0-B09D-BD713FF4ECB0}" srcOrd="0" destOrd="0" presId="urn:microsoft.com/office/officeart/2005/8/layout/chevron1"/>
    <dgm:cxn modelId="{8126B53C-A251-443B-97CF-678D62C91C15}" type="presOf" srcId="{84B8F82E-A5B5-43A9-8C94-72E784DF5949}" destId="{D1192F44-5B63-4A22-B3ED-409B909BD878}" srcOrd="0" destOrd="0" presId="urn:microsoft.com/office/officeart/2005/8/layout/chevron1"/>
    <dgm:cxn modelId="{D471576E-E2BE-4B39-963B-832A9AEFF8E9}" srcId="{B31F377F-065B-4312-8BAE-9B7D958EAD73}" destId="{DA9337CE-1831-4C12-94FA-FEE8E57FA3ED}" srcOrd="11" destOrd="0" parTransId="{0E3F6674-B71E-45EF-93A7-1E90522521FE}" sibTransId="{2B3434B6-8118-49B8-8783-F451DBB90513}"/>
    <dgm:cxn modelId="{220B4B88-BEDD-4BE2-B23F-DA98CBB58C63}" type="presOf" srcId="{561FA345-1A65-4171-BF89-D52CB8984E6A}" destId="{36B78A7F-2ABC-4266-8870-790909FEC4E0}" srcOrd="0" destOrd="0" presId="urn:microsoft.com/office/officeart/2005/8/layout/chevron1"/>
    <dgm:cxn modelId="{5C97D994-6095-41E9-A5E9-E88382A80682}" type="presOf" srcId="{B31F377F-065B-4312-8BAE-9B7D958EAD73}" destId="{1E8848D5-9817-4AD2-9D5D-0C103F9990C0}" srcOrd="0" destOrd="0" presId="urn:microsoft.com/office/officeart/2005/8/layout/chevron1"/>
    <dgm:cxn modelId="{207AA3A1-83B5-4B03-BCE9-27D64BCC1B56}" type="presOf" srcId="{FEFD1D79-0EBA-4F3E-847B-1365B6F9D1A8}" destId="{8883F71B-736D-4247-93AD-349A420390B8}" srcOrd="0" destOrd="0" presId="urn:microsoft.com/office/officeart/2005/8/layout/chevron1"/>
    <dgm:cxn modelId="{F07128A9-F0A8-411F-9610-1804FF9EE272}" srcId="{B31F377F-065B-4312-8BAE-9B7D958EAD73}" destId="{F841C342-A2D5-496A-BF93-79AE8CBFCF34}" srcOrd="0" destOrd="0" parTransId="{0FBE69C0-FF5B-442B-9A80-5DD1AFF466AB}" sibTransId="{F4AD7F99-1D7A-4926-BBF9-8B86E186A7F2}"/>
    <dgm:cxn modelId="{D95168AB-DA6F-45A0-BA5E-B71A3A680A3C}" type="presOf" srcId="{F841C342-A2D5-496A-BF93-79AE8CBFCF34}" destId="{ACA12D57-1C7A-4EEB-941A-1B243E7D2846}" srcOrd="0" destOrd="0" presId="urn:microsoft.com/office/officeart/2005/8/layout/chevron1"/>
    <dgm:cxn modelId="{0486FBB0-B89F-499F-8E40-AF43F402481E}" type="presOf" srcId="{46174208-9DEB-4EE5-83F2-171F108FA42F}" destId="{EF8F404A-5037-417F-B8F4-B036D6F70725}" srcOrd="0" destOrd="0" presId="urn:microsoft.com/office/officeart/2005/8/layout/chevron1"/>
    <dgm:cxn modelId="{3C9A92B2-5FB2-4752-A604-7178E3F1642F}" srcId="{B31F377F-065B-4312-8BAE-9B7D958EAD73}" destId="{84B8F82E-A5B5-43A9-8C94-72E784DF5949}" srcOrd="9" destOrd="0" parTransId="{85A41724-618C-4937-BB91-9D7C5564A8B0}" sibTransId="{3C1594ED-11D9-4455-ACA5-75875621937C}"/>
    <dgm:cxn modelId="{DA892BD1-B589-4FE8-889B-D2D0D3F88C67}" srcId="{B31F377F-065B-4312-8BAE-9B7D958EAD73}" destId="{7439DD65-0497-4ACC-8F54-B41DBCDAFE8A}" srcOrd="6" destOrd="0" parTransId="{95DAF1B6-BC6E-4ED3-8558-76C2E362B241}" sibTransId="{285B7671-9A03-4C6B-88E3-663F6AC5F952}"/>
    <dgm:cxn modelId="{E5E195D7-AEB3-4B67-9C27-4E361681CC15}" srcId="{B31F377F-065B-4312-8BAE-9B7D958EAD73}" destId="{E494176C-9EB9-48E5-929B-98DA3BC94567}" srcOrd="4" destOrd="0" parTransId="{D6A8B8E6-73C0-4F56-8186-F2A1FA06F455}" sibTransId="{2B964F61-550A-4CAD-80EE-2F428491055F}"/>
    <dgm:cxn modelId="{24465ADE-8F97-4624-85E1-678331ABCAED}" type="presOf" srcId="{DA9337CE-1831-4C12-94FA-FEE8E57FA3ED}" destId="{9CD9EECC-5B30-4540-9579-41B66B4E4B5E}" srcOrd="0" destOrd="0" presId="urn:microsoft.com/office/officeart/2005/8/layout/chevron1"/>
    <dgm:cxn modelId="{8B9CF1DF-30F5-4FE6-BEB9-4964077C5D4A}" type="presOf" srcId="{D8A8B6AC-7872-4AF7-8329-A9F33BCE96E7}" destId="{E33624D6-C404-4D35-AE09-D81A741400E6}" srcOrd="0" destOrd="0" presId="urn:microsoft.com/office/officeart/2005/8/layout/chevron1"/>
    <dgm:cxn modelId="{3A80ACE3-EC8D-40D9-AA0D-BFD8563D211F}" type="presOf" srcId="{0444A806-1A46-43CF-BBF8-30A966B139E5}" destId="{49EAABFE-0566-4D71-9111-3808A9350541}" srcOrd="0" destOrd="0" presId="urn:microsoft.com/office/officeart/2005/8/layout/chevron1"/>
    <dgm:cxn modelId="{74EB63E9-46DD-426D-AD84-95448ACC14BF}" srcId="{B31F377F-065B-4312-8BAE-9B7D958EAD73}" destId="{0989047B-4921-40D5-8350-0F02A96503EE}" srcOrd="5" destOrd="0" parTransId="{589B225F-5C68-41B1-A5AB-FD08735B1810}" sibTransId="{82722606-2F27-4C86-A410-640B0AC50E21}"/>
    <dgm:cxn modelId="{3B3C32F3-FABE-4AD8-8005-A555118FD120}" type="presOf" srcId="{0989047B-4921-40D5-8350-0F02A96503EE}" destId="{18BD59E6-0924-4724-B314-D45F61B7D696}" srcOrd="0" destOrd="0" presId="urn:microsoft.com/office/officeart/2005/8/layout/chevron1"/>
    <dgm:cxn modelId="{A751D4F7-6D81-40D4-9629-A37D235972BC}" type="presOf" srcId="{E494176C-9EB9-48E5-929B-98DA3BC94567}" destId="{2CC90B8D-3410-4CF8-9C5B-E757E316DD69}" srcOrd="0" destOrd="0" presId="urn:microsoft.com/office/officeart/2005/8/layout/chevron1"/>
    <dgm:cxn modelId="{AEE7F1FA-1C23-43CB-AB57-E6B4F2157FFA}" srcId="{B31F377F-065B-4312-8BAE-9B7D958EAD73}" destId="{0444A806-1A46-43CF-BBF8-30A966B139E5}" srcOrd="10" destOrd="0" parTransId="{9CCA3649-9812-46DC-A967-A7D4641224CC}" sibTransId="{244BF7DC-2F5D-4280-83BB-505F3164F379}"/>
    <dgm:cxn modelId="{DA87EDFE-5C71-4469-BDBC-C427DCA05EB5}" srcId="{B31F377F-065B-4312-8BAE-9B7D958EAD73}" destId="{C841A90A-6800-460E-93D6-11662B8362C2}" srcOrd="8" destOrd="0" parTransId="{A34EC905-89CC-4282-B011-3A484D777430}" sibTransId="{0D52E536-F31B-452C-BA51-B409381EC5D6}"/>
    <dgm:cxn modelId="{B6D09401-C255-4B5A-BB94-91EAF10CFCB8}" type="presParOf" srcId="{1E8848D5-9817-4AD2-9D5D-0C103F9990C0}" destId="{ACA12D57-1C7A-4EEB-941A-1B243E7D2846}" srcOrd="0" destOrd="0" presId="urn:microsoft.com/office/officeart/2005/8/layout/chevron1"/>
    <dgm:cxn modelId="{6F1D6335-6FDA-4162-96AB-D3599F8AEDFD}" type="presParOf" srcId="{1E8848D5-9817-4AD2-9D5D-0C103F9990C0}" destId="{5FC602DF-60B0-4B5C-AC3A-46A4E57EEEC0}" srcOrd="1" destOrd="0" presId="urn:microsoft.com/office/officeart/2005/8/layout/chevron1"/>
    <dgm:cxn modelId="{785AFD39-7731-495A-AA75-544F9C8794A8}" type="presParOf" srcId="{1E8848D5-9817-4AD2-9D5D-0C103F9990C0}" destId="{E33624D6-C404-4D35-AE09-D81A741400E6}" srcOrd="2" destOrd="0" presId="urn:microsoft.com/office/officeart/2005/8/layout/chevron1"/>
    <dgm:cxn modelId="{CFB3FF42-982E-4264-9933-3DBD7BD8DF5E}" type="presParOf" srcId="{1E8848D5-9817-4AD2-9D5D-0C103F9990C0}" destId="{CFBEBABA-BAAC-4BDC-9525-D043B4DAB4D0}" srcOrd="3" destOrd="0" presId="urn:microsoft.com/office/officeart/2005/8/layout/chevron1"/>
    <dgm:cxn modelId="{90777B0E-E00C-44CA-ADA9-67C5B66EAC5C}" type="presParOf" srcId="{1E8848D5-9817-4AD2-9D5D-0C103F9990C0}" destId="{36B78A7F-2ABC-4266-8870-790909FEC4E0}" srcOrd="4" destOrd="0" presId="urn:microsoft.com/office/officeart/2005/8/layout/chevron1"/>
    <dgm:cxn modelId="{CAC1E6AE-BE7D-4351-9BDC-7DE079BE9F8D}" type="presParOf" srcId="{1E8848D5-9817-4AD2-9D5D-0C103F9990C0}" destId="{B1C10E76-0DF8-42D6-AC78-DA2E0EEB1681}" srcOrd="5" destOrd="0" presId="urn:microsoft.com/office/officeart/2005/8/layout/chevron1"/>
    <dgm:cxn modelId="{28ED5482-01D8-46D1-9C8A-9189C5F7C876}" type="presParOf" srcId="{1E8848D5-9817-4AD2-9D5D-0C103F9990C0}" destId="{8883F71B-736D-4247-93AD-349A420390B8}" srcOrd="6" destOrd="0" presId="urn:microsoft.com/office/officeart/2005/8/layout/chevron1"/>
    <dgm:cxn modelId="{46014CF1-76FE-4197-A7D4-EB6CD2611B48}" type="presParOf" srcId="{1E8848D5-9817-4AD2-9D5D-0C103F9990C0}" destId="{0ACCD0E1-3BFB-483A-84EB-043F1768FCAE}" srcOrd="7" destOrd="0" presId="urn:microsoft.com/office/officeart/2005/8/layout/chevron1"/>
    <dgm:cxn modelId="{74FD0B2E-3980-4EEC-9D12-B6AEE7887947}" type="presParOf" srcId="{1E8848D5-9817-4AD2-9D5D-0C103F9990C0}" destId="{2CC90B8D-3410-4CF8-9C5B-E757E316DD69}" srcOrd="8" destOrd="0" presId="urn:microsoft.com/office/officeart/2005/8/layout/chevron1"/>
    <dgm:cxn modelId="{BE258279-DDD4-40DB-B9ED-1770FABD4E5E}" type="presParOf" srcId="{1E8848D5-9817-4AD2-9D5D-0C103F9990C0}" destId="{97DF7BF4-BB46-4739-A6B8-7BDC71DAB406}" srcOrd="9" destOrd="0" presId="urn:microsoft.com/office/officeart/2005/8/layout/chevron1"/>
    <dgm:cxn modelId="{90E36BCF-671F-4B43-9841-5684D77B8277}" type="presParOf" srcId="{1E8848D5-9817-4AD2-9D5D-0C103F9990C0}" destId="{18BD59E6-0924-4724-B314-D45F61B7D696}" srcOrd="10" destOrd="0" presId="urn:microsoft.com/office/officeart/2005/8/layout/chevron1"/>
    <dgm:cxn modelId="{AEE24E98-9F15-4060-82DA-4B50D3F34D90}" type="presParOf" srcId="{1E8848D5-9817-4AD2-9D5D-0C103F9990C0}" destId="{DAF1066C-6BAB-4246-9877-63B9743B9AC8}" srcOrd="11" destOrd="0" presId="urn:microsoft.com/office/officeart/2005/8/layout/chevron1"/>
    <dgm:cxn modelId="{39FD7CCF-A60F-4294-AACE-843F6CDF77E6}" type="presParOf" srcId="{1E8848D5-9817-4AD2-9D5D-0C103F9990C0}" destId="{DE15D399-AD15-45DE-A225-9C6BDBEE3F5F}" srcOrd="12" destOrd="0" presId="urn:microsoft.com/office/officeart/2005/8/layout/chevron1"/>
    <dgm:cxn modelId="{74F9134D-CE32-47A9-BAB1-80CAD5D4D5EB}" type="presParOf" srcId="{1E8848D5-9817-4AD2-9D5D-0C103F9990C0}" destId="{F73883A3-D064-4863-90C1-4F5A4882E2F1}" srcOrd="13" destOrd="0" presId="urn:microsoft.com/office/officeart/2005/8/layout/chevron1"/>
    <dgm:cxn modelId="{22399743-6B08-44D8-95A0-56B1752DE684}" type="presParOf" srcId="{1E8848D5-9817-4AD2-9D5D-0C103F9990C0}" destId="{EF8F404A-5037-417F-B8F4-B036D6F70725}" srcOrd="14" destOrd="0" presId="urn:microsoft.com/office/officeart/2005/8/layout/chevron1"/>
    <dgm:cxn modelId="{4062C9E5-13B5-4B2D-A0E1-8F444FECBB09}" type="presParOf" srcId="{1E8848D5-9817-4AD2-9D5D-0C103F9990C0}" destId="{BDA50919-EDE1-4FCC-A1F3-7863163F50D1}" srcOrd="15" destOrd="0" presId="urn:microsoft.com/office/officeart/2005/8/layout/chevron1"/>
    <dgm:cxn modelId="{8BA162B1-C3C6-479B-809D-BA5DE50D0BC0}" type="presParOf" srcId="{1E8848D5-9817-4AD2-9D5D-0C103F9990C0}" destId="{69617A85-21A6-43F0-B09D-BD713FF4ECB0}" srcOrd="16" destOrd="0" presId="urn:microsoft.com/office/officeart/2005/8/layout/chevron1"/>
    <dgm:cxn modelId="{4EC22464-2EB3-4D30-AC69-B8367BA1AD11}" type="presParOf" srcId="{1E8848D5-9817-4AD2-9D5D-0C103F9990C0}" destId="{784EF141-BE96-444A-9D6F-4DDB8C2FEFB3}" srcOrd="17" destOrd="0" presId="urn:microsoft.com/office/officeart/2005/8/layout/chevron1"/>
    <dgm:cxn modelId="{EA690ABB-794D-4CC5-A206-BF40F8E30126}" type="presParOf" srcId="{1E8848D5-9817-4AD2-9D5D-0C103F9990C0}" destId="{D1192F44-5B63-4A22-B3ED-409B909BD878}" srcOrd="18" destOrd="0" presId="urn:microsoft.com/office/officeart/2005/8/layout/chevron1"/>
    <dgm:cxn modelId="{B2582142-E68D-4FB6-B92F-3CBED4E1C29C}" type="presParOf" srcId="{1E8848D5-9817-4AD2-9D5D-0C103F9990C0}" destId="{ADD996CE-85F9-4E1E-ADFB-9533499FF7F9}" srcOrd="19" destOrd="0" presId="urn:microsoft.com/office/officeart/2005/8/layout/chevron1"/>
    <dgm:cxn modelId="{BC4CE1AD-9FBD-4BCB-B1ED-59E624F776F2}" type="presParOf" srcId="{1E8848D5-9817-4AD2-9D5D-0C103F9990C0}" destId="{49EAABFE-0566-4D71-9111-3808A9350541}" srcOrd="20" destOrd="0" presId="urn:microsoft.com/office/officeart/2005/8/layout/chevron1"/>
    <dgm:cxn modelId="{BFBA7E21-3BFE-4837-8B73-7A86FB4D6794}" type="presParOf" srcId="{1E8848D5-9817-4AD2-9D5D-0C103F9990C0}" destId="{8152AE57-4161-49D3-BF14-FE1EF5117F1E}" srcOrd="21" destOrd="0" presId="urn:microsoft.com/office/officeart/2005/8/layout/chevron1"/>
    <dgm:cxn modelId="{B72C10EB-2E22-4876-823F-F91E57A15C7C}" type="presParOf" srcId="{1E8848D5-9817-4AD2-9D5D-0C103F9990C0}" destId="{9CD9EECC-5B30-4540-9579-41B66B4E4B5E}" srcOrd="2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12D57-1C7A-4EEB-941A-1B243E7D2846}">
      <dsp:nvSpPr>
        <dsp:cNvPr id="0" name=""/>
        <dsp:cNvSpPr/>
      </dsp:nvSpPr>
      <dsp:spPr>
        <a:xfrm>
          <a:off x="5214" y="2166214"/>
          <a:ext cx="1284061" cy="513624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January</a:t>
          </a:r>
        </a:p>
      </dsp:txBody>
      <dsp:txXfrm>
        <a:off x="262026" y="2166214"/>
        <a:ext cx="770437" cy="513624"/>
      </dsp:txXfrm>
    </dsp:sp>
    <dsp:sp modelId="{E33624D6-C404-4D35-AE09-D81A741400E6}">
      <dsp:nvSpPr>
        <dsp:cNvPr id="0" name=""/>
        <dsp:cNvSpPr/>
      </dsp:nvSpPr>
      <dsp:spPr>
        <a:xfrm>
          <a:off x="1160870" y="2166214"/>
          <a:ext cx="1284061" cy="513624"/>
        </a:xfrm>
        <a:prstGeom prst="chevron">
          <a:avLst/>
        </a:prstGeom>
        <a:solidFill>
          <a:schemeClr val="accent1">
            <a:shade val="80000"/>
            <a:hueOff val="47018"/>
            <a:satOff val="-4238"/>
            <a:lumOff val="337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February </a:t>
          </a:r>
        </a:p>
      </dsp:txBody>
      <dsp:txXfrm>
        <a:off x="1417682" y="2166214"/>
        <a:ext cx="770437" cy="513624"/>
      </dsp:txXfrm>
    </dsp:sp>
    <dsp:sp modelId="{36B78A7F-2ABC-4266-8870-790909FEC4E0}">
      <dsp:nvSpPr>
        <dsp:cNvPr id="0" name=""/>
        <dsp:cNvSpPr/>
      </dsp:nvSpPr>
      <dsp:spPr>
        <a:xfrm>
          <a:off x="2316525" y="2166214"/>
          <a:ext cx="1284061" cy="513624"/>
        </a:xfrm>
        <a:prstGeom prst="chevron">
          <a:avLst/>
        </a:prstGeom>
        <a:solidFill>
          <a:schemeClr val="accent1">
            <a:shade val="80000"/>
            <a:hueOff val="94036"/>
            <a:satOff val="-8476"/>
            <a:lumOff val="6741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March	</a:t>
          </a:r>
        </a:p>
      </dsp:txBody>
      <dsp:txXfrm>
        <a:off x="2573337" y="2166214"/>
        <a:ext cx="770437" cy="513624"/>
      </dsp:txXfrm>
    </dsp:sp>
    <dsp:sp modelId="{8883F71B-736D-4247-93AD-349A420390B8}">
      <dsp:nvSpPr>
        <dsp:cNvPr id="0" name=""/>
        <dsp:cNvSpPr/>
      </dsp:nvSpPr>
      <dsp:spPr>
        <a:xfrm>
          <a:off x="3472180" y="2166214"/>
          <a:ext cx="1284061" cy="513624"/>
        </a:xfrm>
        <a:prstGeom prst="chevron">
          <a:avLst/>
        </a:prstGeom>
        <a:solidFill>
          <a:schemeClr val="accent1">
            <a:shade val="80000"/>
            <a:hueOff val="141055"/>
            <a:satOff val="-12714"/>
            <a:lumOff val="10111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April</a:t>
          </a:r>
        </a:p>
      </dsp:txBody>
      <dsp:txXfrm>
        <a:off x="3728992" y="2166214"/>
        <a:ext cx="770437" cy="513624"/>
      </dsp:txXfrm>
    </dsp:sp>
    <dsp:sp modelId="{2CC90B8D-3410-4CF8-9C5B-E757E316DD69}">
      <dsp:nvSpPr>
        <dsp:cNvPr id="0" name=""/>
        <dsp:cNvSpPr/>
      </dsp:nvSpPr>
      <dsp:spPr>
        <a:xfrm>
          <a:off x="4627835" y="2166214"/>
          <a:ext cx="1284061" cy="513624"/>
        </a:xfrm>
        <a:prstGeom prst="chevron">
          <a:avLst/>
        </a:prstGeom>
        <a:solidFill>
          <a:schemeClr val="accent1">
            <a:shade val="80000"/>
            <a:hueOff val="188073"/>
            <a:satOff val="-16952"/>
            <a:lumOff val="13481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May</a:t>
          </a:r>
        </a:p>
      </dsp:txBody>
      <dsp:txXfrm>
        <a:off x="4884647" y="2166214"/>
        <a:ext cx="770437" cy="513624"/>
      </dsp:txXfrm>
    </dsp:sp>
    <dsp:sp modelId="{18BD59E6-0924-4724-B314-D45F61B7D696}">
      <dsp:nvSpPr>
        <dsp:cNvPr id="0" name=""/>
        <dsp:cNvSpPr/>
      </dsp:nvSpPr>
      <dsp:spPr>
        <a:xfrm>
          <a:off x="5783490" y="2166214"/>
          <a:ext cx="1284061" cy="513624"/>
        </a:xfrm>
        <a:prstGeom prst="chevron">
          <a:avLst/>
        </a:prstGeom>
        <a:solidFill>
          <a:schemeClr val="accent1">
            <a:shade val="80000"/>
            <a:hueOff val="235091"/>
            <a:satOff val="-21190"/>
            <a:lumOff val="16852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June</a:t>
          </a:r>
        </a:p>
      </dsp:txBody>
      <dsp:txXfrm>
        <a:off x="6040302" y="2166214"/>
        <a:ext cx="770437" cy="513624"/>
      </dsp:txXfrm>
    </dsp:sp>
    <dsp:sp modelId="{DE15D399-AD15-45DE-A225-9C6BDBEE3F5F}">
      <dsp:nvSpPr>
        <dsp:cNvPr id="0" name=""/>
        <dsp:cNvSpPr/>
      </dsp:nvSpPr>
      <dsp:spPr>
        <a:xfrm>
          <a:off x="6939145" y="2166214"/>
          <a:ext cx="1284061" cy="513624"/>
        </a:xfrm>
        <a:prstGeom prst="chevron">
          <a:avLst/>
        </a:prstGeom>
        <a:solidFill>
          <a:schemeClr val="accent1">
            <a:shade val="80000"/>
            <a:hueOff val="282109"/>
            <a:satOff val="-25427"/>
            <a:lumOff val="20222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July</a:t>
          </a:r>
        </a:p>
      </dsp:txBody>
      <dsp:txXfrm>
        <a:off x="7195957" y="2166214"/>
        <a:ext cx="770437" cy="513624"/>
      </dsp:txXfrm>
    </dsp:sp>
    <dsp:sp modelId="{EF8F404A-5037-417F-B8F4-B036D6F70725}">
      <dsp:nvSpPr>
        <dsp:cNvPr id="0" name=""/>
        <dsp:cNvSpPr/>
      </dsp:nvSpPr>
      <dsp:spPr>
        <a:xfrm>
          <a:off x="8094801" y="2166214"/>
          <a:ext cx="1284061" cy="513624"/>
        </a:xfrm>
        <a:prstGeom prst="chevron">
          <a:avLst/>
        </a:prstGeom>
        <a:solidFill>
          <a:schemeClr val="accent1">
            <a:shade val="80000"/>
            <a:hueOff val="329128"/>
            <a:satOff val="-29665"/>
            <a:lumOff val="2359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August</a:t>
          </a:r>
        </a:p>
      </dsp:txBody>
      <dsp:txXfrm>
        <a:off x="8351613" y="2166214"/>
        <a:ext cx="770437" cy="513624"/>
      </dsp:txXfrm>
    </dsp:sp>
    <dsp:sp modelId="{69617A85-21A6-43F0-B09D-BD713FF4ECB0}">
      <dsp:nvSpPr>
        <dsp:cNvPr id="0" name=""/>
        <dsp:cNvSpPr/>
      </dsp:nvSpPr>
      <dsp:spPr>
        <a:xfrm>
          <a:off x="9250456" y="2166214"/>
          <a:ext cx="1284061" cy="513624"/>
        </a:xfrm>
        <a:prstGeom prst="chevron">
          <a:avLst/>
        </a:prstGeom>
        <a:solidFill>
          <a:schemeClr val="accent1">
            <a:shade val="80000"/>
            <a:hueOff val="376146"/>
            <a:satOff val="-33903"/>
            <a:lumOff val="2696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September</a:t>
          </a:r>
        </a:p>
      </dsp:txBody>
      <dsp:txXfrm>
        <a:off x="9507268" y="2166214"/>
        <a:ext cx="770437" cy="513624"/>
      </dsp:txXfrm>
    </dsp:sp>
    <dsp:sp modelId="{D1192F44-5B63-4A22-B3ED-409B909BD878}">
      <dsp:nvSpPr>
        <dsp:cNvPr id="0" name=""/>
        <dsp:cNvSpPr/>
      </dsp:nvSpPr>
      <dsp:spPr>
        <a:xfrm>
          <a:off x="10406111" y="2166214"/>
          <a:ext cx="1284061" cy="513624"/>
        </a:xfrm>
        <a:prstGeom prst="chevron">
          <a:avLst/>
        </a:prstGeom>
        <a:solidFill>
          <a:schemeClr val="accent1">
            <a:shade val="80000"/>
            <a:hueOff val="423164"/>
            <a:satOff val="-38141"/>
            <a:lumOff val="3033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October</a:t>
          </a:r>
        </a:p>
      </dsp:txBody>
      <dsp:txXfrm>
        <a:off x="10662923" y="2166214"/>
        <a:ext cx="770437" cy="513624"/>
      </dsp:txXfrm>
    </dsp:sp>
    <dsp:sp modelId="{49EAABFE-0566-4D71-9111-3808A9350541}">
      <dsp:nvSpPr>
        <dsp:cNvPr id="0" name=""/>
        <dsp:cNvSpPr/>
      </dsp:nvSpPr>
      <dsp:spPr>
        <a:xfrm>
          <a:off x="11561766" y="2166214"/>
          <a:ext cx="1284061" cy="513624"/>
        </a:xfrm>
        <a:prstGeom prst="chevron">
          <a:avLst/>
        </a:prstGeom>
        <a:solidFill>
          <a:schemeClr val="accent1">
            <a:shade val="80000"/>
            <a:hueOff val="470182"/>
            <a:satOff val="-42379"/>
            <a:lumOff val="33704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November</a:t>
          </a:r>
        </a:p>
      </dsp:txBody>
      <dsp:txXfrm>
        <a:off x="11818578" y="2166214"/>
        <a:ext cx="770437" cy="513624"/>
      </dsp:txXfrm>
    </dsp:sp>
    <dsp:sp modelId="{9CD9EECC-5B30-4540-9579-41B66B4E4B5E}">
      <dsp:nvSpPr>
        <dsp:cNvPr id="0" name=""/>
        <dsp:cNvSpPr/>
      </dsp:nvSpPr>
      <dsp:spPr>
        <a:xfrm>
          <a:off x="12717421" y="2166214"/>
          <a:ext cx="1284061" cy="513624"/>
        </a:xfrm>
        <a:prstGeom prst="chevron">
          <a:avLst/>
        </a:prstGeom>
        <a:solidFill>
          <a:schemeClr val="accent1">
            <a:shade val="80000"/>
            <a:hueOff val="517201"/>
            <a:satOff val="-46617"/>
            <a:lumOff val="37074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December</a:t>
          </a:r>
        </a:p>
      </dsp:txBody>
      <dsp:txXfrm>
        <a:off x="12974233" y="2166214"/>
        <a:ext cx="770437" cy="513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306221" fontAlgn="auto">
              <a:spcBef>
                <a:spcPts val="0"/>
              </a:spcBef>
              <a:spcAft>
                <a:spcPts val="0"/>
              </a:spcAft>
              <a:defRPr sz="1200" dirty="0">
                <a:latin typeface="BentonSans Book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306221" fontAlgn="auto">
              <a:spcBef>
                <a:spcPts val="0"/>
              </a:spcBef>
              <a:spcAft>
                <a:spcPts val="0"/>
              </a:spcAft>
              <a:defRPr sz="1200" smtClean="0">
                <a:latin typeface="BentonSans Book"/>
                <a:ea typeface="+mn-ea"/>
                <a:cs typeface="+mn-cs"/>
              </a:defRPr>
            </a:lvl1pPr>
          </a:lstStyle>
          <a:p>
            <a:pPr>
              <a:defRPr/>
            </a:pPr>
            <a:fld id="{85591767-110F-A243-83F9-36645DAA76CB}" type="datetime1">
              <a:rPr lang="en-US"/>
              <a:pPr>
                <a:defRPr/>
              </a:pPr>
              <a:t>6/29/20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306221" fontAlgn="auto">
              <a:spcBef>
                <a:spcPts val="0"/>
              </a:spcBef>
              <a:spcAft>
                <a:spcPts val="0"/>
              </a:spcAft>
              <a:defRPr sz="1200" dirty="0">
                <a:latin typeface="BentonSans Book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306221" fontAlgn="auto">
              <a:spcBef>
                <a:spcPts val="0"/>
              </a:spcBef>
              <a:spcAft>
                <a:spcPts val="0"/>
              </a:spcAft>
              <a:defRPr sz="1200" smtClean="0">
                <a:latin typeface="BentonSans Book"/>
                <a:ea typeface="+mn-ea"/>
                <a:cs typeface="+mn-cs"/>
              </a:defRPr>
            </a:lvl1pPr>
          </a:lstStyle>
          <a:p>
            <a:pPr>
              <a:defRPr/>
            </a:pPr>
            <a:fld id="{183AF4F7-31B0-B643-9B95-E1F087EE11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5410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306221" fontAlgn="auto">
              <a:spcBef>
                <a:spcPts val="0"/>
              </a:spcBef>
              <a:spcAft>
                <a:spcPts val="0"/>
              </a:spcAft>
              <a:defRPr sz="1200" dirty="0">
                <a:latin typeface="BentonSans Book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306221" fontAlgn="auto">
              <a:spcBef>
                <a:spcPts val="0"/>
              </a:spcBef>
              <a:spcAft>
                <a:spcPts val="0"/>
              </a:spcAft>
              <a:defRPr sz="1200" smtClean="0">
                <a:latin typeface="BentonSans Book"/>
                <a:ea typeface="+mn-ea"/>
                <a:cs typeface="+mn-cs"/>
              </a:defRPr>
            </a:lvl1pPr>
          </a:lstStyle>
          <a:p>
            <a:pPr>
              <a:defRPr/>
            </a:pPr>
            <a:fld id="{7850FBDF-363D-BA4E-BF53-7E974FE76827}" type="datetime1">
              <a:rPr lang="en-US"/>
              <a:pPr>
                <a:defRPr/>
              </a:pPr>
              <a:t>6/29/20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306221" fontAlgn="auto">
              <a:spcBef>
                <a:spcPts val="0"/>
              </a:spcBef>
              <a:spcAft>
                <a:spcPts val="0"/>
              </a:spcAft>
              <a:defRPr sz="1200" dirty="0">
                <a:latin typeface="BentonSans Book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306221" fontAlgn="auto">
              <a:spcBef>
                <a:spcPts val="0"/>
              </a:spcBef>
              <a:spcAft>
                <a:spcPts val="0"/>
              </a:spcAft>
              <a:defRPr sz="1200" smtClean="0">
                <a:latin typeface="BentonSans Book"/>
                <a:ea typeface="+mn-ea"/>
                <a:cs typeface="+mn-cs"/>
              </a:defRPr>
            </a:lvl1pPr>
          </a:lstStyle>
          <a:p>
            <a:pPr>
              <a:defRPr/>
            </a:pPr>
            <a:fld id="{BE318CCB-9EB4-A04E-B82B-4EF927884A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6840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1304925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BentonSans Book"/>
        <a:ea typeface="ＭＳ Ｐゴシック" charset="0"/>
        <a:cs typeface="ＭＳ Ｐゴシック" charset="0"/>
      </a:defRPr>
    </a:lvl1pPr>
    <a:lvl2pPr marL="652463" algn="l" defTabSz="1304925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BentonSans Book"/>
        <a:ea typeface="ＭＳ Ｐゴシック" charset="0"/>
        <a:cs typeface="+mn-cs"/>
      </a:defRPr>
    </a:lvl2pPr>
    <a:lvl3pPr marL="1304925" algn="l" defTabSz="1304925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BentonSans Book"/>
        <a:ea typeface="ＭＳ Ｐゴシック" charset="0"/>
        <a:cs typeface="+mn-cs"/>
      </a:defRPr>
    </a:lvl3pPr>
    <a:lvl4pPr marL="1958975" algn="l" defTabSz="1304925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BentonSans Book"/>
        <a:ea typeface="ＭＳ Ｐゴシック" charset="0"/>
        <a:cs typeface="+mn-cs"/>
      </a:defRPr>
    </a:lvl4pPr>
    <a:lvl5pPr marL="2611438" algn="l" defTabSz="1304925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BentonSans Book"/>
        <a:ea typeface="ＭＳ Ｐゴシック" charset="0"/>
        <a:cs typeface="+mn-cs"/>
      </a:defRPr>
    </a:lvl5pPr>
    <a:lvl6pPr marL="3265550" algn="l" defTabSz="1306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>
                <a:latin typeface="BentonSans Book" charset="0"/>
              </a:rPr>
              <a:t>Title Slide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>
                <a:latin typeface="BentonSans Book" charset="0"/>
              </a:rPr>
              <a:t>Tableau Logo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c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5B9365-2F25-8C4C-BE0A-D005415160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AD1C548-4F1A-D848-9659-156764E14DD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8609" y="4768917"/>
            <a:ext cx="13138784" cy="1114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Benton Sans Book" panose="02000404020000020004" pitchFamily="2" charset="77"/>
              </a:defRPr>
            </a:lvl1pPr>
          </a:lstStyle>
          <a:p>
            <a:pPr lvl="0"/>
            <a:r>
              <a:rPr lang="en-US" dirty="0"/>
              <a:t>Presenter Name, 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78571F8-C3EE-3149-A3DD-65F7526E18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8609" y="2895388"/>
            <a:ext cx="13138784" cy="12742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 b="0" i="0">
                <a:solidFill>
                  <a:schemeClr val="bg1"/>
                </a:solidFill>
                <a:latin typeface="Benton Sans Medium" panose="02000504020000020004" pitchFamily="2" charset="77"/>
              </a:defRPr>
            </a:lvl1pPr>
            <a:lvl2pPr marL="548640" indent="0">
              <a:buNone/>
              <a:defRPr b="1" i="0">
                <a:latin typeface="Benton Sans" panose="02000504020000020004" pitchFamily="2" charset="77"/>
              </a:defRPr>
            </a:lvl2pPr>
            <a:lvl3pPr marL="1097280" indent="0">
              <a:buNone/>
              <a:defRPr b="1" i="0">
                <a:latin typeface="Benton Sans" panose="02000504020000020004" pitchFamily="2" charset="77"/>
              </a:defRPr>
            </a:lvl3pPr>
            <a:lvl4pPr marL="1645920" indent="0">
              <a:buNone/>
              <a:defRPr b="1" i="0">
                <a:latin typeface="Benton Sans" panose="02000504020000020004" pitchFamily="2" charset="77"/>
              </a:defRPr>
            </a:lvl4pPr>
            <a:lvl5pPr marL="2194560" indent="0">
              <a:buNone/>
              <a:defRPr b="1" i="0">
                <a:latin typeface="Benton Sans" panose="02000504020000020004" pitchFamily="2" charset="77"/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901213B-9859-3748-8223-7827E8ED8B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8608" y="1100667"/>
            <a:ext cx="3386032" cy="69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Red">
    <p:bg>
      <p:bgPr>
        <a:solidFill>
          <a:srgbClr val="B833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ABE6925-8FBA-9A4E-BDEB-F1FB2F19E0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AD1C548-4F1A-D848-9659-156764E14DD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8609" y="4768917"/>
            <a:ext cx="13138784" cy="1114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Benton Sans Book" panose="02000404020000020004" pitchFamily="2" charset="77"/>
              </a:defRPr>
            </a:lvl1pPr>
          </a:lstStyle>
          <a:p>
            <a:pPr lvl="0"/>
            <a:r>
              <a:rPr lang="en-US" dirty="0"/>
              <a:t>Presenter Name, 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78571F8-C3EE-3149-A3DD-65F7526E18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8609" y="2895388"/>
            <a:ext cx="13138784" cy="12742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 b="0" i="0">
                <a:solidFill>
                  <a:schemeClr val="bg1"/>
                </a:solidFill>
                <a:latin typeface="Benton Sans Medium" panose="02000504020000020004" pitchFamily="2" charset="77"/>
              </a:defRPr>
            </a:lvl1pPr>
            <a:lvl2pPr marL="548640" indent="0">
              <a:buNone/>
              <a:defRPr b="1" i="0">
                <a:latin typeface="Benton Sans" panose="02000504020000020004" pitchFamily="2" charset="77"/>
              </a:defRPr>
            </a:lvl2pPr>
            <a:lvl3pPr marL="1097280" indent="0">
              <a:buNone/>
              <a:defRPr b="1" i="0">
                <a:latin typeface="Benton Sans" panose="02000504020000020004" pitchFamily="2" charset="77"/>
              </a:defRPr>
            </a:lvl3pPr>
            <a:lvl4pPr marL="1645920" indent="0">
              <a:buNone/>
              <a:defRPr b="1" i="0">
                <a:latin typeface="Benton Sans" panose="02000504020000020004" pitchFamily="2" charset="77"/>
              </a:defRPr>
            </a:lvl4pPr>
            <a:lvl5pPr marL="2194560" indent="0">
              <a:buNone/>
              <a:defRPr b="1" i="0">
                <a:latin typeface="Benton Sans" panose="02000504020000020004" pitchFamily="2" charset="77"/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901213B-9859-3748-8223-7827E8ED8B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8608" y="1100667"/>
            <a:ext cx="3386032" cy="69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79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ue">
    <p:bg>
      <p:bgPr>
        <a:solidFill>
          <a:srgbClr val="274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C527EE5-7EE8-B145-88E2-66156FA79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7B385061-FAF8-9D42-859C-5ADE43CBA4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8609" y="4768917"/>
            <a:ext cx="13138784" cy="1114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Benton Sans Book" panose="02000404020000020004" pitchFamily="2" charset="77"/>
              </a:defRPr>
            </a:lvl1pPr>
          </a:lstStyle>
          <a:p>
            <a:pPr lvl="0"/>
            <a:r>
              <a:rPr lang="en-US" dirty="0"/>
              <a:t>Presenter Name, Title</a:t>
            </a:r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9B10E464-8722-2048-8930-DD9B9106265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8609" y="2895388"/>
            <a:ext cx="13138784" cy="12742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 b="0" i="0">
                <a:solidFill>
                  <a:schemeClr val="bg1"/>
                </a:solidFill>
                <a:latin typeface="Benton Sans Medium" panose="02000504020000020004" pitchFamily="2" charset="77"/>
              </a:defRPr>
            </a:lvl1pPr>
            <a:lvl2pPr marL="548640" indent="0">
              <a:buNone/>
              <a:defRPr b="1" i="0">
                <a:latin typeface="Benton Sans" panose="02000504020000020004" pitchFamily="2" charset="77"/>
              </a:defRPr>
            </a:lvl2pPr>
            <a:lvl3pPr marL="1097280" indent="0">
              <a:buNone/>
              <a:defRPr b="1" i="0">
                <a:latin typeface="Benton Sans" panose="02000504020000020004" pitchFamily="2" charset="77"/>
              </a:defRPr>
            </a:lvl3pPr>
            <a:lvl4pPr marL="1645920" indent="0">
              <a:buNone/>
              <a:defRPr b="1" i="0">
                <a:latin typeface="Benton Sans" panose="02000504020000020004" pitchFamily="2" charset="77"/>
              </a:defRPr>
            </a:lvl4pPr>
            <a:lvl5pPr marL="2194560" indent="0">
              <a:buNone/>
              <a:defRPr b="1" i="0">
                <a:latin typeface="Benton Sans" panose="02000504020000020004" pitchFamily="2" charset="77"/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0EB463-F29F-1B4A-B7C2-80113AAE98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8608" y="1100667"/>
            <a:ext cx="3386032" cy="69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537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Purple">
    <p:bg>
      <p:bgPr>
        <a:solidFill>
          <a:srgbClr val="5C66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D0E290C-833D-514E-9DFA-90FDF5363B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7B385061-FAF8-9D42-859C-5ADE43CBA4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8609" y="4768917"/>
            <a:ext cx="13138784" cy="1114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Benton Sans Book" panose="02000404020000020004" pitchFamily="2" charset="77"/>
              </a:defRPr>
            </a:lvl1pPr>
          </a:lstStyle>
          <a:p>
            <a:pPr lvl="0"/>
            <a:r>
              <a:rPr lang="en-US" dirty="0"/>
              <a:t>Presenter Name, Title</a:t>
            </a:r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9B10E464-8722-2048-8930-DD9B9106265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8609" y="2895388"/>
            <a:ext cx="13138784" cy="12742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 b="0" i="0">
                <a:solidFill>
                  <a:schemeClr val="bg1"/>
                </a:solidFill>
                <a:latin typeface="Benton Sans Medium" panose="02000504020000020004" pitchFamily="2" charset="77"/>
              </a:defRPr>
            </a:lvl1pPr>
            <a:lvl2pPr marL="548640" indent="0">
              <a:buNone/>
              <a:defRPr b="1" i="0">
                <a:latin typeface="Benton Sans" panose="02000504020000020004" pitchFamily="2" charset="77"/>
              </a:defRPr>
            </a:lvl2pPr>
            <a:lvl3pPr marL="1097280" indent="0">
              <a:buNone/>
              <a:defRPr b="1" i="0">
                <a:latin typeface="Benton Sans" panose="02000504020000020004" pitchFamily="2" charset="77"/>
              </a:defRPr>
            </a:lvl3pPr>
            <a:lvl4pPr marL="1645920" indent="0">
              <a:buNone/>
              <a:defRPr b="1" i="0">
                <a:latin typeface="Benton Sans" panose="02000504020000020004" pitchFamily="2" charset="77"/>
              </a:defRPr>
            </a:lvl4pPr>
            <a:lvl5pPr marL="2194560" indent="0">
              <a:buNone/>
              <a:defRPr b="1" i="0">
                <a:latin typeface="Benton Sans" panose="02000504020000020004" pitchFamily="2" charset="77"/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2E972D-E93A-F440-95D5-4C989698BDF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8608" y="1100667"/>
            <a:ext cx="3386032" cy="69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322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Dk Teal">
    <p:bg>
      <p:bgPr>
        <a:solidFill>
          <a:srgbClr val="638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5C3774A-242D-0045-8C59-932F88DBAE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7B385061-FAF8-9D42-859C-5ADE43CBA4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8609" y="4768917"/>
            <a:ext cx="13138784" cy="1114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Benton Sans Book" panose="02000404020000020004" pitchFamily="2" charset="77"/>
              </a:defRPr>
            </a:lvl1pPr>
          </a:lstStyle>
          <a:p>
            <a:pPr lvl="0"/>
            <a:r>
              <a:rPr lang="en-US" dirty="0"/>
              <a:t>Presenter Name, Title</a:t>
            </a:r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9B10E464-8722-2048-8930-DD9B9106265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8609" y="2895388"/>
            <a:ext cx="13138784" cy="12742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 b="0" i="0">
                <a:solidFill>
                  <a:schemeClr val="bg1"/>
                </a:solidFill>
                <a:latin typeface="Benton Sans Medium" panose="02000504020000020004" pitchFamily="2" charset="77"/>
              </a:defRPr>
            </a:lvl1pPr>
            <a:lvl2pPr marL="548640" indent="0">
              <a:buNone/>
              <a:defRPr b="1" i="0">
                <a:latin typeface="Benton Sans" panose="02000504020000020004" pitchFamily="2" charset="77"/>
              </a:defRPr>
            </a:lvl2pPr>
            <a:lvl3pPr marL="1097280" indent="0">
              <a:buNone/>
              <a:defRPr b="1" i="0">
                <a:latin typeface="Benton Sans" panose="02000504020000020004" pitchFamily="2" charset="77"/>
              </a:defRPr>
            </a:lvl3pPr>
            <a:lvl4pPr marL="1645920" indent="0">
              <a:buNone/>
              <a:defRPr b="1" i="0">
                <a:latin typeface="Benton Sans" panose="02000504020000020004" pitchFamily="2" charset="77"/>
              </a:defRPr>
            </a:lvl4pPr>
            <a:lvl5pPr marL="2194560" indent="0">
              <a:buNone/>
              <a:defRPr b="1" i="0">
                <a:latin typeface="Benton Sans" panose="02000504020000020004" pitchFamily="2" charset="77"/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964075-1358-714B-846F-6007D67A91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8608" y="1100667"/>
            <a:ext cx="3386032" cy="69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161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Lt Teal">
    <p:bg>
      <p:bgPr>
        <a:solidFill>
          <a:srgbClr val="7898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B7B2A6-5AFD-E149-9284-2FF022D68B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7B385061-FAF8-9D42-859C-5ADE43CBA4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8609" y="4768917"/>
            <a:ext cx="13138784" cy="1114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Benton Sans Book" panose="02000404020000020004" pitchFamily="2" charset="77"/>
              </a:defRPr>
            </a:lvl1pPr>
          </a:lstStyle>
          <a:p>
            <a:pPr lvl="0"/>
            <a:r>
              <a:rPr lang="en-US" dirty="0"/>
              <a:t>Presenter Name, Title</a:t>
            </a:r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9B10E464-8722-2048-8930-DD9B9106265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8609" y="2895388"/>
            <a:ext cx="13138784" cy="12742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 b="0" i="0">
                <a:solidFill>
                  <a:schemeClr val="bg1"/>
                </a:solidFill>
                <a:latin typeface="Benton Sans Medium" panose="02000504020000020004" pitchFamily="2" charset="77"/>
              </a:defRPr>
            </a:lvl1pPr>
            <a:lvl2pPr marL="548640" indent="0">
              <a:buNone/>
              <a:defRPr b="1" i="0">
                <a:latin typeface="Benton Sans" panose="02000504020000020004" pitchFamily="2" charset="77"/>
              </a:defRPr>
            </a:lvl2pPr>
            <a:lvl3pPr marL="1097280" indent="0">
              <a:buNone/>
              <a:defRPr b="1" i="0">
                <a:latin typeface="Benton Sans" panose="02000504020000020004" pitchFamily="2" charset="77"/>
              </a:defRPr>
            </a:lvl3pPr>
            <a:lvl4pPr marL="1645920" indent="0">
              <a:buNone/>
              <a:defRPr b="1" i="0">
                <a:latin typeface="Benton Sans" panose="02000504020000020004" pitchFamily="2" charset="77"/>
              </a:defRPr>
            </a:lvl4pPr>
            <a:lvl5pPr marL="2194560" indent="0">
              <a:buNone/>
              <a:defRPr b="1" i="0">
                <a:latin typeface="Benton Sans" panose="02000504020000020004" pitchFamily="2" charset="77"/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8EAB0A-BCA1-BA44-8E5E-F4DAE35FB2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8608" y="1100667"/>
            <a:ext cx="3386032" cy="69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80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32"/>
          <p:cNvSpPr>
            <a:spLocks noGrp="1"/>
          </p:cNvSpPr>
          <p:nvPr>
            <p:ph type="body" sz="quarter" idx="11"/>
          </p:nvPr>
        </p:nvSpPr>
        <p:spPr>
          <a:xfrm>
            <a:off x="706102" y="1813044"/>
            <a:ext cx="5337174" cy="2647007"/>
          </a:xfrm>
          <a:prstGeom prst="rect">
            <a:avLst/>
          </a:prstGeom>
        </p:spPr>
        <p:txBody>
          <a:bodyPr vert="horz"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800" b="0" i="0" baseline="0">
                <a:solidFill>
                  <a:schemeClr val="accent5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1pPr>
            <a:lvl2pPr marL="0" indent="0">
              <a:lnSpc>
                <a:spcPct val="150000"/>
              </a:lnSpc>
              <a:buFontTx/>
              <a:buNone/>
              <a:defRPr sz="2400" b="0" i="0" baseline="0">
                <a:solidFill>
                  <a:schemeClr val="accent5"/>
                </a:solidFill>
                <a:latin typeface="Benton Sans Book" panose="02000404020000020004" pitchFamily="2" charset="77"/>
              </a:defRPr>
            </a:lvl2pPr>
            <a:lvl3pPr marL="0" indent="0">
              <a:lnSpc>
                <a:spcPct val="150000"/>
              </a:lnSpc>
              <a:buFontTx/>
              <a:buNone/>
              <a:defRPr sz="2000" b="0" i="0" baseline="0">
                <a:solidFill>
                  <a:schemeClr val="accent5"/>
                </a:solidFill>
                <a:latin typeface="Benton Sans Book" panose="02000404020000020004" pitchFamily="2" charset="77"/>
              </a:defRPr>
            </a:lvl3pPr>
            <a:lvl4pPr marL="0" indent="0">
              <a:lnSpc>
                <a:spcPct val="150000"/>
              </a:lnSpc>
              <a:buFontTx/>
              <a:buNone/>
              <a:defRPr sz="1800" b="0" i="0" baseline="0">
                <a:solidFill>
                  <a:schemeClr val="accent5"/>
                </a:solidFill>
                <a:latin typeface="Benton Sans Book" panose="02000404020000020004" pitchFamily="2" charset="77"/>
              </a:defRPr>
            </a:lvl4pPr>
            <a:lvl5pPr marL="0" indent="0">
              <a:lnSpc>
                <a:spcPct val="150000"/>
              </a:lnSpc>
              <a:buFontTx/>
              <a:buNone/>
              <a:defRPr sz="1600" b="0" i="0" baseline="0">
                <a:solidFill>
                  <a:schemeClr val="accent5"/>
                </a:solidFill>
                <a:latin typeface="Benton Sans Book" panose="02000404020000020004" pitchFamily="2" charset="77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715321" y="600286"/>
            <a:ext cx="13245154" cy="577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4500" b="0" i="0" baseline="0">
                <a:solidFill>
                  <a:schemeClr val="accent5"/>
                </a:solidFill>
                <a:latin typeface="Benton Sans Medium" panose="02000504020000020004" pitchFamily="2" charset="77"/>
                <a:cs typeface="Benton Sans Medium" panose="02000504020000020004" pitchFamily="2" charset="77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32">
            <a:extLst>
              <a:ext uri="{FF2B5EF4-FFF2-40B4-BE49-F238E27FC236}">
                <a16:creationId xmlns:a16="http://schemas.microsoft.com/office/drawing/2014/main" id="{493D4FCB-1D4D-3A4F-9FB0-137AC890B8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204182" y="1813044"/>
            <a:ext cx="5337174" cy="2647007"/>
          </a:xfrm>
          <a:prstGeom prst="rect">
            <a:avLst/>
          </a:prstGeom>
        </p:spPr>
        <p:txBody>
          <a:bodyPr vert="horz"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800" b="0" i="0" baseline="0">
                <a:solidFill>
                  <a:schemeClr val="accent5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1pPr>
            <a:lvl2pPr marL="0" indent="0">
              <a:lnSpc>
                <a:spcPct val="150000"/>
              </a:lnSpc>
              <a:buFontTx/>
              <a:buNone/>
              <a:defRPr sz="2400" b="0" i="0" baseline="0">
                <a:solidFill>
                  <a:schemeClr val="accent5"/>
                </a:solidFill>
                <a:latin typeface="Benton Sans Book" panose="02000404020000020004" pitchFamily="2" charset="77"/>
              </a:defRPr>
            </a:lvl2pPr>
            <a:lvl3pPr marL="0" indent="0">
              <a:lnSpc>
                <a:spcPct val="150000"/>
              </a:lnSpc>
              <a:buFontTx/>
              <a:buNone/>
              <a:defRPr sz="2000" b="0" i="0" baseline="0">
                <a:solidFill>
                  <a:schemeClr val="accent5"/>
                </a:solidFill>
                <a:latin typeface="Benton Sans Book" panose="02000404020000020004" pitchFamily="2" charset="77"/>
              </a:defRPr>
            </a:lvl3pPr>
            <a:lvl4pPr marL="0" indent="0">
              <a:lnSpc>
                <a:spcPct val="150000"/>
              </a:lnSpc>
              <a:buFontTx/>
              <a:buNone/>
              <a:defRPr sz="1800" b="0" i="0" baseline="0">
                <a:solidFill>
                  <a:schemeClr val="accent5"/>
                </a:solidFill>
                <a:latin typeface="Benton Sans Book" panose="02000404020000020004" pitchFamily="2" charset="77"/>
              </a:defRPr>
            </a:lvl4pPr>
            <a:lvl5pPr marL="0" indent="0">
              <a:lnSpc>
                <a:spcPct val="150000"/>
              </a:lnSpc>
              <a:buFontTx/>
              <a:buNone/>
              <a:defRPr sz="1600" b="0" i="0" baseline="0">
                <a:solidFill>
                  <a:schemeClr val="accent5"/>
                </a:solidFill>
                <a:latin typeface="Benton Sans Book" panose="02000404020000020004" pitchFamily="2" charset="77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969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To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30622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BentonSans Book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04357" y="1879243"/>
            <a:ext cx="13274793" cy="577081"/>
          </a:xfrm>
        </p:spPr>
        <p:txBody>
          <a:bodyPr anchor="ctr"/>
          <a:lstStyle>
            <a:lvl1pPr algn="l">
              <a:lnSpc>
                <a:spcPct val="80000"/>
              </a:lnSpc>
              <a:defRPr sz="4500" b="0" i="0" cap="none">
                <a:solidFill>
                  <a:srgbClr val="4C4C4C"/>
                </a:solidFill>
                <a:latin typeface="Benton Sans Medium" panose="02000504020000020004" pitchFamily="2" charset="77"/>
                <a:cs typeface="Benton Sans Medium" panose="02000504020000020004" pitchFamily="2" charset="77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701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10057" y="598699"/>
            <a:ext cx="13269093" cy="577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4500" b="0" i="0">
                <a:solidFill>
                  <a:srgbClr val="4C4C4C"/>
                </a:solidFill>
                <a:latin typeface="Benton Sans Medium" panose="02000504020000020004" pitchFamily="2" charset="77"/>
                <a:cs typeface="Benton Sans Medium" panose="02000504020000020004" pitchFamily="2" charset="77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27931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-leve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10057" y="598699"/>
            <a:ext cx="13269093" cy="577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4500" b="0" i="0">
                <a:solidFill>
                  <a:srgbClr val="4C4C4C"/>
                </a:solidFill>
                <a:latin typeface="Benton Sans Medium" panose="02000504020000020004" pitchFamily="2" charset="77"/>
                <a:cs typeface="Benton Sans Medium" panose="02000504020000020004" pitchFamily="2" charset="77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4"/>
          </p:nvPr>
        </p:nvSpPr>
        <p:spPr>
          <a:xfrm>
            <a:off x="704476" y="1893515"/>
            <a:ext cx="13274793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6350" indent="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None/>
              <a:tabLst/>
              <a:defRPr sz="2800" b="0" i="0" baseline="0">
                <a:solidFill>
                  <a:srgbClr val="4C4C4C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1pPr>
            <a:lvl2pPr marL="288925" indent="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None/>
              <a:defRPr sz="2400" baseline="0">
                <a:solidFill>
                  <a:schemeClr val="accent5"/>
                </a:solidFill>
              </a:defRPr>
            </a:lvl2pPr>
            <a:lvl3pPr marL="512763" indent="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None/>
              <a:defRPr sz="2100" baseline="0">
                <a:solidFill>
                  <a:schemeClr val="accent5"/>
                </a:solidFill>
              </a:defRPr>
            </a:lvl3pPr>
            <a:lvl4pPr marL="741363" indent="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None/>
              <a:defRPr sz="1800" baseline="0">
                <a:solidFill>
                  <a:schemeClr val="accent5"/>
                </a:solidFill>
              </a:defRPr>
            </a:lvl4pPr>
            <a:lvl5pPr marL="2406650" indent="-342901">
              <a:buSzPct val="100000"/>
              <a:buFont typeface="+mj-lt"/>
              <a:buAutoNum type="arabicPeriod"/>
              <a:defRPr sz="16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5177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438401"/>
            <a:ext cx="10376535" cy="675826"/>
          </a:xfrm>
        </p:spPr>
        <p:txBody>
          <a:bodyPr/>
          <a:lstStyle>
            <a:lvl1pPr>
              <a:defRPr sz="5400" b="0" i="0" baseline="0">
                <a:solidFill>
                  <a:schemeClr val="accent5"/>
                </a:solidFill>
                <a:latin typeface="Benton Sans Medium" panose="02000504020000020004" pitchFamily="2" charset="77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033195" y="3745468"/>
            <a:ext cx="8077200" cy="36933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2400" b="0" i="0" baseline="0">
                <a:solidFill>
                  <a:schemeClr val="accent5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1pPr>
            <a:lvl2pPr marL="653110" indent="0">
              <a:buNone/>
              <a:defRPr sz="1000"/>
            </a:lvl2pPr>
            <a:lvl3pPr marL="1306221" indent="0">
              <a:buNone/>
              <a:defRPr sz="1000"/>
            </a:lvl3pPr>
            <a:lvl4pPr marL="1959331" indent="0">
              <a:buNone/>
              <a:defRPr sz="1000"/>
            </a:lvl4pPr>
            <a:lvl5pPr marL="2612442" indent="0">
              <a:buNone/>
              <a:defRPr sz="1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264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TmOran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5B9365-2F25-8C4C-BE0A-D005415160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AD1C548-4F1A-D848-9659-156764E14DD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8609" y="4768917"/>
            <a:ext cx="13138784" cy="1114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Benton Sans Book" panose="02000404020000020004" pitchFamily="2" charset="77"/>
              </a:defRPr>
            </a:lvl1pPr>
          </a:lstStyle>
          <a:p>
            <a:pPr lvl="0"/>
            <a:r>
              <a:rPr lang="en-US" dirty="0"/>
              <a:t>Presenter Name, 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78571F8-C3EE-3149-A3DD-65F7526E18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8609" y="2895388"/>
            <a:ext cx="13138784" cy="12742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 b="0" i="0">
                <a:solidFill>
                  <a:schemeClr val="bg1"/>
                </a:solidFill>
                <a:latin typeface="Benton Sans Medium" panose="02000504020000020004" pitchFamily="2" charset="77"/>
              </a:defRPr>
            </a:lvl1pPr>
            <a:lvl2pPr marL="548640" indent="0">
              <a:buNone/>
              <a:defRPr b="1" i="0">
                <a:latin typeface="Benton Sans" panose="02000504020000020004" pitchFamily="2" charset="77"/>
              </a:defRPr>
            </a:lvl2pPr>
            <a:lvl3pPr marL="1097280" indent="0">
              <a:buNone/>
              <a:defRPr b="1" i="0">
                <a:latin typeface="Benton Sans" panose="02000504020000020004" pitchFamily="2" charset="77"/>
              </a:defRPr>
            </a:lvl3pPr>
            <a:lvl4pPr marL="1645920" indent="0">
              <a:buNone/>
              <a:defRPr b="1" i="0">
                <a:latin typeface="Benton Sans" panose="02000504020000020004" pitchFamily="2" charset="77"/>
              </a:defRPr>
            </a:lvl4pPr>
            <a:lvl5pPr marL="2194560" indent="0">
              <a:buNone/>
              <a:defRPr b="1" i="0">
                <a:latin typeface="Benton Sans" panose="02000504020000020004" pitchFamily="2" charset="77"/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901213B-9859-3748-8223-7827E8ED8B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8608" y="1100667"/>
            <a:ext cx="3386032" cy="69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3786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4"/>
          </p:nvPr>
        </p:nvSpPr>
        <p:spPr>
          <a:xfrm>
            <a:off x="704357" y="1893515"/>
            <a:ext cx="13274793" cy="16312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520701" indent="-51435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  <a:tabLst/>
              <a:defRPr sz="2800" b="0" i="0" baseline="0">
                <a:solidFill>
                  <a:schemeClr val="accent5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1pPr>
            <a:lvl2pPr marL="746125" indent="-4572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romanUcPeriod"/>
              <a:defRPr sz="2400" b="0" i="0" baseline="0">
                <a:solidFill>
                  <a:schemeClr val="accent5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2pPr>
            <a:lvl3pPr marL="969963" indent="-4572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  <a:defRPr sz="2100" b="0" i="0" baseline="0">
                <a:solidFill>
                  <a:schemeClr val="accent5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3pPr>
            <a:lvl4pPr marL="1084262" indent="-342901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  <a:defRPr sz="1800" b="0" i="0" baseline="0">
                <a:solidFill>
                  <a:schemeClr val="accent5"/>
                </a:solidFill>
                <a:latin typeface="Benton Sans Book" panose="02000404020000020004" pitchFamily="2" charset="77"/>
              </a:defRPr>
            </a:lvl4pPr>
            <a:lvl5pPr marL="2063749" indent="0">
              <a:buSzPct val="100000"/>
              <a:buFont typeface="+mj-lt"/>
              <a:buNone/>
              <a:defRPr sz="1600"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10057" y="598699"/>
            <a:ext cx="13269093" cy="577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4500" b="0" i="0">
                <a:solidFill>
                  <a:srgbClr val="4C4C4C"/>
                </a:solidFill>
                <a:latin typeface="Benton Sans Medium" panose="02000504020000020004" pitchFamily="2" charset="77"/>
                <a:cs typeface="Benton Sans Medium" panose="02000504020000020004" pitchFamily="2" charset="77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77690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4"/>
          </p:nvPr>
        </p:nvSpPr>
        <p:spPr>
          <a:xfrm>
            <a:off x="704476" y="1893515"/>
            <a:ext cx="13273820" cy="1631216"/>
          </a:xfrm>
          <a:prstGeom prst="rect">
            <a:avLst/>
          </a:prstGeom>
        </p:spPr>
        <p:txBody>
          <a:bodyPr wrap="square" lIns="0" tIns="0" rIns="0" bIns="0" numCol="1" spcCol="365760">
            <a:spAutoFit/>
          </a:bodyPr>
          <a:lstStyle>
            <a:lvl1pPr marL="6350" indent="274320"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tabLst/>
              <a:defRPr sz="2800" b="0" i="0" baseline="0">
                <a:solidFill>
                  <a:srgbClr val="4C4C4C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1pPr>
            <a:lvl2pPr marL="288925" indent="273050"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defRPr sz="2400" b="0" i="0" baseline="0">
                <a:solidFill>
                  <a:schemeClr val="accent5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2pPr>
            <a:lvl3pPr marL="512763" indent="273050"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defRPr sz="2100" b="0" i="0" baseline="0">
                <a:solidFill>
                  <a:schemeClr val="accent5"/>
                </a:solidFill>
                <a:latin typeface="Benton Sans Book" panose="02000404020000020004" pitchFamily="2" charset="77"/>
              </a:defRPr>
            </a:lvl3pPr>
            <a:lvl4pPr marL="1027114" indent="-285750"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defRPr sz="1800" b="0" i="0" baseline="0">
                <a:solidFill>
                  <a:schemeClr val="accent5"/>
                </a:solidFill>
                <a:latin typeface="Benton Sans Book" panose="02000404020000020004" pitchFamily="2" charset="77"/>
              </a:defRPr>
            </a:lvl4pPr>
            <a:lvl5pPr marL="2406650" indent="-342901">
              <a:buSzPct val="100000"/>
              <a:buFont typeface="+mj-lt"/>
              <a:buAutoNum type="arabicPeriod"/>
              <a:defRPr sz="16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10057" y="598699"/>
            <a:ext cx="13269093" cy="577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4500" b="0" i="0">
                <a:solidFill>
                  <a:srgbClr val="4C4C4C"/>
                </a:solidFill>
                <a:latin typeface="Benton Sans Medium" panose="02000504020000020004" pitchFamily="2" charset="77"/>
                <a:cs typeface="Benton Sans Medium" panose="02000504020000020004" pitchFamily="2" charset="77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4417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Copy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4"/>
          </p:nvPr>
        </p:nvSpPr>
        <p:spPr>
          <a:xfrm>
            <a:off x="705331" y="1893749"/>
            <a:ext cx="5943600" cy="1631216"/>
          </a:xfrm>
          <a:prstGeom prst="rect">
            <a:avLst/>
          </a:prstGeom>
        </p:spPr>
        <p:txBody>
          <a:bodyPr wrap="square" lIns="0" tIns="0" rIns="0" bIns="0" numCol="1" spcCol="365760">
            <a:spAutoFit/>
          </a:bodyPr>
          <a:lstStyle>
            <a:lvl1pPr marL="6350" indent="274320"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tabLst/>
              <a:defRPr sz="2800" b="0" i="0" baseline="0">
                <a:solidFill>
                  <a:schemeClr val="accent5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1pPr>
            <a:lvl2pPr marL="288925" indent="273050"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defRPr sz="2400" b="0" i="0" baseline="0">
                <a:solidFill>
                  <a:schemeClr val="accent5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2pPr>
            <a:lvl3pPr marL="512763" indent="273050"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defRPr sz="2100" b="0" i="0" baseline="0">
                <a:solidFill>
                  <a:schemeClr val="accent5"/>
                </a:solidFill>
                <a:latin typeface="Benton Sans Book" panose="02000404020000020004" pitchFamily="2" charset="77"/>
              </a:defRPr>
            </a:lvl3pPr>
            <a:lvl4pPr marL="1027114" indent="-285750"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defRPr sz="1800" b="0" i="0" baseline="0">
                <a:solidFill>
                  <a:schemeClr val="accent5"/>
                </a:solidFill>
                <a:latin typeface="Benton Sans Book" panose="02000404020000020004" pitchFamily="2" charset="77"/>
              </a:defRPr>
            </a:lvl4pPr>
            <a:lvl5pPr marL="2406650" indent="-342901">
              <a:buSzPct val="100000"/>
              <a:buFont typeface="+mj-lt"/>
              <a:buAutoNum type="arabicPeriod"/>
              <a:defRPr sz="16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7311907" y="1893515"/>
            <a:ext cx="5943600" cy="1631216"/>
          </a:xfrm>
          <a:prstGeom prst="rect">
            <a:avLst/>
          </a:prstGeom>
        </p:spPr>
        <p:txBody>
          <a:bodyPr wrap="square" lIns="0" tIns="0" rIns="0" bIns="0" numCol="1" spcCol="365760">
            <a:spAutoFit/>
          </a:bodyPr>
          <a:lstStyle>
            <a:lvl1pPr marL="6350" indent="274320"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tabLst/>
              <a:defRPr sz="2800" b="0" i="0" baseline="0">
                <a:solidFill>
                  <a:schemeClr val="accent5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1pPr>
            <a:lvl2pPr marL="288925" indent="273050"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defRPr sz="2400" b="0" i="0" baseline="0">
                <a:solidFill>
                  <a:schemeClr val="accent5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2pPr>
            <a:lvl3pPr marL="512763" indent="273050"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defRPr sz="2100" b="0" i="0" baseline="0">
                <a:solidFill>
                  <a:schemeClr val="accent5"/>
                </a:solidFill>
                <a:latin typeface="Benton Sans Book" panose="02000404020000020004" pitchFamily="2" charset="77"/>
              </a:defRPr>
            </a:lvl3pPr>
            <a:lvl4pPr marL="1027114" indent="-285750"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defRPr sz="1800" b="0" i="0" baseline="0">
                <a:solidFill>
                  <a:schemeClr val="accent5"/>
                </a:solidFill>
                <a:latin typeface="Benton Sans Book" panose="02000404020000020004" pitchFamily="2" charset="77"/>
              </a:defRPr>
            </a:lvl4pPr>
            <a:lvl5pPr marL="2406650" indent="-342901">
              <a:buSzPct val="100000"/>
              <a:buFont typeface="+mj-lt"/>
              <a:buAutoNum type="arabicPeriod"/>
              <a:defRPr sz="16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10057" y="598699"/>
            <a:ext cx="13269093" cy="577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4500" b="0" i="0">
                <a:solidFill>
                  <a:srgbClr val="4C4C4C"/>
                </a:solidFill>
                <a:latin typeface="Benton Sans Medium" panose="02000504020000020004" pitchFamily="2" charset="77"/>
                <a:cs typeface="Benton Sans Medium" panose="02000504020000020004" pitchFamily="2" charset="77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60541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amp;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7329803" y="1887752"/>
            <a:ext cx="664934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SzPct val="100000"/>
              <a:buFont typeface="Arial"/>
              <a:buNone/>
              <a:defRPr sz="2800" b="0" i="0">
                <a:solidFill>
                  <a:schemeClr val="accent5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1pPr>
            <a:lvl2pPr marL="339725" indent="0">
              <a:buSzPct val="100000"/>
              <a:buFont typeface="Arial"/>
              <a:buNone/>
              <a:defRPr sz="2400">
                <a:solidFill>
                  <a:schemeClr val="accent5"/>
                </a:solidFill>
              </a:defRPr>
            </a:lvl2pPr>
            <a:lvl3pPr marL="692150" indent="0">
              <a:buSzPct val="100000"/>
              <a:buFont typeface="Arial"/>
              <a:buNone/>
              <a:defRPr sz="2100">
                <a:solidFill>
                  <a:schemeClr val="accent5"/>
                </a:solidFill>
              </a:defRPr>
            </a:lvl3pPr>
            <a:lvl4pPr marL="1384301" indent="0">
              <a:buSzPct val="100000"/>
              <a:buFont typeface="Arial"/>
              <a:buNone/>
              <a:defRPr sz="1800">
                <a:solidFill>
                  <a:schemeClr val="accent5"/>
                </a:solidFill>
              </a:defRPr>
            </a:lvl4pPr>
            <a:lvl5pPr marL="2406650" indent="-342901">
              <a:buSzPct val="100000"/>
              <a:buFont typeface="+mj-lt"/>
              <a:buAutoNum type="arabicPeriod"/>
              <a:defRPr sz="16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04476" y="1869074"/>
            <a:ext cx="6019800" cy="5407933"/>
          </a:xfrm>
          <a:prstGeom prst="rect">
            <a:avLst/>
          </a:prstGeom>
          <a:ln w="6350" cmpd="sng">
            <a:solidFill>
              <a:srgbClr val="666666"/>
            </a:solidFill>
          </a:ln>
        </p:spPr>
        <p:txBody>
          <a:bodyPr lIns="91440" tIns="45720" rIns="91440" bIns="45720"/>
          <a:lstStyle>
            <a:lvl1pPr marL="0" indent="0">
              <a:buFontTx/>
              <a:buNone/>
              <a:defRPr sz="2800" b="0" i="0">
                <a:solidFill>
                  <a:srgbClr val="4C4C4C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10057" y="598699"/>
            <a:ext cx="13269093" cy="577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4500" b="0" i="0">
                <a:solidFill>
                  <a:srgbClr val="4C4C4C"/>
                </a:solidFill>
                <a:latin typeface="Benton Sans Medium" panose="02000504020000020004" pitchFamily="2" charset="77"/>
                <a:cs typeface="Benton Sans Medium" panose="02000504020000020004" pitchFamily="2" charset="77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25684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04476" y="1893515"/>
            <a:ext cx="13273731" cy="53589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SzPct val="120000"/>
              <a:buFontTx/>
              <a:buNone/>
              <a:defRPr sz="2800" b="0" i="0">
                <a:solidFill>
                  <a:schemeClr val="accent5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1pPr>
          </a:lstStyle>
          <a:p>
            <a:pPr lvl="0"/>
            <a:r>
              <a:rPr lang="en-GB" noProof="0"/>
              <a:t>Click icon to add table</a:t>
            </a:r>
            <a:endParaRPr lang="en-US" noProof="0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10057" y="598699"/>
            <a:ext cx="13269093" cy="577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0000"/>
              </a:lnSpc>
              <a:buFontTx/>
              <a:buNone/>
              <a:defRPr sz="4500" b="0" i="0">
                <a:solidFill>
                  <a:srgbClr val="4C4C4C"/>
                </a:solidFill>
                <a:latin typeface="Benton Sans Medium" panose="02000504020000020004" pitchFamily="2" charset="77"/>
                <a:cs typeface="Benton Sans Medium" panose="02000504020000020004" pitchFamily="2" charset="77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16338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PageImage_NoColor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bg1"/>
          </a:solidFill>
          <a:ln w="6350" cmpd="sng">
            <a:solidFill>
              <a:srgbClr val="666666"/>
            </a:solidFill>
          </a:ln>
        </p:spPr>
        <p:txBody>
          <a:bodyPr lIns="91440" tIns="45720" rIns="91440" bIns="45720"/>
          <a:lstStyle>
            <a:lvl1pPr marL="0" indent="0">
              <a:buFontTx/>
              <a:buNone/>
              <a:defRPr sz="2800" b="0" i="0">
                <a:solidFill>
                  <a:schemeClr val="accent5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52072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 w Colo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4630400" cy="8229602"/>
          </a:xfrm>
          <a:prstGeom prst="rect">
            <a:avLst/>
          </a:prstGeom>
          <a:ln w="6350" cmpd="sng">
            <a:solidFill>
              <a:schemeClr val="tx1"/>
            </a:solidFill>
          </a:ln>
        </p:spPr>
        <p:txBody>
          <a:bodyPr lIns="91440" tIns="45720" rIns="91440" bIns="45720"/>
          <a:lstStyle>
            <a:lvl1pPr marL="0" indent="0">
              <a:buFontTx/>
              <a:buNone/>
              <a:defRPr sz="2800" b="0" i="0">
                <a:solidFill>
                  <a:schemeClr val="accent5"/>
                </a:solidFill>
                <a:latin typeface="Benton Sans Book" panose="02000404020000020004" pitchFamily="2" charset="77"/>
                <a:cs typeface="Benton Sans Book" panose="02000404020000020004" pitchFamily="2" charset="77"/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306149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90436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Orange">
    <p:bg>
      <p:bgPr>
        <a:solidFill>
          <a:srgbClr val="DA7A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6B73E50-7157-6640-A5E0-9FC5F35176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933A3AA-63A5-7441-BE97-9D185964E4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894365" y="7728128"/>
            <a:ext cx="1431235" cy="29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9082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Yellow">
    <p:bg>
      <p:bgPr>
        <a:solidFill>
          <a:srgbClr val="DF93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3C9FE2D-6CD2-BB4F-BB8B-A83C21A699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2397A4-ECF2-5B4E-A55C-11AD05C967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894365" y="7728128"/>
            <a:ext cx="1431235" cy="29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90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HM gree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5B9365-2F25-8C4C-BE0A-D005415160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AD1C548-4F1A-D848-9659-156764E14DD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8609" y="4768917"/>
            <a:ext cx="13138784" cy="1114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Benton Sans Book" panose="02000404020000020004" pitchFamily="2" charset="77"/>
              </a:defRPr>
            </a:lvl1pPr>
          </a:lstStyle>
          <a:p>
            <a:pPr lvl="0"/>
            <a:r>
              <a:rPr lang="en-US" dirty="0"/>
              <a:t>Presenter Name, 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78571F8-C3EE-3149-A3DD-65F7526E18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8609" y="2895388"/>
            <a:ext cx="13138784" cy="12742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 b="0" i="0">
                <a:solidFill>
                  <a:schemeClr val="bg1"/>
                </a:solidFill>
                <a:latin typeface="Benton Sans Medium" panose="02000504020000020004" pitchFamily="2" charset="77"/>
              </a:defRPr>
            </a:lvl1pPr>
            <a:lvl2pPr marL="548640" indent="0">
              <a:buNone/>
              <a:defRPr b="1" i="0">
                <a:latin typeface="Benton Sans" panose="02000504020000020004" pitchFamily="2" charset="77"/>
              </a:defRPr>
            </a:lvl2pPr>
            <a:lvl3pPr marL="1097280" indent="0">
              <a:buNone/>
              <a:defRPr b="1" i="0">
                <a:latin typeface="Benton Sans" panose="02000504020000020004" pitchFamily="2" charset="77"/>
              </a:defRPr>
            </a:lvl3pPr>
            <a:lvl4pPr marL="1645920" indent="0">
              <a:buNone/>
              <a:defRPr b="1" i="0">
                <a:latin typeface="Benton Sans" panose="02000504020000020004" pitchFamily="2" charset="77"/>
              </a:defRPr>
            </a:lvl4pPr>
            <a:lvl5pPr marL="2194560" indent="0">
              <a:buNone/>
              <a:defRPr b="1" i="0">
                <a:latin typeface="Benton Sans" panose="02000504020000020004" pitchFamily="2" charset="77"/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901213B-9859-3748-8223-7827E8ED8B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8608" y="1100667"/>
            <a:ext cx="3386032" cy="69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0925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Red">
    <p:bg>
      <p:bgPr>
        <a:solidFill>
          <a:srgbClr val="B833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E1E6C6-FB82-054A-9A91-A21C6E4615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88CD904-70E7-C543-B05B-50556F8242B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894365" y="7728128"/>
            <a:ext cx="1431235" cy="29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2171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274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DA201C1-A61A-FA4E-8118-1F19FEC442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12F3683-D1C7-E74E-B9C7-99C8A352F0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894365" y="7728128"/>
            <a:ext cx="1431235" cy="29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1887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Purple">
    <p:bg>
      <p:bgPr>
        <a:solidFill>
          <a:srgbClr val="5C66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7CC2F33-7D81-CF40-8BD9-495534ACFB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22475E-5262-2545-8B4E-B5192B2A05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894365" y="7728128"/>
            <a:ext cx="1431235" cy="29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9775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Dk Teal">
    <p:bg>
      <p:bgPr>
        <a:solidFill>
          <a:srgbClr val="638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FF2A2C-FEC4-D24C-ADFF-E250BB6272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F78EFF4-0525-FD4F-849F-9CC487EA3DE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894365" y="7728128"/>
            <a:ext cx="1431235" cy="29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5930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Lt Teal">
    <p:bg>
      <p:bgPr>
        <a:solidFill>
          <a:srgbClr val="7898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036A104-AC78-6A4D-BDEE-9EBB7E3686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A27EF35-908B-9040-B9E3-E8887354B9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894365" y="7728128"/>
            <a:ext cx="1431235" cy="29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3461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4630400" cy="838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30622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BentonSans Book"/>
            </a:endParaRPr>
          </a:p>
        </p:txBody>
      </p:sp>
      <p:pic>
        <p:nvPicPr>
          <p:cNvPr id="3" name="Picture 6" descr="tableau_rgb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622" y="3364346"/>
            <a:ext cx="7221157" cy="150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96416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Slide - Orange">
    <p:bg>
      <p:bgPr>
        <a:solidFill>
          <a:srgbClr val="DA7A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91C50B4-1050-3C46-B96D-471353A850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523933A-2B19-FA4E-A9C9-AB24E43E464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619" y="3369181"/>
            <a:ext cx="7221158" cy="149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9532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Slide - Yellow">
    <p:bg>
      <p:bgPr>
        <a:solidFill>
          <a:srgbClr val="DF93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C4762C0-C846-E047-8A3E-A1745FB07D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EE41A92-5BD7-E646-89C2-522B79FC56F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619" y="3369181"/>
            <a:ext cx="7221158" cy="149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1967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Slide - Red">
    <p:bg>
      <p:bgPr>
        <a:solidFill>
          <a:srgbClr val="B833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DC9E06D-C023-1C4D-B3E3-C11CE68F43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772B6EE-5551-F048-AABC-16D906B6ED7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619" y="3369181"/>
            <a:ext cx="7221158" cy="149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8760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Slide - Blue">
    <p:bg>
      <p:bgPr>
        <a:solidFill>
          <a:srgbClr val="274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FD210CA-8EC6-624C-B038-257CEB7BAE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8FF7BE8-70C7-D448-A425-DF86FDEC58B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619" y="3369181"/>
            <a:ext cx="7221158" cy="149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08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ArPurp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5B9365-2F25-8C4C-BE0A-D005415160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AD1C548-4F1A-D848-9659-156764E14DD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8609" y="4768917"/>
            <a:ext cx="13138784" cy="1114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Benton Sans Book" panose="02000404020000020004" pitchFamily="2" charset="77"/>
              </a:defRPr>
            </a:lvl1pPr>
          </a:lstStyle>
          <a:p>
            <a:pPr lvl="0"/>
            <a:r>
              <a:rPr lang="en-US" dirty="0"/>
              <a:t>Presenter Name, 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78571F8-C3EE-3149-A3DD-65F7526E18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8609" y="2895388"/>
            <a:ext cx="13138784" cy="12742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 b="0" i="0">
                <a:solidFill>
                  <a:schemeClr val="bg1"/>
                </a:solidFill>
                <a:latin typeface="Benton Sans Medium" panose="02000504020000020004" pitchFamily="2" charset="77"/>
              </a:defRPr>
            </a:lvl1pPr>
            <a:lvl2pPr marL="548640" indent="0">
              <a:buNone/>
              <a:defRPr b="1" i="0">
                <a:latin typeface="Benton Sans" panose="02000504020000020004" pitchFamily="2" charset="77"/>
              </a:defRPr>
            </a:lvl2pPr>
            <a:lvl3pPr marL="1097280" indent="0">
              <a:buNone/>
              <a:defRPr b="1" i="0">
                <a:latin typeface="Benton Sans" panose="02000504020000020004" pitchFamily="2" charset="77"/>
              </a:defRPr>
            </a:lvl3pPr>
            <a:lvl4pPr marL="1645920" indent="0">
              <a:buNone/>
              <a:defRPr b="1" i="0">
                <a:latin typeface="Benton Sans" panose="02000504020000020004" pitchFamily="2" charset="77"/>
              </a:defRPr>
            </a:lvl4pPr>
            <a:lvl5pPr marL="2194560" indent="0">
              <a:buNone/>
              <a:defRPr b="1" i="0">
                <a:latin typeface="Benton Sans" panose="02000504020000020004" pitchFamily="2" charset="77"/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901213B-9859-3748-8223-7827E8ED8B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8608" y="1100667"/>
            <a:ext cx="3386032" cy="69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0633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Slide - Purple">
    <p:bg>
      <p:bgPr>
        <a:solidFill>
          <a:srgbClr val="5C66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D88D80-BDAC-9043-989B-73B3F7A758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0456DFD-AFB9-8D43-A25C-2F6E3AC4BF2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619" y="3369181"/>
            <a:ext cx="7221158" cy="149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8301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Slide - Dk Teal">
    <p:bg>
      <p:bgPr>
        <a:solidFill>
          <a:srgbClr val="638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82E07DB-F2E0-9044-B998-4F203A2736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01FCBF5-BDF2-1C47-84ED-4C5B11D9224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619" y="3369181"/>
            <a:ext cx="7221158" cy="149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1582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Slide - Lt Teal">
    <p:bg>
      <p:bgPr>
        <a:solidFill>
          <a:srgbClr val="7898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01ADA4-6137-BA40-BB14-594D9C06BD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5257037-A5B9-304C-9349-59D68371F9B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619" y="3369181"/>
            <a:ext cx="7221158" cy="149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- Map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5B9365-2F25-8C4C-BE0A-D005415160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AD1C548-4F1A-D848-9659-156764E14DD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8609" y="4768917"/>
            <a:ext cx="13138784" cy="1114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Benton Sans Book" panose="02000404020000020004" pitchFamily="2" charset="77"/>
              </a:defRPr>
            </a:lvl1pPr>
          </a:lstStyle>
          <a:p>
            <a:pPr lvl="0"/>
            <a:r>
              <a:rPr lang="en-US" dirty="0"/>
              <a:t>Presenter Name, 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78571F8-C3EE-3149-A3DD-65F7526E18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8609" y="2895388"/>
            <a:ext cx="13138784" cy="12742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 b="0" i="0">
                <a:solidFill>
                  <a:schemeClr val="bg1"/>
                </a:solidFill>
                <a:latin typeface="Benton Sans Medium" panose="02000504020000020004" pitchFamily="2" charset="77"/>
              </a:defRPr>
            </a:lvl1pPr>
            <a:lvl2pPr marL="548640" indent="0">
              <a:buNone/>
              <a:defRPr b="1" i="0">
                <a:latin typeface="Benton Sans" panose="02000504020000020004" pitchFamily="2" charset="77"/>
              </a:defRPr>
            </a:lvl2pPr>
            <a:lvl3pPr marL="1097280" indent="0">
              <a:buNone/>
              <a:defRPr b="1" i="0">
                <a:latin typeface="Benton Sans" panose="02000504020000020004" pitchFamily="2" charset="77"/>
              </a:defRPr>
            </a:lvl3pPr>
            <a:lvl4pPr marL="1645920" indent="0">
              <a:buNone/>
              <a:defRPr b="1" i="0">
                <a:latin typeface="Benton Sans" panose="02000504020000020004" pitchFamily="2" charset="77"/>
              </a:defRPr>
            </a:lvl4pPr>
            <a:lvl5pPr marL="2194560" indent="0">
              <a:buNone/>
              <a:defRPr b="1" i="0">
                <a:latin typeface="Benton Sans" panose="02000504020000020004" pitchFamily="2" charset="77"/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901213B-9859-3748-8223-7827E8ED8B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8608" y="1100667"/>
            <a:ext cx="3386032" cy="69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85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Scp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5B9365-2F25-8C4C-BE0A-D005415160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AD1C548-4F1A-D848-9659-156764E14DD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8609" y="4768917"/>
            <a:ext cx="13138784" cy="1114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Benton Sans Book" panose="02000404020000020004" pitchFamily="2" charset="77"/>
              </a:defRPr>
            </a:lvl1pPr>
          </a:lstStyle>
          <a:p>
            <a:pPr lvl="0"/>
            <a:r>
              <a:rPr lang="en-US" dirty="0"/>
              <a:t>Presenter Name, 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78571F8-C3EE-3149-A3DD-65F7526E18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8609" y="2895388"/>
            <a:ext cx="13138784" cy="12742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 b="0" i="0">
                <a:solidFill>
                  <a:schemeClr val="bg1"/>
                </a:solidFill>
                <a:latin typeface="Benton Sans Medium" panose="02000504020000020004" pitchFamily="2" charset="77"/>
              </a:defRPr>
            </a:lvl1pPr>
            <a:lvl2pPr marL="548640" indent="0">
              <a:buNone/>
              <a:defRPr b="1" i="0">
                <a:latin typeface="Benton Sans" panose="02000504020000020004" pitchFamily="2" charset="77"/>
              </a:defRPr>
            </a:lvl2pPr>
            <a:lvl3pPr marL="1097280" indent="0">
              <a:buNone/>
              <a:defRPr b="1" i="0">
                <a:latin typeface="Benton Sans" panose="02000504020000020004" pitchFamily="2" charset="77"/>
              </a:defRPr>
            </a:lvl3pPr>
            <a:lvl4pPr marL="1645920" indent="0">
              <a:buNone/>
              <a:defRPr b="1" i="0">
                <a:latin typeface="Benton Sans" panose="02000504020000020004" pitchFamily="2" charset="77"/>
              </a:defRPr>
            </a:lvl4pPr>
            <a:lvl5pPr marL="2194560" indent="0">
              <a:buNone/>
              <a:defRPr b="1" i="0">
                <a:latin typeface="Benton Sans" panose="02000504020000020004" pitchFamily="2" charset="77"/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901213B-9859-3748-8223-7827E8ED8B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8608" y="1100667"/>
            <a:ext cx="3386032" cy="69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76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7B385061-FAF8-9D42-859C-5ADE43CBA4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8609" y="4768917"/>
            <a:ext cx="13138784" cy="1114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defRPr>
            </a:lvl1pPr>
          </a:lstStyle>
          <a:p>
            <a:pPr lvl="0"/>
            <a:r>
              <a:rPr lang="en-US" dirty="0"/>
              <a:t>Presenter Name, Title</a:t>
            </a:r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9B10E464-8722-2048-8930-DD9B9106265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8609" y="2895388"/>
            <a:ext cx="13138784" cy="12742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 b="0" i="0">
                <a:solidFill>
                  <a:schemeClr val="tx1">
                    <a:lumMod val="75000"/>
                  </a:schemeClr>
                </a:solidFill>
                <a:latin typeface="Benton Sans Medium" panose="02000504020000020004" pitchFamily="2" charset="77"/>
              </a:defRPr>
            </a:lvl1pPr>
            <a:lvl2pPr marL="548640" indent="0">
              <a:buNone/>
              <a:defRPr b="1" i="0">
                <a:latin typeface="Benton Sans" panose="02000504020000020004" pitchFamily="2" charset="77"/>
              </a:defRPr>
            </a:lvl2pPr>
            <a:lvl3pPr marL="1097280" indent="0">
              <a:buNone/>
              <a:defRPr b="1" i="0">
                <a:latin typeface="Benton Sans" panose="02000504020000020004" pitchFamily="2" charset="77"/>
              </a:defRPr>
            </a:lvl3pPr>
            <a:lvl4pPr marL="1645920" indent="0">
              <a:buNone/>
              <a:defRPr b="1" i="0">
                <a:latin typeface="Benton Sans" panose="02000504020000020004" pitchFamily="2" charset="77"/>
              </a:defRPr>
            </a:lvl4pPr>
            <a:lvl5pPr marL="2194560" indent="0">
              <a:buNone/>
              <a:defRPr b="1" i="0">
                <a:latin typeface="Benton Sans" panose="02000504020000020004" pitchFamily="2" charset="77"/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129281-8454-284B-8318-C8FCF78A70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124" y="1093293"/>
            <a:ext cx="3360499" cy="699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385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Orange">
    <p:bg>
      <p:bgPr>
        <a:solidFill>
          <a:srgbClr val="DA7A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3DED64A-B01C-0F46-8C5B-352A542B55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7B385061-FAF8-9D42-859C-5ADE43CBA4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8609" y="4768917"/>
            <a:ext cx="13138784" cy="1114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Benton Sans Book" panose="02000404020000020004" pitchFamily="2" charset="77"/>
              </a:defRPr>
            </a:lvl1pPr>
          </a:lstStyle>
          <a:p>
            <a:pPr lvl="0"/>
            <a:r>
              <a:rPr lang="en-US" dirty="0"/>
              <a:t>Presenter Name, Title</a:t>
            </a:r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9B10E464-8722-2048-8930-DD9B9106265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8609" y="2895388"/>
            <a:ext cx="13138784" cy="12742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 b="0" i="0">
                <a:solidFill>
                  <a:schemeClr val="bg1"/>
                </a:solidFill>
                <a:latin typeface="Benton Sans Medium" panose="02000504020000020004" pitchFamily="2" charset="77"/>
              </a:defRPr>
            </a:lvl1pPr>
            <a:lvl2pPr marL="548640" indent="0">
              <a:buNone/>
              <a:defRPr b="1" i="0">
                <a:latin typeface="Benton Sans" panose="02000504020000020004" pitchFamily="2" charset="77"/>
              </a:defRPr>
            </a:lvl2pPr>
            <a:lvl3pPr marL="1097280" indent="0">
              <a:buNone/>
              <a:defRPr b="1" i="0">
                <a:latin typeface="Benton Sans" panose="02000504020000020004" pitchFamily="2" charset="77"/>
              </a:defRPr>
            </a:lvl3pPr>
            <a:lvl4pPr marL="1645920" indent="0">
              <a:buNone/>
              <a:defRPr b="1" i="0">
                <a:latin typeface="Benton Sans" panose="02000504020000020004" pitchFamily="2" charset="77"/>
              </a:defRPr>
            </a:lvl4pPr>
            <a:lvl5pPr marL="2194560" indent="0">
              <a:buNone/>
              <a:defRPr b="1" i="0">
                <a:latin typeface="Benton Sans" panose="02000504020000020004" pitchFamily="2" charset="77"/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14AA01-567C-6447-82A8-B5354F293E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8608" y="1100667"/>
            <a:ext cx="3386032" cy="69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57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Yellow">
    <p:bg>
      <p:bgPr>
        <a:solidFill>
          <a:srgbClr val="DF93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68C458A-E026-5A46-BCF2-72DFE6560E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7B385061-FAF8-9D42-859C-5ADE43CBA4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8609" y="4768917"/>
            <a:ext cx="13138784" cy="1114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Benton Sans Book" panose="02000404020000020004" pitchFamily="2" charset="77"/>
              </a:defRPr>
            </a:lvl1pPr>
          </a:lstStyle>
          <a:p>
            <a:pPr lvl="0"/>
            <a:r>
              <a:rPr lang="en-US" dirty="0"/>
              <a:t>Presenter Name, Title</a:t>
            </a:r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9B10E464-8722-2048-8930-DD9B9106265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8609" y="2895388"/>
            <a:ext cx="13138784" cy="12742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 b="0" i="0">
                <a:solidFill>
                  <a:schemeClr val="bg1"/>
                </a:solidFill>
                <a:latin typeface="Benton Sans Medium" panose="02000504020000020004" pitchFamily="2" charset="77"/>
              </a:defRPr>
            </a:lvl1pPr>
            <a:lvl2pPr marL="548640" indent="0">
              <a:buNone/>
              <a:defRPr b="1" i="0">
                <a:latin typeface="Benton Sans" panose="02000504020000020004" pitchFamily="2" charset="77"/>
              </a:defRPr>
            </a:lvl2pPr>
            <a:lvl3pPr marL="1097280" indent="0">
              <a:buNone/>
              <a:defRPr b="1" i="0">
                <a:latin typeface="Benton Sans" panose="02000504020000020004" pitchFamily="2" charset="77"/>
              </a:defRPr>
            </a:lvl3pPr>
            <a:lvl4pPr marL="1645920" indent="0">
              <a:buNone/>
              <a:defRPr b="1" i="0">
                <a:latin typeface="Benton Sans" panose="02000504020000020004" pitchFamily="2" charset="77"/>
              </a:defRPr>
            </a:lvl4pPr>
            <a:lvl5pPr marL="2194560" indent="0">
              <a:buNone/>
              <a:defRPr b="1" i="0">
                <a:latin typeface="Benton Sans" panose="02000504020000020004" pitchFamily="2" charset="77"/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5C2346-03E4-2B43-8410-BFFC5EBB90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8608" y="1100667"/>
            <a:ext cx="3386032" cy="69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99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712788" y="600075"/>
            <a:ext cx="13244512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17B03C-4127-D64D-AA1B-170E95AE9E1C}"/>
              </a:ext>
            </a:extLst>
          </p:cNvPr>
          <p:cNvPicPr>
            <a:picLocks noChangeAspect="1"/>
          </p:cNvPicPr>
          <p:nvPr userDrawn="1"/>
        </p:nvPicPr>
        <p:blipFill>
          <a:blip r:embed="rId44"/>
          <a:stretch>
            <a:fillRect/>
          </a:stretch>
        </p:blipFill>
        <p:spPr>
          <a:xfrm>
            <a:off x="12893904" y="7724876"/>
            <a:ext cx="1427620" cy="2924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57" r:id="rId3"/>
    <p:sldLayoutId id="2147484158" r:id="rId4"/>
    <p:sldLayoutId id="2147484161" r:id="rId5"/>
    <p:sldLayoutId id="2147484162" r:id="rId6"/>
    <p:sldLayoutId id="2147484163" r:id="rId7"/>
    <p:sldLayoutId id="2147484154" r:id="rId8"/>
    <p:sldLayoutId id="2147484155" r:id="rId9"/>
    <p:sldLayoutId id="2147484156" r:id="rId10"/>
    <p:sldLayoutId id="2147484150" r:id="rId11"/>
    <p:sldLayoutId id="2147484151" r:id="rId12"/>
    <p:sldLayoutId id="2147484152" r:id="rId13"/>
    <p:sldLayoutId id="2147484153" r:id="rId14"/>
    <p:sldLayoutId id="2147484135" r:id="rId15"/>
    <p:sldLayoutId id="2147484148" r:id="rId16"/>
    <p:sldLayoutId id="2147484136" r:id="rId17"/>
    <p:sldLayoutId id="2147484137" r:id="rId18"/>
    <p:sldLayoutId id="2147484138" r:id="rId19"/>
    <p:sldLayoutId id="2147484139" r:id="rId20"/>
    <p:sldLayoutId id="2147484140" r:id="rId21"/>
    <p:sldLayoutId id="2147484141" r:id="rId22"/>
    <p:sldLayoutId id="2147484142" r:id="rId23"/>
    <p:sldLayoutId id="2147484143" r:id="rId24"/>
    <p:sldLayoutId id="2147484144" r:id="rId25"/>
    <p:sldLayoutId id="2147484145" r:id="rId26"/>
    <p:sldLayoutId id="2147484146" r:id="rId27"/>
    <p:sldLayoutId id="2147484164" r:id="rId28"/>
    <p:sldLayoutId id="2147484165" r:id="rId29"/>
    <p:sldLayoutId id="2147484166" r:id="rId30"/>
    <p:sldLayoutId id="2147484167" r:id="rId31"/>
    <p:sldLayoutId id="2147484168" r:id="rId32"/>
    <p:sldLayoutId id="2147484169" r:id="rId33"/>
    <p:sldLayoutId id="2147484170" r:id="rId34"/>
    <p:sldLayoutId id="2147484149" r:id="rId35"/>
    <p:sldLayoutId id="2147484171" r:id="rId36"/>
    <p:sldLayoutId id="2147484172" r:id="rId37"/>
    <p:sldLayoutId id="2147484173" r:id="rId38"/>
    <p:sldLayoutId id="2147484174" r:id="rId39"/>
    <p:sldLayoutId id="2147484175" r:id="rId40"/>
    <p:sldLayoutId id="2147484176" r:id="rId41"/>
    <p:sldLayoutId id="2147484177" r:id="rId42"/>
  </p:sldLayoutIdLst>
  <p:txStyles>
    <p:titleStyle>
      <a:lvl1pPr algn="l" defTabSz="1304925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500" b="0" i="0" kern="1200">
          <a:solidFill>
            <a:srgbClr val="4C4C4C"/>
          </a:solidFill>
          <a:latin typeface="Benton Sans Medium" panose="02000504020000020004" pitchFamily="2" charset="77"/>
          <a:ea typeface="ＭＳ Ｐゴシック" charset="0"/>
          <a:cs typeface="Benton Sans Medium" panose="02000504020000020004" pitchFamily="2" charset="77"/>
        </a:defRPr>
      </a:lvl1pPr>
      <a:lvl2pPr algn="l" defTabSz="13049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rgbClr val="4C4C4C"/>
          </a:solidFill>
          <a:latin typeface="BentonSans Book" charset="0"/>
          <a:ea typeface="ＭＳ Ｐゴシック" charset="0"/>
        </a:defRPr>
      </a:lvl2pPr>
      <a:lvl3pPr algn="l" defTabSz="13049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rgbClr val="4C4C4C"/>
          </a:solidFill>
          <a:latin typeface="BentonSans Book" charset="0"/>
          <a:ea typeface="ＭＳ Ｐゴシック" charset="0"/>
        </a:defRPr>
      </a:lvl3pPr>
      <a:lvl4pPr algn="l" defTabSz="13049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rgbClr val="4C4C4C"/>
          </a:solidFill>
          <a:latin typeface="BentonSans Book" charset="0"/>
          <a:ea typeface="ＭＳ Ｐゴシック" charset="0"/>
        </a:defRPr>
      </a:lvl4pPr>
      <a:lvl5pPr algn="l" defTabSz="13049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rgbClr val="4C4C4C"/>
          </a:solidFill>
          <a:latin typeface="BentonSans Book" charset="0"/>
          <a:ea typeface="ＭＳ Ｐゴシック" charset="0"/>
        </a:defRPr>
      </a:lvl5pPr>
      <a:lvl6pPr marL="457200" algn="l" defTabSz="13049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rgbClr val="4C4C4C"/>
          </a:solidFill>
          <a:latin typeface="BentonSans Book" charset="0"/>
          <a:ea typeface="ＭＳ Ｐゴシック" charset="0"/>
        </a:defRPr>
      </a:lvl6pPr>
      <a:lvl7pPr marL="914400" algn="l" defTabSz="13049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rgbClr val="4C4C4C"/>
          </a:solidFill>
          <a:latin typeface="BentonSans Book" charset="0"/>
          <a:ea typeface="ＭＳ Ｐゴシック" charset="0"/>
        </a:defRPr>
      </a:lvl7pPr>
      <a:lvl8pPr marL="1371600" algn="l" defTabSz="13049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rgbClr val="4C4C4C"/>
          </a:solidFill>
          <a:latin typeface="BentonSans Book" charset="0"/>
          <a:ea typeface="ＭＳ Ｐゴシック" charset="0"/>
        </a:defRPr>
      </a:lvl8pPr>
      <a:lvl9pPr marL="1828800" algn="l" defTabSz="130492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rgbClr val="4C4C4C"/>
          </a:solidFill>
          <a:latin typeface="BentonSans Book" charset="0"/>
          <a:ea typeface="ＭＳ Ｐゴシック" charset="0"/>
        </a:defRPr>
      </a:lvl9pPr>
    </p:titleStyle>
    <p:bodyStyle>
      <a:lvl1pPr marL="488950" indent="-488950" algn="l" defTabSz="13049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1060450" indent="-407988" algn="l" defTabSz="13049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631950" indent="-325438" algn="l" defTabSz="13049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2284413" indent="-325438" algn="l" defTabSz="13049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938463" indent="-325438" algn="l" defTabSz="130492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9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592106" indent="-326555" algn="l" defTabSz="1306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6" indent="-326555" algn="l" defTabSz="1306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1" algn="l" defTabSz="130622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2" algn="l" defTabSz="130622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0" algn="l" defTabSz="130622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AB5B16-7D40-EA45-9B9F-6E0E915F67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[COMPANY NAME]</a:t>
            </a:r>
          </a:p>
          <a:p>
            <a:r>
              <a:rPr lang="en-US" dirty="0"/>
              <a:t>Data Champions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1880" y="7131502"/>
            <a:ext cx="1768791" cy="76968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19A23CF-88AA-8F47-AF6B-E154B405AE25}"/>
              </a:ext>
            </a:extLst>
          </p:cNvPr>
          <p:cNvSpPr txBox="1">
            <a:spLocks/>
          </p:cNvSpPr>
          <p:nvPr/>
        </p:nvSpPr>
        <p:spPr bwMode="auto">
          <a:xfrm>
            <a:off x="677862" y="746298"/>
            <a:ext cx="13274675" cy="56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1304925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500" b="0" i="0" kern="1200">
                <a:solidFill>
                  <a:srgbClr val="4C4C4C"/>
                </a:solidFill>
                <a:latin typeface="Benton Sans Medium" panose="02000504020000020004" pitchFamily="2" charset="77"/>
                <a:ea typeface="ＭＳ Ｐゴシック" charset="0"/>
                <a:cs typeface="Benton Sans Medium" panose="02000504020000020004" pitchFamily="2" charset="77"/>
              </a:defRPr>
            </a:lvl1pPr>
            <a:lvl2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2pPr>
            <a:lvl3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3pPr>
            <a:lvl4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4pPr>
            <a:lvl5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5pPr>
            <a:lvl6pPr marL="4572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6pPr>
            <a:lvl7pPr marL="9144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7pPr>
            <a:lvl8pPr marL="13716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8pPr>
            <a:lvl9pPr marL="18288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How to use this presentation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B9886A-11CE-FA45-9D72-1FDCB7CA4ECB}"/>
              </a:ext>
            </a:extLst>
          </p:cNvPr>
          <p:cNvSpPr txBox="1"/>
          <p:nvPr/>
        </p:nvSpPr>
        <p:spPr>
          <a:xfrm>
            <a:off x="677862" y="1823007"/>
            <a:ext cx="1285309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This Data Champions introduction deck is for you to use within your organization to introduce the overall concept of a Data Champions Program. This deck is meant to share and promote to potential champions.</a:t>
            </a:r>
          </a:p>
          <a:p>
            <a:endParaRPr lang="en-US" dirty="0">
              <a:solidFill>
                <a:schemeClr val="tx1">
                  <a:lumMod val="75000"/>
                </a:schemeClr>
              </a:solidFill>
              <a:latin typeface="Benton Sans Book" panose="02000404020000020004" pitchFamily="2" charset="77"/>
            </a:endParaRP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We suggest you customize it as needed but have provided slides as a </a:t>
            </a:r>
            <a:r>
              <a:rPr lang="en-US" b="1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starting point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to help you build this presentation. The numbers and details that are included are guidance but please change as needed depending on the specifics of your program.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1880" y="7131502"/>
            <a:ext cx="1768791" cy="76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12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19A23CF-88AA-8F47-AF6B-E154B405AE25}"/>
              </a:ext>
            </a:extLst>
          </p:cNvPr>
          <p:cNvSpPr txBox="1">
            <a:spLocks/>
          </p:cNvSpPr>
          <p:nvPr/>
        </p:nvSpPr>
        <p:spPr bwMode="auto">
          <a:xfrm>
            <a:off x="677862" y="812800"/>
            <a:ext cx="13274675" cy="56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1304925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500" b="0" i="0" kern="1200">
                <a:solidFill>
                  <a:srgbClr val="4C4C4C"/>
                </a:solidFill>
                <a:latin typeface="Benton Sans Medium" panose="02000504020000020004" pitchFamily="2" charset="77"/>
                <a:ea typeface="ＭＳ Ｐゴシック" charset="0"/>
                <a:cs typeface="Benton Sans Medium" panose="02000504020000020004" pitchFamily="2" charset="77"/>
              </a:defRPr>
            </a:lvl1pPr>
            <a:lvl2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2pPr>
            <a:lvl3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3pPr>
            <a:lvl4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4pPr>
            <a:lvl5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5pPr>
            <a:lvl6pPr marL="4572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6pPr>
            <a:lvl7pPr marL="9144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7pPr>
            <a:lvl8pPr marL="13716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8pPr>
            <a:lvl9pPr marL="18288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Content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B9886A-11CE-FA45-9D72-1FDCB7CA4ECB}"/>
              </a:ext>
            </a:extLst>
          </p:cNvPr>
          <p:cNvSpPr txBox="1"/>
          <p:nvPr/>
        </p:nvSpPr>
        <p:spPr>
          <a:xfrm>
            <a:off x="677862" y="2056842"/>
            <a:ext cx="975795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Data Champion Program Introduction</a:t>
            </a:r>
            <a:br>
              <a:rPr lang="en-US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</a:br>
            <a:endParaRPr lang="en-US" dirty="0">
              <a:solidFill>
                <a:schemeClr val="tx1">
                  <a:lumMod val="75000"/>
                </a:schemeClr>
              </a:solidFill>
              <a:latin typeface="Benton Sans Book" panose="02000404020000020004" pitchFamily="2" charset="7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Why become a Data Champion?</a:t>
            </a:r>
            <a:br>
              <a:rPr lang="en-US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</a:br>
            <a:endParaRPr lang="en-US" dirty="0">
              <a:solidFill>
                <a:schemeClr val="tx1">
                  <a:lumMod val="75000"/>
                </a:schemeClr>
              </a:solidFill>
              <a:latin typeface="Benton Sans Book" panose="02000404020000020004" pitchFamily="2" charset="7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Overview of the program</a:t>
            </a:r>
            <a:br>
              <a:rPr lang="en-US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</a:br>
            <a:endParaRPr lang="en-US" dirty="0">
              <a:solidFill>
                <a:schemeClr val="tx1">
                  <a:lumMod val="75000"/>
                </a:schemeClr>
              </a:solidFill>
              <a:latin typeface="Benton Sans Book" panose="02000404020000020004" pitchFamily="2" charset="7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How to apply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75000"/>
                </a:schemeClr>
              </a:solidFill>
              <a:latin typeface="Benton Sans Book" panose="02000404020000020004" pitchFamily="2" charset="7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75000"/>
                </a:schemeClr>
              </a:solidFill>
              <a:latin typeface="Benton Sans Book" panose="02000404020000020004" pitchFamily="2" charset="77"/>
            </a:endParaRPr>
          </a:p>
          <a:p>
            <a:endParaRPr lang="en-US" dirty="0">
              <a:solidFill>
                <a:schemeClr val="tx1">
                  <a:lumMod val="75000"/>
                </a:schemeClr>
              </a:solidFill>
              <a:latin typeface="Benton Sans Book" panose="02000404020000020004" pitchFamily="2" charset="77"/>
            </a:endParaRPr>
          </a:p>
          <a:p>
            <a:endParaRPr lang="en-US" dirty="0">
              <a:solidFill>
                <a:schemeClr val="tx1">
                  <a:lumMod val="75000"/>
                </a:schemeClr>
              </a:solidFill>
              <a:latin typeface="Benton Sans Thin" panose="02000306020000020004" pitchFamily="2" charset="77"/>
            </a:endParaRPr>
          </a:p>
          <a:p>
            <a:endParaRPr lang="en-US" dirty="0">
              <a:solidFill>
                <a:schemeClr val="tx1">
                  <a:lumMod val="7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1757" y="7231255"/>
            <a:ext cx="1768791" cy="76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79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1757" y="7231255"/>
            <a:ext cx="1768791" cy="76968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56FD12D-D606-B943-A315-D9A9033AF25B}"/>
              </a:ext>
            </a:extLst>
          </p:cNvPr>
          <p:cNvSpPr txBox="1">
            <a:spLocks/>
          </p:cNvSpPr>
          <p:nvPr/>
        </p:nvSpPr>
        <p:spPr bwMode="auto">
          <a:xfrm>
            <a:off x="677862" y="812800"/>
            <a:ext cx="13274675" cy="56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1304925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500" b="0" i="0" kern="1200">
                <a:solidFill>
                  <a:srgbClr val="4C4C4C"/>
                </a:solidFill>
                <a:latin typeface="Benton Sans Medium" panose="02000504020000020004" pitchFamily="2" charset="77"/>
                <a:ea typeface="ＭＳ Ｐゴシック" charset="0"/>
                <a:cs typeface="Benton Sans Medium" panose="02000504020000020004" pitchFamily="2" charset="77"/>
              </a:defRPr>
            </a:lvl1pPr>
            <a:lvl2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2pPr>
            <a:lvl3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3pPr>
            <a:lvl4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4pPr>
            <a:lvl5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5pPr>
            <a:lvl6pPr marL="4572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6pPr>
            <a:lvl7pPr marL="9144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7pPr>
            <a:lvl8pPr marL="13716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8pPr>
            <a:lvl9pPr marL="18288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What is a Data Champion Program?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B7DFDF-10E3-4E44-A1F5-C4DC86D966EC}"/>
              </a:ext>
            </a:extLst>
          </p:cNvPr>
          <p:cNvSpPr txBox="1">
            <a:spLocks/>
          </p:cNvSpPr>
          <p:nvPr/>
        </p:nvSpPr>
        <p:spPr>
          <a:xfrm>
            <a:off x="677862" y="1805232"/>
            <a:ext cx="12618720" cy="5221606"/>
          </a:xfrm>
        </p:spPr>
        <p:txBody>
          <a:bodyPr>
            <a:normAutofit/>
          </a:bodyPr>
          <a:lstStyle>
            <a:lvl1pPr marL="488950" indent="-488950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1060450" indent="-40798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631950" indent="-32543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2284413" indent="-32543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938463" indent="-32543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9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3592106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45216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98326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51437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A formalized program at </a:t>
            </a:r>
            <a:r>
              <a:rPr lang="en-US" sz="2600" i="1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[company name] </a:t>
            </a:r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for a select number of users who are motivated to learn, support and excel at Tableau. </a:t>
            </a:r>
          </a:p>
          <a:p>
            <a:endParaRPr lang="en-US" sz="2600" dirty="0">
              <a:solidFill>
                <a:schemeClr val="tx1">
                  <a:lumMod val="75000"/>
                </a:schemeClr>
              </a:solidFill>
              <a:latin typeface="Benton Sans Book" panose="02000404020000020004" pitchFamily="2" charset="77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Overall program goal: </a:t>
            </a:r>
            <a:r>
              <a:rPr lang="en-US" sz="2600" i="1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[Fill in your program goals here]</a:t>
            </a:r>
          </a:p>
          <a:p>
            <a:pPr marL="0" indent="0">
              <a:buNone/>
            </a:pPr>
            <a:endParaRPr lang="en-US" sz="2600" b="1" dirty="0">
              <a:solidFill>
                <a:schemeClr val="tx1">
                  <a:lumMod val="75000"/>
                </a:schemeClr>
              </a:solidFill>
              <a:latin typeface="Benton Sans Book" panose="02000404020000020004" pitchFamily="2" charset="77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Program length: </a:t>
            </a:r>
            <a:r>
              <a:rPr lang="en-US" sz="2600" i="1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[Fill in program length here]</a:t>
            </a:r>
            <a:endParaRPr lang="en-US" sz="2600" b="1" i="1" dirty="0">
              <a:solidFill>
                <a:schemeClr val="tx1">
                  <a:lumMod val="75000"/>
                </a:schemeClr>
              </a:solidFill>
              <a:latin typeface="Benton Sans Book" panose="02000404020000020004" pitchFamily="2" charset="77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 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Number of champions: </a:t>
            </a:r>
            <a:r>
              <a:rPr lang="en-US" sz="2600" i="1" dirty="0">
                <a:solidFill>
                  <a:schemeClr val="tx1">
                    <a:lumMod val="75000"/>
                  </a:schemeClr>
                </a:solidFill>
                <a:latin typeface="Benton Sans Book" panose="02000404020000020004" pitchFamily="2" charset="77"/>
              </a:rPr>
              <a:t>[Fill in # of champions here]</a:t>
            </a:r>
            <a:endParaRPr lang="en-US" sz="2600" b="1" i="1" dirty="0">
              <a:solidFill>
                <a:schemeClr val="tx1">
                  <a:lumMod val="75000"/>
                </a:schemeClr>
              </a:solidFill>
              <a:latin typeface="Benton Sans Book" panose="02000404020000020004" pitchFamily="2" charset="77"/>
            </a:endParaRPr>
          </a:p>
          <a:p>
            <a:pPr marL="0" indent="0">
              <a:buNone/>
            </a:pPr>
            <a:endParaRPr lang="en-US" sz="2600" dirty="0">
              <a:solidFill>
                <a:schemeClr val="tx1">
                  <a:lumMod val="75000"/>
                </a:schemeClr>
              </a:solidFill>
              <a:latin typeface="Benton Sans Book" panose="0200040402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5380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1757" y="7231255"/>
            <a:ext cx="1768791" cy="76968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56FD12D-D606-B943-A315-D9A9033AF25B}"/>
              </a:ext>
            </a:extLst>
          </p:cNvPr>
          <p:cNvSpPr txBox="1">
            <a:spLocks/>
          </p:cNvSpPr>
          <p:nvPr/>
        </p:nvSpPr>
        <p:spPr bwMode="auto">
          <a:xfrm>
            <a:off x="677862" y="812800"/>
            <a:ext cx="13274675" cy="56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1304925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500" b="0" i="0" kern="1200">
                <a:solidFill>
                  <a:srgbClr val="4C4C4C"/>
                </a:solidFill>
                <a:latin typeface="Benton Sans Medium" panose="02000504020000020004" pitchFamily="2" charset="77"/>
                <a:ea typeface="ＭＳ Ｐゴシック" charset="0"/>
                <a:cs typeface="Benton Sans Medium" panose="02000504020000020004" pitchFamily="2" charset="77"/>
              </a:defRPr>
            </a:lvl1pPr>
            <a:lvl2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2pPr>
            <a:lvl3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3pPr>
            <a:lvl4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4pPr>
            <a:lvl5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5pPr>
            <a:lvl6pPr marL="4572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6pPr>
            <a:lvl7pPr marL="9144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7pPr>
            <a:lvl8pPr marL="13716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8pPr>
            <a:lvl9pPr marL="18288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Who is a Data Champion? </a:t>
            </a:r>
            <a:r>
              <a:rPr lang="en-US" sz="3000" i="1" dirty="0">
                <a:solidFill>
                  <a:schemeClr val="tx1">
                    <a:lumMod val="75000"/>
                  </a:schemeClr>
                </a:solidFill>
              </a:rPr>
              <a:t>[fill in details]</a:t>
            </a:r>
            <a:endParaRPr lang="en-US" sz="30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EB7DFDF-10E3-4E44-A1F5-C4DC86D966EC}"/>
              </a:ext>
            </a:extLst>
          </p:cNvPr>
          <p:cNvSpPr txBox="1">
            <a:spLocks/>
          </p:cNvSpPr>
          <p:nvPr/>
        </p:nvSpPr>
        <p:spPr>
          <a:xfrm>
            <a:off x="677862" y="1614201"/>
            <a:ext cx="12618720" cy="5221606"/>
          </a:xfrm>
        </p:spPr>
        <p:txBody>
          <a:bodyPr>
            <a:noAutofit/>
          </a:bodyPr>
          <a:lstStyle>
            <a:lvl1pPr marL="488950" indent="-488950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1060450" indent="-40798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631950" indent="-32543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2284413" indent="-32543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938463" indent="-32543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9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3592106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45216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98326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51437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Champions</a:t>
            </a:r>
            <a:r>
              <a:rPr lang="en-US" sz="2200" b="1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 facilitate </a:t>
            </a: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introductions, </a:t>
            </a:r>
            <a:r>
              <a:rPr lang="en-US" sz="2200" b="1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evangelize</a:t>
            </a: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 Tableau internally, and </a:t>
            </a:r>
            <a:r>
              <a:rPr lang="en-US" sz="2200" b="1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support</a:t>
            </a: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 Data Culture growth </a:t>
            </a:r>
          </a:p>
          <a:p>
            <a:endParaRPr lang="en-US" sz="22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  <a:p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They are committed to helping others with </a:t>
            </a:r>
            <a:r>
              <a:rPr lang="en-US" sz="2200" b="1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learning Tableau</a:t>
            </a: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, </a:t>
            </a:r>
            <a:r>
              <a:rPr lang="en-US" sz="2200" b="1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sharing best practices</a:t>
            </a: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, and helping drive the overall </a:t>
            </a:r>
            <a:r>
              <a:rPr lang="en-US" sz="2200" b="1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analytics and data strategy</a:t>
            </a:r>
          </a:p>
          <a:p>
            <a:endParaRPr lang="en-US" sz="22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  <a:p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They can be of any Tableau skill level but should be committed to </a:t>
            </a:r>
            <a:r>
              <a:rPr lang="en-US" sz="2200" b="1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improving their skills </a:t>
            </a: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through available resources.</a:t>
            </a:r>
          </a:p>
          <a:p>
            <a:pPr marL="0" indent="0">
              <a:buNone/>
            </a:pPr>
            <a:endParaRPr lang="en-US" sz="22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  <a:p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Often a Champion will have used or implemented Tableau at a previous company, or may even attribute it to their career growth</a:t>
            </a:r>
          </a:p>
          <a:p>
            <a:endParaRPr lang="en-US" sz="22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  <a:p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Champions are </a:t>
            </a:r>
            <a:r>
              <a:rPr lang="en-US" sz="2200" b="1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influential,</a:t>
            </a: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 </a:t>
            </a:r>
            <a:r>
              <a:rPr lang="en-US" sz="2200" b="1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creative</a:t>
            </a: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, and fully understand Tableau’s value and role in their organization.</a:t>
            </a:r>
          </a:p>
          <a:p>
            <a:endParaRPr lang="en-US" sz="22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  <a:p>
            <a:pPr marL="0" indent="0">
              <a:buNone/>
            </a:pPr>
            <a:endParaRPr lang="en-US" sz="22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  <a:p>
            <a:endParaRPr lang="en-US" sz="19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921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46E22DD-0C12-F340-A740-DE2E85A35014}"/>
              </a:ext>
            </a:extLst>
          </p:cNvPr>
          <p:cNvSpPr txBox="1">
            <a:spLocks/>
          </p:cNvSpPr>
          <p:nvPr/>
        </p:nvSpPr>
        <p:spPr bwMode="auto">
          <a:xfrm>
            <a:off x="677862" y="812800"/>
            <a:ext cx="13274675" cy="56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1304925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500" b="0" i="0" kern="1200">
                <a:solidFill>
                  <a:srgbClr val="4C4C4C"/>
                </a:solidFill>
                <a:latin typeface="Benton Sans Medium" panose="02000504020000020004" pitchFamily="2" charset="77"/>
                <a:ea typeface="ＭＳ Ｐゴシック" charset="0"/>
                <a:cs typeface="Benton Sans Medium" panose="02000504020000020004" pitchFamily="2" charset="77"/>
              </a:defRPr>
            </a:lvl1pPr>
            <a:lvl2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2pPr>
            <a:lvl3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3pPr>
            <a:lvl4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4pPr>
            <a:lvl5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5pPr>
            <a:lvl6pPr marL="4572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6pPr>
            <a:lvl7pPr marL="9144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7pPr>
            <a:lvl8pPr marL="13716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8pPr>
            <a:lvl9pPr marL="18288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Champion requirements </a:t>
            </a:r>
            <a:r>
              <a:rPr lang="en-US" sz="3000" i="1" dirty="0">
                <a:solidFill>
                  <a:schemeClr val="tx1">
                    <a:lumMod val="75000"/>
                  </a:schemeClr>
                </a:solidFill>
              </a:rPr>
              <a:t>[fill in details]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EB7DFDF-10E3-4E44-A1F5-C4DC86D966EC}"/>
              </a:ext>
            </a:extLst>
          </p:cNvPr>
          <p:cNvSpPr txBox="1">
            <a:spLocks/>
          </p:cNvSpPr>
          <p:nvPr/>
        </p:nvSpPr>
        <p:spPr>
          <a:xfrm>
            <a:off x="677862" y="1648984"/>
            <a:ext cx="12618720" cy="5221606"/>
          </a:xfrm>
        </p:spPr>
        <p:txBody>
          <a:bodyPr>
            <a:normAutofit/>
          </a:bodyPr>
          <a:lstStyle>
            <a:lvl1pPr marL="488950" indent="-488950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1060450" indent="-40798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631950" indent="-32543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2284413" indent="-32543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938463" indent="-32543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9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3592106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45216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98326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51437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Passion for Tableau and analytics</a:t>
            </a:r>
          </a:p>
          <a:p>
            <a:endParaRPr lang="en-US" sz="26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  <a:p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3 hours per week </a:t>
            </a:r>
          </a:p>
          <a:p>
            <a:endParaRPr lang="en-US" sz="26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  <a:p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Manager approval</a:t>
            </a:r>
          </a:p>
          <a:p>
            <a:endParaRPr lang="en-US" sz="26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  <a:p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Examples use case(s) for how you use Tableau to make business decisions or future plans to do so </a:t>
            </a:r>
          </a:p>
          <a:p>
            <a:endParaRPr lang="en-US" sz="26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  <a:p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Willingness to assist with community programs and events (user group, workshops, Tableau Days, etc.)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1757" y="7109055"/>
            <a:ext cx="1768791" cy="76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537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46E22DD-0C12-F340-A740-DE2E85A35014}"/>
              </a:ext>
            </a:extLst>
          </p:cNvPr>
          <p:cNvSpPr txBox="1">
            <a:spLocks/>
          </p:cNvSpPr>
          <p:nvPr/>
        </p:nvSpPr>
        <p:spPr bwMode="auto">
          <a:xfrm>
            <a:off x="677862" y="812800"/>
            <a:ext cx="13274675" cy="56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1304925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500" b="0" i="0" kern="1200">
                <a:solidFill>
                  <a:srgbClr val="4C4C4C"/>
                </a:solidFill>
                <a:latin typeface="Benton Sans Medium" panose="02000504020000020004" pitchFamily="2" charset="77"/>
                <a:ea typeface="ＭＳ Ｐゴシック" charset="0"/>
                <a:cs typeface="Benton Sans Medium" panose="02000504020000020004" pitchFamily="2" charset="77"/>
              </a:defRPr>
            </a:lvl1pPr>
            <a:lvl2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2pPr>
            <a:lvl3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3pPr>
            <a:lvl4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4pPr>
            <a:lvl5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5pPr>
            <a:lvl6pPr marL="4572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6pPr>
            <a:lvl7pPr marL="9144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7pPr>
            <a:lvl8pPr marL="13716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8pPr>
            <a:lvl9pPr marL="18288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Benefits of bring a Champion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EB7DFDF-10E3-4E44-A1F5-C4DC86D966EC}"/>
              </a:ext>
            </a:extLst>
          </p:cNvPr>
          <p:cNvSpPr txBox="1">
            <a:spLocks/>
          </p:cNvSpPr>
          <p:nvPr/>
        </p:nvSpPr>
        <p:spPr>
          <a:xfrm>
            <a:off x="677862" y="1648984"/>
            <a:ext cx="12618720" cy="5221606"/>
          </a:xfrm>
        </p:spPr>
        <p:txBody>
          <a:bodyPr>
            <a:normAutofit lnSpcReduction="10000"/>
          </a:bodyPr>
          <a:lstStyle>
            <a:lvl1pPr marL="488950" indent="-488950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1060450" indent="-40798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631950" indent="-32543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2284413" indent="-32543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938463" indent="-32543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9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3592106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45216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98326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51437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Access to additional Tableau training</a:t>
            </a:r>
          </a:p>
          <a:p>
            <a:endParaRPr lang="en-US" sz="26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  <a:p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Leadership opportunities </a:t>
            </a:r>
          </a:p>
          <a:p>
            <a:endParaRPr lang="en-US" sz="26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  <a:p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Executive visibility</a:t>
            </a:r>
          </a:p>
          <a:p>
            <a:endParaRPr lang="en-US" sz="26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  <a:p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Networking opportunities</a:t>
            </a:r>
          </a:p>
          <a:p>
            <a:endParaRPr lang="en-US" sz="26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  <a:p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COE and Data Culture influence </a:t>
            </a:r>
          </a:p>
          <a:p>
            <a:endParaRPr lang="en-US" sz="26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  <a:p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Preview of roadmap and Tableau deployment updates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1757" y="7109055"/>
            <a:ext cx="1768791" cy="76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627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46E22DD-0C12-F340-A740-DE2E85A35014}"/>
              </a:ext>
            </a:extLst>
          </p:cNvPr>
          <p:cNvSpPr txBox="1">
            <a:spLocks/>
          </p:cNvSpPr>
          <p:nvPr/>
        </p:nvSpPr>
        <p:spPr bwMode="auto">
          <a:xfrm>
            <a:off x="677862" y="812800"/>
            <a:ext cx="13274675" cy="56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1304925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500" b="0" i="0" kern="1200">
                <a:solidFill>
                  <a:srgbClr val="4C4C4C"/>
                </a:solidFill>
                <a:latin typeface="Benton Sans Medium" panose="02000504020000020004" pitchFamily="2" charset="77"/>
                <a:ea typeface="ＭＳ Ｐゴシック" charset="0"/>
                <a:cs typeface="Benton Sans Medium" panose="02000504020000020004" pitchFamily="2" charset="77"/>
              </a:defRPr>
            </a:lvl1pPr>
            <a:lvl2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2pPr>
            <a:lvl3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3pPr>
            <a:lvl4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4pPr>
            <a:lvl5pPr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5pPr>
            <a:lvl6pPr marL="4572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6pPr>
            <a:lvl7pPr marL="9144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7pPr>
            <a:lvl8pPr marL="13716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8pPr>
            <a:lvl9pPr marL="1828800" algn="l" defTabSz="1304925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rgbClr val="4C4C4C"/>
                </a:solidFill>
                <a:latin typeface="BentonSans Book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Overview of Program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1757" y="7109055"/>
            <a:ext cx="1768791" cy="769689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83629193"/>
              </p:ext>
            </p:extLst>
          </p:nvPr>
        </p:nvGraphicFramePr>
        <p:xfrm>
          <a:off x="323850" y="1599501"/>
          <a:ext cx="14006698" cy="4846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57859" y="5006249"/>
            <a:ext cx="1048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Application process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795" y="2583146"/>
            <a:ext cx="1108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</a:rPr>
              <a:t>User Group (right now!)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25150" y="1772698"/>
            <a:ext cx="2434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Champions </a:t>
            </a:r>
          </a:p>
          <a:p>
            <a:pPr algn="ctr"/>
            <a:r>
              <a:rPr lang="en-US" sz="1200" dirty="0">
                <a:latin typeface="+mj-lt"/>
              </a:rPr>
              <a:t>Announced</a:t>
            </a:r>
          </a:p>
          <a:p>
            <a:pPr algn="ctr"/>
            <a:r>
              <a:rPr lang="en-US" sz="1200" dirty="0">
                <a:latin typeface="+mj-lt"/>
              </a:rPr>
              <a:t>Feb. 15th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603117" y="4845622"/>
            <a:ext cx="24345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</a:rPr>
              <a:t>Tableau Day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920183" y="5445534"/>
            <a:ext cx="164157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</a:rPr>
              <a:t>Tableau Conference </a:t>
            </a:r>
            <a:r>
              <a:rPr lang="en-US" dirty="0"/>
              <a:t>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06531" y="5166118"/>
            <a:ext cx="17487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</a:rPr>
              <a:t>Training program #1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59874" y="2281350"/>
            <a:ext cx="1748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Bi - Monthly Champion Webinar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40620" y="2300884"/>
            <a:ext cx="1748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Bi - Monthly Champion Webinar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514625" y="2352313"/>
            <a:ext cx="1748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Bi- Monthly Champion Webinar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221366" y="2300883"/>
            <a:ext cx="1748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Bi - Monthly Champion Webinar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815767" y="4808981"/>
            <a:ext cx="17487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Graduation!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925150" y="3136638"/>
            <a:ext cx="0" cy="475242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082019" y="4491628"/>
            <a:ext cx="0" cy="475242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142445" y="2512182"/>
            <a:ext cx="0" cy="1151637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180670" y="4531007"/>
            <a:ext cx="0" cy="475242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334269" y="2762548"/>
            <a:ext cx="0" cy="905266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698264" y="2762548"/>
            <a:ext cx="0" cy="905266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9079010" y="2758553"/>
            <a:ext cx="0" cy="905266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1389020" y="2813978"/>
            <a:ext cx="0" cy="905266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1630419" y="4514237"/>
            <a:ext cx="0" cy="905266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3682279" y="4248705"/>
            <a:ext cx="0" cy="475242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0111060" y="4333739"/>
            <a:ext cx="0" cy="475242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08239" y="5166118"/>
            <a:ext cx="17487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</a:rPr>
              <a:t>Training program </a:t>
            </a:r>
            <a:r>
              <a:rPr lang="en-US" sz="1200">
                <a:latin typeface="+mj-lt"/>
              </a:rPr>
              <a:t>#1 </a:t>
            </a:r>
            <a:endParaRPr lang="en-US" sz="1200" dirty="0">
              <a:latin typeface="+mj-lt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6899230" y="4472238"/>
            <a:ext cx="0" cy="475242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737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057" y="770533"/>
            <a:ext cx="13274793" cy="577081"/>
          </a:xfrm>
        </p:spPr>
        <p:txBody>
          <a:bodyPr/>
          <a:lstStyle/>
          <a:p>
            <a:r>
              <a:rPr lang="en-US" dirty="0"/>
              <a:t>How to apply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1757" y="7109055"/>
            <a:ext cx="1768791" cy="76968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EB7DFDF-10E3-4E44-A1F5-C4DC86D966EC}"/>
              </a:ext>
            </a:extLst>
          </p:cNvPr>
          <p:cNvSpPr txBox="1">
            <a:spLocks/>
          </p:cNvSpPr>
          <p:nvPr/>
        </p:nvSpPr>
        <p:spPr>
          <a:xfrm>
            <a:off x="677862" y="1648984"/>
            <a:ext cx="12618720" cy="5221606"/>
          </a:xfrm>
        </p:spPr>
        <p:txBody>
          <a:bodyPr>
            <a:normAutofit/>
          </a:bodyPr>
          <a:lstStyle>
            <a:lvl1pPr marL="488950" indent="-488950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1060450" indent="-40798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631950" indent="-32543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2284413" indent="-32543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938463" indent="-325438" algn="l" defTabSz="130492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9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3592106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45216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98326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51437" indent="-326555" algn="l" defTabSz="130622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Submit an application by [xx date]</a:t>
            </a:r>
          </a:p>
          <a:p>
            <a:r>
              <a:rPr lang="en-US" sz="2600" dirty="0">
                <a:solidFill>
                  <a:schemeClr val="tx1">
                    <a:lumMod val="75000"/>
                  </a:schemeClr>
                </a:solidFill>
                <a:latin typeface="Benton Sans Book" charset="0"/>
                <a:ea typeface="Benton Sans Book" charset="0"/>
                <a:cs typeface="Benton Sans Book" charset="0"/>
              </a:rPr>
              <a:t>Champion selection announced on [xx date]</a:t>
            </a:r>
          </a:p>
          <a:p>
            <a:endParaRPr lang="en-US" sz="2600" dirty="0">
              <a:solidFill>
                <a:schemeClr val="tx1">
                  <a:lumMod val="75000"/>
                </a:schemeClr>
              </a:solidFill>
              <a:latin typeface="Benton Sans Book" charset="0"/>
              <a:ea typeface="Benton Sans Book" charset="0"/>
              <a:cs typeface="Benton Sans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46717"/>
      </p:ext>
    </p:extLst>
  </p:cSld>
  <p:clrMapOvr>
    <a:masterClrMapping/>
  </p:clrMapOvr>
</p:sld>
</file>

<file path=ppt/theme/theme1.xml><?xml version="1.0" encoding="utf-8"?>
<a:theme xmlns:a="http://schemas.openxmlformats.org/drawingml/2006/main" name="PPT_Corporate_Template_BentonSans_16.9_a">
  <a:themeElements>
    <a:clrScheme name="Custom 8">
      <a:dk1>
        <a:srgbClr val="666666"/>
      </a:dk1>
      <a:lt1>
        <a:sysClr val="window" lastClr="FFFFFF"/>
      </a:lt1>
      <a:dk2>
        <a:srgbClr val="5B6591"/>
      </a:dk2>
      <a:lt2>
        <a:srgbClr val="FFFFFF"/>
      </a:lt2>
      <a:accent1>
        <a:srgbClr val="1F447D"/>
      </a:accent1>
      <a:accent2>
        <a:srgbClr val="E8762C"/>
      </a:accent2>
      <a:accent3>
        <a:srgbClr val="7099A6"/>
      </a:accent3>
      <a:accent4>
        <a:srgbClr val="59879B"/>
      </a:accent4>
      <a:accent5>
        <a:srgbClr val="4C4C4C"/>
      </a:accent5>
      <a:accent6>
        <a:srgbClr val="C72035"/>
      </a:accent6>
      <a:hlink>
        <a:srgbClr val="EB912C"/>
      </a:hlink>
      <a:folHlink>
        <a:srgbClr val="969696"/>
      </a:folHlink>
    </a:clrScheme>
    <a:fontScheme name="Tableau Corporate Fonts">
      <a:majorFont>
        <a:latin typeface="BentonSans Book"/>
        <a:ea typeface=""/>
        <a:cs typeface=""/>
      </a:majorFont>
      <a:minorFont>
        <a:latin typeface="Merriweather Light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60000"/>
            <a:lumOff val="4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mpd="sng">
          <a:solidFill>
            <a:schemeClr val="bg1">
              <a:lumMod val="75000"/>
            </a:schemeClr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ableauCorpTemplate" id="{FC09946B-8518-D24D-8AC8-6836B32A132A}" vid="{B46F5FCB-C079-CE48-A26F-D060FB61F9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PPT_Corporate_Template_BentonSans_16</Template>
  <TotalTime>14899</TotalTime>
  <Words>459</Words>
  <Application>Microsoft Macintosh PowerPoint</Application>
  <PresentationFormat>Custom</PresentationFormat>
  <Paragraphs>88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Benton Sans</vt:lpstr>
      <vt:lpstr>Benton Sans Book</vt:lpstr>
      <vt:lpstr>Benton Sans Medium</vt:lpstr>
      <vt:lpstr>Benton Sans Thin</vt:lpstr>
      <vt:lpstr>BentonSans Book</vt:lpstr>
      <vt:lpstr>Gill Sans MT</vt:lpstr>
      <vt:lpstr>PPT_Corporate_Template_BentonSans_16.9_a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apply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Colin McKinnon</dc:creator>
  <cp:keywords/>
  <dc:description/>
  <cp:lastModifiedBy>Audrey Strohm</cp:lastModifiedBy>
  <cp:revision>78</cp:revision>
  <cp:lastPrinted>2015-11-05T23:58:20Z</cp:lastPrinted>
  <dcterms:created xsi:type="dcterms:W3CDTF">2019-08-22T12:03:34Z</dcterms:created>
  <dcterms:modified xsi:type="dcterms:W3CDTF">2020-06-29T18:30:59Z</dcterms:modified>
  <cp:category/>
</cp:coreProperties>
</file>