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4"/>
  </p:sldMasterIdLst>
  <p:notesMasterIdLst>
    <p:notesMasterId r:id="rId27"/>
  </p:notesMasterIdLst>
  <p:handoutMasterIdLst>
    <p:handoutMasterId r:id="rId28"/>
  </p:handoutMasterIdLst>
  <p:sldIdLst>
    <p:sldId id="256" r:id="rId5"/>
    <p:sldId id="571" r:id="rId6"/>
    <p:sldId id="572" r:id="rId7"/>
    <p:sldId id="573" r:id="rId8"/>
    <p:sldId id="574" r:id="rId9"/>
    <p:sldId id="538" r:id="rId10"/>
    <p:sldId id="541" r:id="rId11"/>
    <p:sldId id="539" r:id="rId12"/>
    <p:sldId id="542" r:id="rId13"/>
    <p:sldId id="544" r:id="rId14"/>
    <p:sldId id="548" r:id="rId15"/>
    <p:sldId id="546" r:id="rId16"/>
    <p:sldId id="545" r:id="rId17"/>
    <p:sldId id="547" r:id="rId18"/>
    <p:sldId id="556" r:id="rId19"/>
    <p:sldId id="557" r:id="rId20"/>
    <p:sldId id="558" r:id="rId21"/>
    <p:sldId id="559" r:id="rId22"/>
    <p:sldId id="560" r:id="rId23"/>
    <p:sldId id="561" r:id="rId24"/>
    <p:sldId id="562" r:id="rId25"/>
    <p:sldId id="563" r:id="rId26"/>
  </p:sldIdLst>
  <p:sldSz cx="14630400" cy="8229600"/>
  <p:notesSz cx="6858000" cy="9144000"/>
  <p:defaultTextStyle>
    <a:defPPr>
      <a:defRPr lang="en-US"/>
    </a:defPPr>
    <a:lvl1pPr algn="l" defTabSz="130492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1pPr>
    <a:lvl2pPr marL="652463" indent="-195263" algn="l" defTabSz="130492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2pPr>
    <a:lvl3pPr marL="1304925" indent="-390525" algn="l" defTabSz="130492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3pPr>
    <a:lvl4pPr marL="1958975" indent="-587375" algn="l" defTabSz="130492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4pPr>
    <a:lvl5pPr marL="2611438" indent="-782638" algn="l" defTabSz="130492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600"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600"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600"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600"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1">
          <p15:clr>
            <a:srgbClr val="A4A3A4"/>
          </p15:clr>
        </p15:guide>
        <p15:guide id="2" orient="horz" pos="369">
          <p15:clr>
            <a:srgbClr val="A4A3A4"/>
          </p15:clr>
        </p15:guide>
        <p15:guide id="3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000000"/>
    <a:srgbClr val="B2E4D7"/>
    <a:srgbClr val="E0E0E0"/>
    <a:srgbClr val="59879B"/>
    <a:srgbClr val="1F447D"/>
    <a:srgbClr val="6666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1282" autoAdjust="0"/>
  </p:normalViewPr>
  <p:slideViewPr>
    <p:cSldViewPr snapToGrid="0" showGuides="1">
      <p:cViewPr varScale="1">
        <p:scale>
          <a:sx n="91" d="100"/>
          <a:sy n="91" d="100"/>
        </p:scale>
        <p:origin x="336" y="192"/>
      </p:cViewPr>
      <p:guideLst>
        <p:guide orient="horz" pos="1181"/>
        <p:guide orient="horz" pos="369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067382-AB45-4995-9E2D-232F80D4901F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973EEC59-224F-4D1A-AEFF-CA6BAB91F277}">
      <dgm:prSet phldrT="[Text]"/>
      <dgm:spPr/>
      <dgm:t>
        <a:bodyPr/>
        <a:lstStyle/>
        <a:p>
          <a:r>
            <a:rPr lang="en-US" dirty="0"/>
            <a:t>SQL 101</a:t>
          </a:r>
        </a:p>
      </dgm:t>
    </dgm:pt>
    <dgm:pt modelId="{766CE7A6-1337-4CEF-94DA-CC7625CDD947}" type="parTrans" cxnId="{226FDAF2-4776-46D9-9EBC-4FDD2D27F9D2}">
      <dgm:prSet/>
      <dgm:spPr/>
      <dgm:t>
        <a:bodyPr/>
        <a:lstStyle/>
        <a:p>
          <a:endParaRPr lang="en-US"/>
        </a:p>
      </dgm:t>
    </dgm:pt>
    <dgm:pt modelId="{BFE6C1DA-C119-4B99-9EE8-C7C653A4ADFD}" type="sibTrans" cxnId="{226FDAF2-4776-46D9-9EBC-4FDD2D27F9D2}">
      <dgm:prSet/>
      <dgm:spPr/>
      <dgm:t>
        <a:bodyPr/>
        <a:lstStyle/>
        <a:p>
          <a:endParaRPr lang="en-US"/>
        </a:p>
      </dgm:t>
    </dgm:pt>
    <dgm:pt modelId="{526BDF91-692D-4746-AE75-8337CAF98408}">
      <dgm:prSet phldrT="[Text]"/>
      <dgm:spPr/>
      <dgm:t>
        <a:bodyPr/>
        <a:lstStyle/>
        <a:p>
          <a:r>
            <a:rPr lang="en-US" dirty="0"/>
            <a:t>Understanding Data at our company</a:t>
          </a:r>
        </a:p>
      </dgm:t>
    </dgm:pt>
    <dgm:pt modelId="{4A5DD71A-0BB1-42AB-8E30-29D1C160AAE3}" type="parTrans" cxnId="{C513DF51-DEA3-4FD5-9A97-722DCA9ACF9C}">
      <dgm:prSet/>
      <dgm:spPr/>
      <dgm:t>
        <a:bodyPr/>
        <a:lstStyle/>
        <a:p>
          <a:endParaRPr lang="en-US"/>
        </a:p>
      </dgm:t>
    </dgm:pt>
    <dgm:pt modelId="{44CD210A-DE3D-4B52-B459-E685F0B762ED}" type="sibTrans" cxnId="{C513DF51-DEA3-4FD5-9A97-722DCA9ACF9C}">
      <dgm:prSet/>
      <dgm:spPr/>
      <dgm:t>
        <a:bodyPr/>
        <a:lstStyle/>
        <a:p>
          <a:endParaRPr lang="en-US"/>
        </a:p>
      </dgm:t>
    </dgm:pt>
    <dgm:pt modelId="{BB58811A-3B4E-44FF-998A-00E2055116E8}">
      <dgm:prSet phldrT="[Text]"/>
      <dgm:spPr/>
      <dgm:t>
        <a:bodyPr/>
        <a:lstStyle/>
        <a:p>
          <a:r>
            <a:rPr lang="en-US" dirty="0"/>
            <a:t>Intro to Data Analytics </a:t>
          </a:r>
        </a:p>
      </dgm:t>
    </dgm:pt>
    <dgm:pt modelId="{5311347D-628E-4CB8-956C-F34E7B2DFC4F}" type="parTrans" cxnId="{A30458D1-72B5-4660-A474-8AD8B0021BF2}">
      <dgm:prSet/>
      <dgm:spPr/>
      <dgm:t>
        <a:bodyPr/>
        <a:lstStyle/>
        <a:p>
          <a:endParaRPr lang="en-US"/>
        </a:p>
      </dgm:t>
    </dgm:pt>
    <dgm:pt modelId="{1794D17A-1BD5-464D-ADC1-229F320691AB}" type="sibTrans" cxnId="{A30458D1-72B5-4660-A474-8AD8B0021BF2}">
      <dgm:prSet/>
      <dgm:spPr/>
      <dgm:t>
        <a:bodyPr/>
        <a:lstStyle/>
        <a:p>
          <a:endParaRPr lang="en-US"/>
        </a:p>
      </dgm:t>
    </dgm:pt>
    <dgm:pt modelId="{4BD0827E-51CB-4E10-993F-5105037EEDB7}">
      <dgm:prSet phldrT="[Text]"/>
      <dgm:spPr/>
      <dgm:t>
        <a:bodyPr/>
        <a:lstStyle/>
        <a:p>
          <a:r>
            <a:rPr lang="en-US" dirty="0"/>
            <a:t>BI Sharing Session</a:t>
          </a:r>
        </a:p>
      </dgm:t>
    </dgm:pt>
    <dgm:pt modelId="{3F77FA22-533D-43CD-BE42-AB84C88D780E}" type="parTrans" cxnId="{48AF1AE4-C82C-4FAD-9B4A-A100677F05E3}">
      <dgm:prSet/>
      <dgm:spPr/>
      <dgm:t>
        <a:bodyPr/>
        <a:lstStyle/>
        <a:p>
          <a:endParaRPr lang="en-US"/>
        </a:p>
      </dgm:t>
    </dgm:pt>
    <dgm:pt modelId="{1DF23126-BFC1-41DA-B5F5-E6E919303AB1}" type="sibTrans" cxnId="{48AF1AE4-C82C-4FAD-9B4A-A100677F05E3}">
      <dgm:prSet/>
      <dgm:spPr/>
      <dgm:t>
        <a:bodyPr/>
        <a:lstStyle/>
        <a:p>
          <a:endParaRPr lang="en-US"/>
        </a:p>
      </dgm:t>
    </dgm:pt>
    <dgm:pt modelId="{BB51DF47-345E-4E42-9C6D-AD87B90BAFF9}">
      <dgm:prSet phldrT="[Text]"/>
      <dgm:spPr/>
      <dgm:t>
        <a:bodyPr/>
        <a:lstStyle/>
        <a:p>
          <a:r>
            <a:rPr lang="en-US" dirty="0"/>
            <a:t>Big Query</a:t>
          </a:r>
        </a:p>
      </dgm:t>
    </dgm:pt>
    <dgm:pt modelId="{08D5B76E-FE13-4B02-BD24-80A9C7C80BF3}" type="parTrans" cxnId="{D94E4B2E-45F7-4037-B264-252B195B5E5C}">
      <dgm:prSet/>
      <dgm:spPr/>
      <dgm:t>
        <a:bodyPr/>
        <a:lstStyle/>
        <a:p>
          <a:endParaRPr lang="en-US"/>
        </a:p>
      </dgm:t>
    </dgm:pt>
    <dgm:pt modelId="{29B7D022-9096-494E-9A50-F6948237A985}" type="sibTrans" cxnId="{D94E4B2E-45F7-4037-B264-252B195B5E5C}">
      <dgm:prSet/>
      <dgm:spPr/>
      <dgm:t>
        <a:bodyPr/>
        <a:lstStyle/>
        <a:p>
          <a:endParaRPr lang="en-US"/>
        </a:p>
      </dgm:t>
    </dgm:pt>
    <dgm:pt modelId="{2F4286C9-5DDA-49D0-BC81-8A00219FE7B6}">
      <dgm:prSet phldrT="[Text]"/>
      <dgm:spPr/>
      <dgm:t>
        <a:bodyPr/>
        <a:lstStyle/>
        <a:p>
          <a:r>
            <a:rPr lang="en-US" dirty="0"/>
            <a:t>Tableau</a:t>
          </a:r>
        </a:p>
      </dgm:t>
    </dgm:pt>
    <dgm:pt modelId="{708D2429-6B01-4F08-8359-AD4AFC8AD10E}" type="parTrans" cxnId="{49D852F8-84B3-4B1F-ADE0-8F7DBABD9ECC}">
      <dgm:prSet/>
      <dgm:spPr/>
      <dgm:t>
        <a:bodyPr/>
        <a:lstStyle/>
        <a:p>
          <a:endParaRPr lang="en-US"/>
        </a:p>
      </dgm:t>
    </dgm:pt>
    <dgm:pt modelId="{625942FA-4560-4564-BE3A-F17415CF16AB}" type="sibTrans" cxnId="{49D852F8-84B3-4B1F-ADE0-8F7DBABD9ECC}">
      <dgm:prSet/>
      <dgm:spPr/>
      <dgm:t>
        <a:bodyPr/>
        <a:lstStyle/>
        <a:p>
          <a:endParaRPr lang="en-US"/>
        </a:p>
      </dgm:t>
    </dgm:pt>
    <dgm:pt modelId="{070D33FF-BD5E-4605-BB55-2EECBC5E79FF}" type="pres">
      <dgm:prSet presAssocID="{9D067382-AB45-4995-9E2D-232F80D4901F}" presName="Name0" presStyleCnt="0">
        <dgm:presLayoutVars>
          <dgm:dir/>
          <dgm:resizeHandles val="exact"/>
        </dgm:presLayoutVars>
      </dgm:prSet>
      <dgm:spPr/>
    </dgm:pt>
    <dgm:pt modelId="{D831D8A5-2C24-48D7-8125-EFE4C19EB4B4}" type="pres">
      <dgm:prSet presAssocID="{973EEC59-224F-4D1A-AEFF-CA6BAB91F277}" presName="composite" presStyleCnt="0"/>
      <dgm:spPr/>
    </dgm:pt>
    <dgm:pt modelId="{7225B3C1-4221-4A45-9621-227B884D4EB2}" type="pres">
      <dgm:prSet presAssocID="{973EEC59-224F-4D1A-AEFF-CA6BAB91F277}" presName="bgChev" presStyleLbl="node1" presStyleIdx="0" presStyleCnt="6"/>
      <dgm:spPr/>
    </dgm:pt>
    <dgm:pt modelId="{4791519B-7693-4EDB-9ADC-C4E3B4AE6385}" type="pres">
      <dgm:prSet presAssocID="{973EEC59-224F-4D1A-AEFF-CA6BAB91F277}" presName="txNode" presStyleLbl="fgAcc1" presStyleIdx="0" presStyleCnt="6">
        <dgm:presLayoutVars>
          <dgm:bulletEnabled val="1"/>
        </dgm:presLayoutVars>
      </dgm:prSet>
      <dgm:spPr/>
    </dgm:pt>
    <dgm:pt modelId="{92BA4FE7-3B73-45D9-9DEC-DDB613F58927}" type="pres">
      <dgm:prSet presAssocID="{BFE6C1DA-C119-4B99-9EE8-C7C653A4ADFD}" presName="compositeSpace" presStyleCnt="0"/>
      <dgm:spPr/>
    </dgm:pt>
    <dgm:pt modelId="{1C66D207-B5EE-46A5-ABB5-2EE504E5D959}" type="pres">
      <dgm:prSet presAssocID="{526BDF91-692D-4746-AE75-8337CAF98408}" presName="composite" presStyleCnt="0"/>
      <dgm:spPr/>
    </dgm:pt>
    <dgm:pt modelId="{945C4AF1-A101-4511-9A83-BFDABB4708E5}" type="pres">
      <dgm:prSet presAssocID="{526BDF91-692D-4746-AE75-8337CAF98408}" presName="bgChev" presStyleLbl="node1" presStyleIdx="1" presStyleCnt="6"/>
      <dgm:spPr/>
    </dgm:pt>
    <dgm:pt modelId="{8094FBF7-66FB-41ED-B9EE-4CB070BF6D8A}" type="pres">
      <dgm:prSet presAssocID="{526BDF91-692D-4746-AE75-8337CAF98408}" presName="txNode" presStyleLbl="fgAcc1" presStyleIdx="1" presStyleCnt="6">
        <dgm:presLayoutVars>
          <dgm:bulletEnabled val="1"/>
        </dgm:presLayoutVars>
      </dgm:prSet>
      <dgm:spPr/>
    </dgm:pt>
    <dgm:pt modelId="{D470A3F8-9BB0-42C2-BDA8-7F5CB423AC0C}" type="pres">
      <dgm:prSet presAssocID="{44CD210A-DE3D-4B52-B459-E685F0B762ED}" presName="compositeSpace" presStyleCnt="0"/>
      <dgm:spPr/>
    </dgm:pt>
    <dgm:pt modelId="{8F519795-EBF6-4BE3-B698-EE089AA82114}" type="pres">
      <dgm:prSet presAssocID="{BB58811A-3B4E-44FF-998A-00E2055116E8}" presName="composite" presStyleCnt="0"/>
      <dgm:spPr/>
    </dgm:pt>
    <dgm:pt modelId="{482ED17E-DB4D-4B61-AAF1-768E55FFC6B7}" type="pres">
      <dgm:prSet presAssocID="{BB58811A-3B4E-44FF-998A-00E2055116E8}" presName="bgChev" presStyleLbl="node1" presStyleIdx="2" presStyleCnt="6"/>
      <dgm:spPr/>
    </dgm:pt>
    <dgm:pt modelId="{C1B18FF5-CE8F-4D10-84D2-43BB5CCD8E50}" type="pres">
      <dgm:prSet presAssocID="{BB58811A-3B4E-44FF-998A-00E2055116E8}" presName="txNode" presStyleLbl="fgAcc1" presStyleIdx="2" presStyleCnt="6">
        <dgm:presLayoutVars>
          <dgm:bulletEnabled val="1"/>
        </dgm:presLayoutVars>
      </dgm:prSet>
      <dgm:spPr/>
    </dgm:pt>
    <dgm:pt modelId="{0E0DFA1E-5F35-4878-8E25-BBAD4F089A33}" type="pres">
      <dgm:prSet presAssocID="{1794D17A-1BD5-464D-ADC1-229F320691AB}" presName="compositeSpace" presStyleCnt="0"/>
      <dgm:spPr/>
    </dgm:pt>
    <dgm:pt modelId="{D33B7CB8-D163-4071-BD2C-BDA19417DC87}" type="pres">
      <dgm:prSet presAssocID="{4BD0827E-51CB-4E10-993F-5105037EEDB7}" presName="composite" presStyleCnt="0"/>
      <dgm:spPr/>
    </dgm:pt>
    <dgm:pt modelId="{21F7A287-5A30-4EF6-B07D-4637F800A7D3}" type="pres">
      <dgm:prSet presAssocID="{4BD0827E-51CB-4E10-993F-5105037EEDB7}" presName="bgChev" presStyleLbl="node1" presStyleIdx="3" presStyleCnt="6"/>
      <dgm:spPr/>
    </dgm:pt>
    <dgm:pt modelId="{CFB410DA-47E7-46BD-BD7C-6ABF5BCF8473}" type="pres">
      <dgm:prSet presAssocID="{4BD0827E-51CB-4E10-993F-5105037EEDB7}" presName="txNode" presStyleLbl="fgAcc1" presStyleIdx="3" presStyleCnt="6">
        <dgm:presLayoutVars>
          <dgm:bulletEnabled val="1"/>
        </dgm:presLayoutVars>
      </dgm:prSet>
      <dgm:spPr/>
    </dgm:pt>
    <dgm:pt modelId="{60616AE6-65B4-4A06-8955-F8331A7A1DAF}" type="pres">
      <dgm:prSet presAssocID="{1DF23126-BFC1-41DA-B5F5-E6E919303AB1}" presName="compositeSpace" presStyleCnt="0"/>
      <dgm:spPr/>
    </dgm:pt>
    <dgm:pt modelId="{DD6714A5-4FDC-4842-AE93-80C6E430F697}" type="pres">
      <dgm:prSet presAssocID="{BB51DF47-345E-4E42-9C6D-AD87B90BAFF9}" presName="composite" presStyleCnt="0"/>
      <dgm:spPr/>
    </dgm:pt>
    <dgm:pt modelId="{86FFA07E-D77C-46FA-A146-494E4E440C7A}" type="pres">
      <dgm:prSet presAssocID="{BB51DF47-345E-4E42-9C6D-AD87B90BAFF9}" presName="bgChev" presStyleLbl="node1" presStyleIdx="4" presStyleCnt="6"/>
      <dgm:spPr/>
    </dgm:pt>
    <dgm:pt modelId="{1E9E593D-DA53-4B98-AB6C-965CD887C794}" type="pres">
      <dgm:prSet presAssocID="{BB51DF47-345E-4E42-9C6D-AD87B90BAFF9}" presName="txNode" presStyleLbl="fgAcc1" presStyleIdx="4" presStyleCnt="6">
        <dgm:presLayoutVars>
          <dgm:bulletEnabled val="1"/>
        </dgm:presLayoutVars>
      </dgm:prSet>
      <dgm:spPr/>
    </dgm:pt>
    <dgm:pt modelId="{5F8186B3-AA4B-4226-82A5-26C357F468B7}" type="pres">
      <dgm:prSet presAssocID="{29B7D022-9096-494E-9A50-F6948237A985}" presName="compositeSpace" presStyleCnt="0"/>
      <dgm:spPr/>
    </dgm:pt>
    <dgm:pt modelId="{447D90B0-4920-466A-8847-8E704AE7FCEE}" type="pres">
      <dgm:prSet presAssocID="{2F4286C9-5DDA-49D0-BC81-8A00219FE7B6}" presName="composite" presStyleCnt="0"/>
      <dgm:spPr/>
    </dgm:pt>
    <dgm:pt modelId="{062E094A-EDC7-4D56-9F00-CB29261782D5}" type="pres">
      <dgm:prSet presAssocID="{2F4286C9-5DDA-49D0-BC81-8A00219FE7B6}" presName="bgChev" presStyleLbl="node1" presStyleIdx="5" presStyleCnt="6"/>
      <dgm:spPr/>
    </dgm:pt>
    <dgm:pt modelId="{D4303C83-7AD5-429A-BD98-39465DE47548}" type="pres">
      <dgm:prSet presAssocID="{2F4286C9-5DDA-49D0-BC81-8A00219FE7B6}" presName="txNode" presStyleLbl="fgAcc1" presStyleIdx="5" presStyleCnt="6">
        <dgm:presLayoutVars>
          <dgm:bulletEnabled val="1"/>
        </dgm:presLayoutVars>
      </dgm:prSet>
      <dgm:spPr/>
    </dgm:pt>
  </dgm:ptLst>
  <dgm:cxnLst>
    <dgm:cxn modelId="{70D1500D-9A66-4F88-99F3-3D305B65EBC8}" type="presOf" srcId="{973EEC59-224F-4D1A-AEFF-CA6BAB91F277}" destId="{4791519B-7693-4EDB-9ADC-C4E3B4AE6385}" srcOrd="0" destOrd="0" presId="urn:microsoft.com/office/officeart/2005/8/layout/chevronAccent+Icon"/>
    <dgm:cxn modelId="{72551C15-C217-4ECE-873B-5262C456EA25}" type="presOf" srcId="{BB51DF47-345E-4E42-9C6D-AD87B90BAFF9}" destId="{1E9E593D-DA53-4B98-AB6C-965CD887C794}" srcOrd="0" destOrd="0" presId="urn:microsoft.com/office/officeart/2005/8/layout/chevronAccent+Icon"/>
    <dgm:cxn modelId="{6BCDC923-847F-4BD6-9E77-B1E03BA3CE90}" type="presOf" srcId="{BB58811A-3B4E-44FF-998A-00E2055116E8}" destId="{C1B18FF5-CE8F-4D10-84D2-43BB5CCD8E50}" srcOrd="0" destOrd="0" presId="urn:microsoft.com/office/officeart/2005/8/layout/chevronAccent+Icon"/>
    <dgm:cxn modelId="{5B8A3B29-F136-422E-8DBD-B5C736EE4771}" type="presOf" srcId="{2F4286C9-5DDA-49D0-BC81-8A00219FE7B6}" destId="{D4303C83-7AD5-429A-BD98-39465DE47548}" srcOrd="0" destOrd="0" presId="urn:microsoft.com/office/officeart/2005/8/layout/chevronAccent+Icon"/>
    <dgm:cxn modelId="{D94E4B2E-45F7-4037-B264-252B195B5E5C}" srcId="{9D067382-AB45-4995-9E2D-232F80D4901F}" destId="{BB51DF47-345E-4E42-9C6D-AD87B90BAFF9}" srcOrd="4" destOrd="0" parTransId="{08D5B76E-FE13-4B02-BD24-80A9C7C80BF3}" sibTransId="{29B7D022-9096-494E-9A50-F6948237A985}"/>
    <dgm:cxn modelId="{C513DF51-DEA3-4FD5-9A97-722DCA9ACF9C}" srcId="{9D067382-AB45-4995-9E2D-232F80D4901F}" destId="{526BDF91-692D-4746-AE75-8337CAF98408}" srcOrd="1" destOrd="0" parTransId="{4A5DD71A-0BB1-42AB-8E30-29D1C160AAE3}" sibTransId="{44CD210A-DE3D-4B52-B459-E685F0B762ED}"/>
    <dgm:cxn modelId="{C5C5116B-B1ED-455D-8FCD-A49F4B5D7B98}" type="presOf" srcId="{9D067382-AB45-4995-9E2D-232F80D4901F}" destId="{070D33FF-BD5E-4605-BB55-2EECBC5E79FF}" srcOrd="0" destOrd="0" presId="urn:microsoft.com/office/officeart/2005/8/layout/chevronAccent+Icon"/>
    <dgm:cxn modelId="{11652CA1-9220-41E8-9FC9-84E2DE4D7BCC}" type="presOf" srcId="{4BD0827E-51CB-4E10-993F-5105037EEDB7}" destId="{CFB410DA-47E7-46BD-BD7C-6ABF5BCF8473}" srcOrd="0" destOrd="0" presId="urn:microsoft.com/office/officeart/2005/8/layout/chevronAccent+Icon"/>
    <dgm:cxn modelId="{A30458D1-72B5-4660-A474-8AD8B0021BF2}" srcId="{9D067382-AB45-4995-9E2D-232F80D4901F}" destId="{BB58811A-3B4E-44FF-998A-00E2055116E8}" srcOrd="2" destOrd="0" parTransId="{5311347D-628E-4CB8-956C-F34E7B2DFC4F}" sibTransId="{1794D17A-1BD5-464D-ADC1-229F320691AB}"/>
    <dgm:cxn modelId="{48AF1AE4-C82C-4FAD-9B4A-A100677F05E3}" srcId="{9D067382-AB45-4995-9E2D-232F80D4901F}" destId="{4BD0827E-51CB-4E10-993F-5105037EEDB7}" srcOrd="3" destOrd="0" parTransId="{3F77FA22-533D-43CD-BE42-AB84C88D780E}" sibTransId="{1DF23126-BFC1-41DA-B5F5-E6E919303AB1}"/>
    <dgm:cxn modelId="{226FDAF2-4776-46D9-9EBC-4FDD2D27F9D2}" srcId="{9D067382-AB45-4995-9E2D-232F80D4901F}" destId="{973EEC59-224F-4D1A-AEFF-CA6BAB91F277}" srcOrd="0" destOrd="0" parTransId="{766CE7A6-1337-4CEF-94DA-CC7625CDD947}" sibTransId="{BFE6C1DA-C119-4B99-9EE8-C7C653A4ADFD}"/>
    <dgm:cxn modelId="{037E0AF8-1996-4EDF-88A7-201E5AF06725}" type="presOf" srcId="{526BDF91-692D-4746-AE75-8337CAF98408}" destId="{8094FBF7-66FB-41ED-B9EE-4CB070BF6D8A}" srcOrd="0" destOrd="0" presId="urn:microsoft.com/office/officeart/2005/8/layout/chevronAccent+Icon"/>
    <dgm:cxn modelId="{49D852F8-84B3-4B1F-ADE0-8F7DBABD9ECC}" srcId="{9D067382-AB45-4995-9E2D-232F80D4901F}" destId="{2F4286C9-5DDA-49D0-BC81-8A00219FE7B6}" srcOrd="5" destOrd="0" parTransId="{708D2429-6B01-4F08-8359-AD4AFC8AD10E}" sibTransId="{625942FA-4560-4564-BE3A-F17415CF16AB}"/>
    <dgm:cxn modelId="{E86DBF16-4F06-48FC-BF73-44A6E41F2959}" type="presParOf" srcId="{070D33FF-BD5E-4605-BB55-2EECBC5E79FF}" destId="{D831D8A5-2C24-48D7-8125-EFE4C19EB4B4}" srcOrd="0" destOrd="0" presId="urn:microsoft.com/office/officeart/2005/8/layout/chevronAccent+Icon"/>
    <dgm:cxn modelId="{BAC87509-2319-41FB-BC8A-B03CABB0495D}" type="presParOf" srcId="{D831D8A5-2C24-48D7-8125-EFE4C19EB4B4}" destId="{7225B3C1-4221-4A45-9621-227B884D4EB2}" srcOrd="0" destOrd="0" presId="urn:microsoft.com/office/officeart/2005/8/layout/chevronAccent+Icon"/>
    <dgm:cxn modelId="{BE36EE88-0D35-49F1-93EA-5C4B7B7F573C}" type="presParOf" srcId="{D831D8A5-2C24-48D7-8125-EFE4C19EB4B4}" destId="{4791519B-7693-4EDB-9ADC-C4E3B4AE6385}" srcOrd="1" destOrd="0" presId="urn:microsoft.com/office/officeart/2005/8/layout/chevronAccent+Icon"/>
    <dgm:cxn modelId="{57CE50C9-82CA-47FE-8F22-DC8A8F46DD62}" type="presParOf" srcId="{070D33FF-BD5E-4605-BB55-2EECBC5E79FF}" destId="{92BA4FE7-3B73-45D9-9DEC-DDB613F58927}" srcOrd="1" destOrd="0" presId="urn:microsoft.com/office/officeart/2005/8/layout/chevronAccent+Icon"/>
    <dgm:cxn modelId="{867622FE-5E7D-4776-AF6F-C6AD2D3EDAF0}" type="presParOf" srcId="{070D33FF-BD5E-4605-BB55-2EECBC5E79FF}" destId="{1C66D207-B5EE-46A5-ABB5-2EE504E5D959}" srcOrd="2" destOrd="0" presId="urn:microsoft.com/office/officeart/2005/8/layout/chevronAccent+Icon"/>
    <dgm:cxn modelId="{659C62DC-AB34-4860-8AE2-5DB9D0EF0C55}" type="presParOf" srcId="{1C66D207-B5EE-46A5-ABB5-2EE504E5D959}" destId="{945C4AF1-A101-4511-9A83-BFDABB4708E5}" srcOrd="0" destOrd="0" presId="urn:microsoft.com/office/officeart/2005/8/layout/chevronAccent+Icon"/>
    <dgm:cxn modelId="{7BB923B2-7271-40F9-BA62-8603584EBB46}" type="presParOf" srcId="{1C66D207-B5EE-46A5-ABB5-2EE504E5D959}" destId="{8094FBF7-66FB-41ED-B9EE-4CB070BF6D8A}" srcOrd="1" destOrd="0" presId="urn:microsoft.com/office/officeart/2005/8/layout/chevronAccent+Icon"/>
    <dgm:cxn modelId="{2893BCD7-C756-409E-9A6E-0B19B2B6B8EC}" type="presParOf" srcId="{070D33FF-BD5E-4605-BB55-2EECBC5E79FF}" destId="{D470A3F8-9BB0-42C2-BDA8-7F5CB423AC0C}" srcOrd="3" destOrd="0" presId="urn:microsoft.com/office/officeart/2005/8/layout/chevronAccent+Icon"/>
    <dgm:cxn modelId="{806A9E49-D4CE-4720-B39F-2C806847FCC2}" type="presParOf" srcId="{070D33FF-BD5E-4605-BB55-2EECBC5E79FF}" destId="{8F519795-EBF6-4BE3-B698-EE089AA82114}" srcOrd="4" destOrd="0" presId="urn:microsoft.com/office/officeart/2005/8/layout/chevronAccent+Icon"/>
    <dgm:cxn modelId="{580FD26D-5417-47B0-AF23-75B9C77C8D52}" type="presParOf" srcId="{8F519795-EBF6-4BE3-B698-EE089AA82114}" destId="{482ED17E-DB4D-4B61-AAF1-768E55FFC6B7}" srcOrd="0" destOrd="0" presId="urn:microsoft.com/office/officeart/2005/8/layout/chevronAccent+Icon"/>
    <dgm:cxn modelId="{CF23020F-C67D-400E-A766-AD76BF85AE8E}" type="presParOf" srcId="{8F519795-EBF6-4BE3-B698-EE089AA82114}" destId="{C1B18FF5-CE8F-4D10-84D2-43BB5CCD8E50}" srcOrd="1" destOrd="0" presId="urn:microsoft.com/office/officeart/2005/8/layout/chevronAccent+Icon"/>
    <dgm:cxn modelId="{7AE0B243-D8EF-45A3-B334-8B900CF1AE84}" type="presParOf" srcId="{070D33FF-BD5E-4605-BB55-2EECBC5E79FF}" destId="{0E0DFA1E-5F35-4878-8E25-BBAD4F089A33}" srcOrd="5" destOrd="0" presId="urn:microsoft.com/office/officeart/2005/8/layout/chevronAccent+Icon"/>
    <dgm:cxn modelId="{D8C0993B-F4BE-42FC-AFD3-8DF0766A8CC8}" type="presParOf" srcId="{070D33FF-BD5E-4605-BB55-2EECBC5E79FF}" destId="{D33B7CB8-D163-4071-BD2C-BDA19417DC87}" srcOrd="6" destOrd="0" presId="urn:microsoft.com/office/officeart/2005/8/layout/chevronAccent+Icon"/>
    <dgm:cxn modelId="{5E1436DF-A4AE-4E1F-9239-A5271839CD8A}" type="presParOf" srcId="{D33B7CB8-D163-4071-BD2C-BDA19417DC87}" destId="{21F7A287-5A30-4EF6-B07D-4637F800A7D3}" srcOrd="0" destOrd="0" presId="urn:microsoft.com/office/officeart/2005/8/layout/chevronAccent+Icon"/>
    <dgm:cxn modelId="{C80A80AC-EA78-430A-B3FA-C2804EE38504}" type="presParOf" srcId="{D33B7CB8-D163-4071-BD2C-BDA19417DC87}" destId="{CFB410DA-47E7-46BD-BD7C-6ABF5BCF8473}" srcOrd="1" destOrd="0" presId="urn:microsoft.com/office/officeart/2005/8/layout/chevronAccent+Icon"/>
    <dgm:cxn modelId="{C7067406-5A8F-4033-AB92-B1BB80A2585F}" type="presParOf" srcId="{070D33FF-BD5E-4605-BB55-2EECBC5E79FF}" destId="{60616AE6-65B4-4A06-8955-F8331A7A1DAF}" srcOrd="7" destOrd="0" presId="urn:microsoft.com/office/officeart/2005/8/layout/chevronAccent+Icon"/>
    <dgm:cxn modelId="{32A087C4-C23F-4369-87F8-80357B80056D}" type="presParOf" srcId="{070D33FF-BD5E-4605-BB55-2EECBC5E79FF}" destId="{DD6714A5-4FDC-4842-AE93-80C6E430F697}" srcOrd="8" destOrd="0" presId="urn:microsoft.com/office/officeart/2005/8/layout/chevronAccent+Icon"/>
    <dgm:cxn modelId="{3CE97643-F789-4387-A329-9ED9179F8C2A}" type="presParOf" srcId="{DD6714A5-4FDC-4842-AE93-80C6E430F697}" destId="{86FFA07E-D77C-46FA-A146-494E4E440C7A}" srcOrd="0" destOrd="0" presId="urn:microsoft.com/office/officeart/2005/8/layout/chevronAccent+Icon"/>
    <dgm:cxn modelId="{F0350CBD-1DB9-4AB0-BEC3-4EAFB2619F59}" type="presParOf" srcId="{DD6714A5-4FDC-4842-AE93-80C6E430F697}" destId="{1E9E593D-DA53-4B98-AB6C-965CD887C794}" srcOrd="1" destOrd="0" presId="urn:microsoft.com/office/officeart/2005/8/layout/chevronAccent+Icon"/>
    <dgm:cxn modelId="{B057CADB-0003-4829-8400-805E8A81C4F1}" type="presParOf" srcId="{070D33FF-BD5E-4605-BB55-2EECBC5E79FF}" destId="{5F8186B3-AA4B-4226-82A5-26C357F468B7}" srcOrd="9" destOrd="0" presId="urn:microsoft.com/office/officeart/2005/8/layout/chevronAccent+Icon"/>
    <dgm:cxn modelId="{0EA362B3-623E-4C11-A982-972897905CF7}" type="presParOf" srcId="{070D33FF-BD5E-4605-BB55-2EECBC5E79FF}" destId="{447D90B0-4920-466A-8847-8E704AE7FCEE}" srcOrd="10" destOrd="0" presId="urn:microsoft.com/office/officeart/2005/8/layout/chevronAccent+Icon"/>
    <dgm:cxn modelId="{FFEFC1E9-8DAB-4B50-A5A9-93D40DA6AC9B}" type="presParOf" srcId="{447D90B0-4920-466A-8847-8E704AE7FCEE}" destId="{062E094A-EDC7-4D56-9F00-CB29261782D5}" srcOrd="0" destOrd="0" presId="urn:microsoft.com/office/officeart/2005/8/layout/chevronAccent+Icon"/>
    <dgm:cxn modelId="{95EE736D-89DD-4ECA-80B2-36A4C2DF2BCA}" type="presParOf" srcId="{447D90B0-4920-466A-8847-8E704AE7FCEE}" destId="{D4303C83-7AD5-429A-BD98-39465DE4754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5B3C1-4221-4A45-9621-227B884D4EB2}">
      <dsp:nvSpPr>
        <dsp:cNvPr id="0" name=""/>
        <dsp:cNvSpPr/>
      </dsp:nvSpPr>
      <dsp:spPr>
        <a:xfrm>
          <a:off x="937" y="458565"/>
          <a:ext cx="1815398" cy="70074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1519B-7693-4EDB-9ADC-C4E3B4AE6385}">
      <dsp:nvSpPr>
        <dsp:cNvPr id="0" name=""/>
        <dsp:cNvSpPr/>
      </dsp:nvSpPr>
      <dsp:spPr>
        <a:xfrm>
          <a:off x="485043" y="633751"/>
          <a:ext cx="1533003" cy="700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SQL 101</a:t>
          </a:r>
        </a:p>
      </dsp:txBody>
      <dsp:txXfrm>
        <a:off x="505567" y="654275"/>
        <a:ext cx="1491955" cy="659695"/>
      </dsp:txXfrm>
    </dsp:sp>
    <dsp:sp modelId="{945C4AF1-A101-4511-9A83-BFDABB4708E5}">
      <dsp:nvSpPr>
        <dsp:cNvPr id="0" name=""/>
        <dsp:cNvSpPr/>
      </dsp:nvSpPr>
      <dsp:spPr>
        <a:xfrm>
          <a:off x="2074526" y="458565"/>
          <a:ext cx="1815398" cy="70074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4FBF7-66FB-41ED-B9EE-4CB070BF6D8A}">
      <dsp:nvSpPr>
        <dsp:cNvPr id="0" name=""/>
        <dsp:cNvSpPr/>
      </dsp:nvSpPr>
      <dsp:spPr>
        <a:xfrm>
          <a:off x="2558632" y="633751"/>
          <a:ext cx="1533003" cy="700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Understanding Data at our company</a:t>
          </a:r>
        </a:p>
      </dsp:txBody>
      <dsp:txXfrm>
        <a:off x="2579156" y="654275"/>
        <a:ext cx="1491955" cy="659695"/>
      </dsp:txXfrm>
    </dsp:sp>
    <dsp:sp modelId="{482ED17E-DB4D-4B61-AAF1-768E55FFC6B7}">
      <dsp:nvSpPr>
        <dsp:cNvPr id="0" name=""/>
        <dsp:cNvSpPr/>
      </dsp:nvSpPr>
      <dsp:spPr>
        <a:xfrm>
          <a:off x="4148115" y="458565"/>
          <a:ext cx="1815398" cy="70074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18FF5-CE8F-4D10-84D2-43BB5CCD8E50}">
      <dsp:nvSpPr>
        <dsp:cNvPr id="0" name=""/>
        <dsp:cNvSpPr/>
      </dsp:nvSpPr>
      <dsp:spPr>
        <a:xfrm>
          <a:off x="4632221" y="633751"/>
          <a:ext cx="1533003" cy="700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Intro to Data Analytics </a:t>
          </a:r>
        </a:p>
      </dsp:txBody>
      <dsp:txXfrm>
        <a:off x="4652745" y="654275"/>
        <a:ext cx="1491955" cy="659695"/>
      </dsp:txXfrm>
    </dsp:sp>
    <dsp:sp modelId="{21F7A287-5A30-4EF6-B07D-4637F800A7D3}">
      <dsp:nvSpPr>
        <dsp:cNvPr id="0" name=""/>
        <dsp:cNvSpPr/>
      </dsp:nvSpPr>
      <dsp:spPr>
        <a:xfrm>
          <a:off x="6221704" y="458565"/>
          <a:ext cx="1815398" cy="70074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410DA-47E7-46BD-BD7C-6ABF5BCF8473}">
      <dsp:nvSpPr>
        <dsp:cNvPr id="0" name=""/>
        <dsp:cNvSpPr/>
      </dsp:nvSpPr>
      <dsp:spPr>
        <a:xfrm>
          <a:off x="6705810" y="633751"/>
          <a:ext cx="1533003" cy="700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BI Sharing Session</a:t>
          </a:r>
        </a:p>
      </dsp:txBody>
      <dsp:txXfrm>
        <a:off x="6726334" y="654275"/>
        <a:ext cx="1491955" cy="659695"/>
      </dsp:txXfrm>
    </dsp:sp>
    <dsp:sp modelId="{86FFA07E-D77C-46FA-A146-494E4E440C7A}">
      <dsp:nvSpPr>
        <dsp:cNvPr id="0" name=""/>
        <dsp:cNvSpPr/>
      </dsp:nvSpPr>
      <dsp:spPr>
        <a:xfrm>
          <a:off x="8295293" y="458565"/>
          <a:ext cx="1815398" cy="70074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E593D-DA53-4B98-AB6C-965CD887C794}">
      <dsp:nvSpPr>
        <dsp:cNvPr id="0" name=""/>
        <dsp:cNvSpPr/>
      </dsp:nvSpPr>
      <dsp:spPr>
        <a:xfrm>
          <a:off x="8779399" y="633751"/>
          <a:ext cx="1533003" cy="700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Big Query</a:t>
          </a:r>
        </a:p>
      </dsp:txBody>
      <dsp:txXfrm>
        <a:off x="8799923" y="654275"/>
        <a:ext cx="1491955" cy="659695"/>
      </dsp:txXfrm>
    </dsp:sp>
    <dsp:sp modelId="{062E094A-EDC7-4D56-9F00-CB29261782D5}">
      <dsp:nvSpPr>
        <dsp:cNvPr id="0" name=""/>
        <dsp:cNvSpPr/>
      </dsp:nvSpPr>
      <dsp:spPr>
        <a:xfrm>
          <a:off x="10368882" y="458565"/>
          <a:ext cx="1815398" cy="70074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03C83-7AD5-429A-BD98-39465DE47548}">
      <dsp:nvSpPr>
        <dsp:cNvPr id="0" name=""/>
        <dsp:cNvSpPr/>
      </dsp:nvSpPr>
      <dsp:spPr>
        <a:xfrm>
          <a:off x="10852988" y="633751"/>
          <a:ext cx="1533003" cy="700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Tableau</a:t>
          </a:r>
        </a:p>
      </dsp:txBody>
      <dsp:txXfrm>
        <a:off x="10873512" y="654275"/>
        <a:ext cx="1491955" cy="659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306221" fontAlgn="auto">
              <a:spcBef>
                <a:spcPts val="0"/>
              </a:spcBef>
              <a:spcAft>
                <a:spcPts val="0"/>
              </a:spcAft>
              <a:defRPr sz="1200" dirty="0">
                <a:latin typeface="BentonSans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306221" fontAlgn="auto">
              <a:spcBef>
                <a:spcPts val="0"/>
              </a:spcBef>
              <a:spcAft>
                <a:spcPts val="0"/>
              </a:spcAft>
              <a:defRPr sz="1200" smtClean="0">
                <a:latin typeface="BentonSans Book"/>
                <a:ea typeface="+mn-ea"/>
                <a:cs typeface="+mn-cs"/>
              </a:defRPr>
            </a:lvl1pPr>
          </a:lstStyle>
          <a:p>
            <a:pPr>
              <a:defRPr/>
            </a:pPr>
            <a:fld id="{85591767-110F-A243-83F9-36645DAA76CB}" type="datetime1">
              <a:rPr lang="en-US"/>
              <a:pPr>
                <a:defRPr/>
              </a:pPr>
              <a:t>6/29/20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306221" fontAlgn="auto">
              <a:spcBef>
                <a:spcPts val="0"/>
              </a:spcBef>
              <a:spcAft>
                <a:spcPts val="0"/>
              </a:spcAft>
              <a:defRPr sz="1200" dirty="0">
                <a:latin typeface="BentonSans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306221" fontAlgn="auto">
              <a:spcBef>
                <a:spcPts val="0"/>
              </a:spcBef>
              <a:spcAft>
                <a:spcPts val="0"/>
              </a:spcAft>
              <a:defRPr sz="1200" smtClean="0">
                <a:latin typeface="BentonSans Book"/>
                <a:ea typeface="+mn-ea"/>
                <a:cs typeface="+mn-cs"/>
              </a:defRPr>
            </a:lvl1pPr>
          </a:lstStyle>
          <a:p>
            <a:pPr>
              <a:defRPr/>
            </a:pPr>
            <a:fld id="{183AF4F7-31B0-B643-9B95-E1F087EE1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410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306221" fontAlgn="auto">
              <a:spcBef>
                <a:spcPts val="0"/>
              </a:spcBef>
              <a:spcAft>
                <a:spcPts val="0"/>
              </a:spcAft>
              <a:defRPr sz="1200" dirty="0">
                <a:latin typeface="BentonSans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306221" fontAlgn="auto">
              <a:spcBef>
                <a:spcPts val="0"/>
              </a:spcBef>
              <a:spcAft>
                <a:spcPts val="0"/>
              </a:spcAft>
              <a:defRPr sz="1200" smtClean="0">
                <a:latin typeface="BentonSans Book"/>
                <a:ea typeface="+mn-ea"/>
                <a:cs typeface="+mn-cs"/>
              </a:defRPr>
            </a:lvl1pPr>
          </a:lstStyle>
          <a:p>
            <a:pPr>
              <a:defRPr/>
            </a:pPr>
            <a:fld id="{7850FBDF-363D-BA4E-BF53-7E974FE76827}" type="datetime1">
              <a:rPr lang="en-US"/>
              <a:pPr>
                <a:defRPr/>
              </a:pPr>
              <a:t>6/29/20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306221" fontAlgn="auto">
              <a:spcBef>
                <a:spcPts val="0"/>
              </a:spcBef>
              <a:spcAft>
                <a:spcPts val="0"/>
              </a:spcAft>
              <a:defRPr sz="1200" dirty="0">
                <a:latin typeface="BentonSans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306221" fontAlgn="auto">
              <a:spcBef>
                <a:spcPts val="0"/>
              </a:spcBef>
              <a:spcAft>
                <a:spcPts val="0"/>
              </a:spcAft>
              <a:defRPr sz="1200" smtClean="0">
                <a:latin typeface="BentonSans Book"/>
                <a:ea typeface="+mn-ea"/>
                <a:cs typeface="+mn-cs"/>
              </a:defRPr>
            </a:lvl1pPr>
          </a:lstStyle>
          <a:p>
            <a:pPr>
              <a:defRPr/>
            </a:pPr>
            <a:fld id="{BE318CCB-9EB4-A04E-B82B-4EF927884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840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1304925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BentonSans Book"/>
        <a:ea typeface="ＭＳ Ｐゴシック" charset="0"/>
        <a:cs typeface="ＭＳ Ｐゴシック" charset="0"/>
      </a:defRPr>
    </a:lvl1pPr>
    <a:lvl2pPr marL="652463" algn="l" defTabSz="1304925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BentonSans Book"/>
        <a:ea typeface="ＭＳ Ｐゴシック" charset="0"/>
        <a:cs typeface="+mn-cs"/>
      </a:defRPr>
    </a:lvl2pPr>
    <a:lvl3pPr marL="1304925" algn="l" defTabSz="1304925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BentonSans Book"/>
        <a:ea typeface="ＭＳ Ｐゴシック" charset="0"/>
        <a:cs typeface="+mn-cs"/>
      </a:defRPr>
    </a:lvl3pPr>
    <a:lvl4pPr marL="1958975" algn="l" defTabSz="1304925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BentonSans Book"/>
        <a:ea typeface="ＭＳ Ｐゴシック" charset="0"/>
        <a:cs typeface="+mn-cs"/>
      </a:defRPr>
    </a:lvl4pPr>
    <a:lvl5pPr marL="2611438" algn="l" defTabSz="1304925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BentonSans Book"/>
        <a:ea typeface="ＭＳ Ｐゴシック" charset="0"/>
        <a:cs typeface="+mn-cs"/>
      </a:defRPr>
    </a:lvl5pPr>
    <a:lvl6pPr marL="3265550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BentonSans Book" charset="0"/>
              </a:rPr>
              <a:t>Title Slide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c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B9365-2F25-8C4C-BE0A-D005415160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AD1C548-4F1A-D848-9659-156764E14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609" y="4768917"/>
            <a:ext cx="13138784" cy="1114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 Sans Book" panose="02000404020000020004" pitchFamily="2" charset="77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78571F8-C3EE-3149-A3DD-65F7526E18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609" y="2895388"/>
            <a:ext cx="13138784" cy="1274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Benton Sans Medium" panose="02000504020000020004" pitchFamily="2" charset="77"/>
              </a:defRPr>
            </a:lvl1pPr>
            <a:lvl2pPr marL="548640" indent="0">
              <a:buNone/>
              <a:defRPr b="1" i="0">
                <a:latin typeface="Benton Sans" panose="02000504020000020004" pitchFamily="2" charset="77"/>
              </a:defRPr>
            </a:lvl2pPr>
            <a:lvl3pPr marL="1097280" indent="0">
              <a:buNone/>
              <a:defRPr b="1" i="0">
                <a:latin typeface="Benton Sans" panose="02000504020000020004" pitchFamily="2" charset="77"/>
              </a:defRPr>
            </a:lvl3pPr>
            <a:lvl4pPr marL="1645920" indent="0">
              <a:buNone/>
              <a:defRPr b="1" i="0">
                <a:latin typeface="Benton Sans" panose="02000504020000020004" pitchFamily="2" charset="77"/>
              </a:defRPr>
            </a:lvl4pPr>
            <a:lvl5pPr marL="2194560" indent="0">
              <a:buNone/>
              <a:defRPr b="1" i="0">
                <a:latin typeface="Benton 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01213B-9859-3748-8223-7827E8ED8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08" y="1100667"/>
            <a:ext cx="3386032" cy="6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Red">
    <p:bg>
      <p:bgPr>
        <a:solidFill>
          <a:srgbClr val="B833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BE6925-8FBA-9A4E-BDEB-F1FB2F19E0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AD1C548-4F1A-D848-9659-156764E14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609" y="4768917"/>
            <a:ext cx="13138784" cy="1114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 Sans Book" panose="02000404020000020004" pitchFamily="2" charset="77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78571F8-C3EE-3149-A3DD-65F7526E18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609" y="2895388"/>
            <a:ext cx="13138784" cy="1274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Benton Sans Medium" panose="02000504020000020004" pitchFamily="2" charset="77"/>
              </a:defRPr>
            </a:lvl1pPr>
            <a:lvl2pPr marL="548640" indent="0">
              <a:buNone/>
              <a:defRPr b="1" i="0">
                <a:latin typeface="Benton Sans" panose="02000504020000020004" pitchFamily="2" charset="77"/>
              </a:defRPr>
            </a:lvl2pPr>
            <a:lvl3pPr marL="1097280" indent="0">
              <a:buNone/>
              <a:defRPr b="1" i="0">
                <a:latin typeface="Benton Sans" panose="02000504020000020004" pitchFamily="2" charset="77"/>
              </a:defRPr>
            </a:lvl3pPr>
            <a:lvl4pPr marL="1645920" indent="0">
              <a:buNone/>
              <a:defRPr b="1" i="0">
                <a:latin typeface="Benton Sans" panose="02000504020000020004" pitchFamily="2" charset="77"/>
              </a:defRPr>
            </a:lvl4pPr>
            <a:lvl5pPr marL="2194560" indent="0">
              <a:buNone/>
              <a:defRPr b="1" i="0">
                <a:latin typeface="Benton 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01213B-9859-3748-8223-7827E8ED8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08" y="1100667"/>
            <a:ext cx="3386032" cy="6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9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bg>
      <p:bgPr>
        <a:solidFill>
          <a:srgbClr val="274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27EE5-7EE8-B145-88E2-66156FA79D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7B385061-FAF8-9D42-859C-5ADE43CBA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609" y="4768917"/>
            <a:ext cx="13138784" cy="1114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 Sans Book" panose="02000404020000020004" pitchFamily="2" charset="77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B10E464-8722-2048-8930-DD9B910626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609" y="2895388"/>
            <a:ext cx="13138784" cy="1274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Benton Sans Medium" panose="02000504020000020004" pitchFamily="2" charset="77"/>
              </a:defRPr>
            </a:lvl1pPr>
            <a:lvl2pPr marL="548640" indent="0">
              <a:buNone/>
              <a:defRPr b="1" i="0">
                <a:latin typeface="Benton Sans" panose="02000504020000020004" pitchFamily="2" charset="77"/>
              </a:defRPr>
            </a:lvl2pPr>
            <a:lvl3pPr marL="1097280" indent="0">
              <a:buNone/>
              <a:defRPr b="1" i="0">
                <a:latin typeface="Benton Sans" panose="02000504020000020004" pitchFamily="2" charset="77"/>
              </a:defRPr>
            </a:lvl3pPr>
            <a:lvl4pPr marL="1645920" indent="0">
              <a:buNone/>
              <a:defRPr b="1" i="0">
                <a:latin typeface="Benton Sans" panose="02000504020000020004" pitchFamily="2" charset="77"/>
              </a:defRPr>
            </a:lvl4pPr>
            <a:lvl5pPr marL="2194560" indent="0">
              <a:buNone/>
              <a:defRPr b="1" i="0">
                <a:latin typeface="Benton 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0EB463-F29F-1B4A-B7C2-80113AAE98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08" y="1100667"/>
            <a:ext cx="3386032" cy="6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3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urple">
    <p:bg>
      <p:bgPr>
        <a:solidFill>
          <a:srgbClr val="5C6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0E290C-833D-514E-9DFA-90FDF5363B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7B385061-FAF8-9D42-859C-5ADE43CBA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609" y="4768917"/>
            <a:ext cx="13138784" cy="1114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 Sans Book" panose="02000404020000020004" pitchFamily="2" charset="77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B10E464-8722-2048-8930-DD9B910626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609" y="2895388"/>
            <a:ext cx="13138784" cy="1274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Benton Sans Medium" panose="02000504020000020004" pitchFamily="2" charset="77"/>
              </a:defRPr>
            </a:lvl1pPr>
            <a:lvl2pPr marL="548640" indent="0">
              <a:buNone/>
              <a:defRPr b="1" i="0">
                <a:latin typeface="Benton Sans" panose="02000504020000020004" pitchFamily="2" charset="77"/>
              </a:defRPr>
            </a:lvl2pPr>
            <a:lvl3pPr marL="1097280" indent="0">
              <a:buNone/>
              <a:defRPr b="1" i="0">
                <a:latin typeface="Benton Sans" panose="02000504020000020004" pitchFamily="2" charset="77"/>
              </a:defRPr>
            </a:lvl3pPr>
            <a:lvl4pPr marL="1645920" indent="0">
              <a:buNone/>
              <a:defRPr b="1" i="0">
                <a:latin typeface="Benton Sans" panose="02000504020000020004" pitchFamily="2" charset="77"/>
              </a:defRPr>
            </a:lvl4pPr>
            <a:lvl5pPr marL="2194560" indent="0">
              <a:buNone/>
              <a:defRPr b="1" i="0">
                <a:latin typeface="Benton 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2E972D-E93A-F440-95D5-4C989698B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08" y="1100667"/>
            <a:ext cx="3386032" cy="6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22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k Teal">
    <p:bg>
      <p:bgPr>
        <a:solidFill>
          <a:srgbClr val="638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C3774A-242D-0045-8C59-932F88DBA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7B385061-FAF8-9D42-859C-5ADE43CBA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609" y="4768917"/>
            <a:ext cx="13138784" cy="1114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 Sans Book" panose="02000404020000020004" pitchFamily="2" charset="77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B10E464-8722-2048-8930-DD9B910626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609" y="2895388"/>
            <a:ext cx="13138784" cy="1274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Benton Sans Medium" panose="02000504020000020004" pitchFamily="2" charset="77"/>
              </a:defRPr>
            </a:lvl1pPr>
            <a:lvl2pPr marL="548640" indent="0">
              <a:buNone/>
              <a:defRPr b="1" i="0">
                <a:latin typeface="Benton Sans" panose="02000504020000020004" pitchFamily="2" charset="77"/>
              </a:defRPr>
            </a:lvl2pPr>
            <a:lvl3pPr marL="1097280" indent="0">
              <a:buNone/>
              <a:defRPr b="1" i="0">
                <a:latin typeface="Benton Sans" panose="02000504020000020004" pitchFamily="2" charset="77"/>
              </a:defRPr>
            </a:lvl3pPr>
            <a:lvl4pPr marL="1645920" indent="0">
              <a:buNone/>
              <a:defRPr b="1" i="0">
                <a:latin typeface="Benton Sans" panose="02000504020000020004" pitchFamily="2" charset="77"/>
              </a:defRPr>
            </a:lvl4pPr>
            <a:lvl5pPr marL="2194560" indent="0">
              <a:buNone/>
              <a:defRPr b="1" i="0">
                <a:latin typeface="Benton 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64075-1358-714B-846F-6007D67A91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08" y="1100667"/>
            <a:ext cx="3386032" cy="6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61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t Teal">
    <p:bg>
      <p:bgPr>
        <a:solidFill>
          <a:srgbClr val="789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B7B2A6-5AFD-E149-9284-2FF022D68B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7B385061-FAF8-9D42-859C-5ADE43CBA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609" y="4768917"/>
            <a:ext cx="13138784" cy="1114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 Sans Book" panose="02000404020000020004" pitchFamily="2" charset="77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B10E464-8722-2048-8930-DD9B910626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609" y="2895388"/>
            <a:ext cx="13138784" cy="1274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Benton Sans Medium" panose="02000504020000020004" pitchFamily="2" charset="77"/>
              </a:defRPr>
            </a:lvl1pPr>
            <a:lvl2pPr marL="548640" indent="0">
              <a:buNone/>
              <a:defRPr b="1" i="0">
                <a:latin typeface="Benton Sans" panose="02000504020000020004" pitchFamily="2" charset="77"/>
              </a:defRPr>
            </a:lvl2pPr>
            <a:lvl3pPr marL="1097280" indent="0">
              <a:buNone/>
              <a:defRPr b="1" i="0">
                <a:latin typeface="Benton Sans" panose="02000504020000020004" pitchFamily="2" charset="77"/>
              </a:defRPr>
            </a:lvl3pPr>
            <a:lvl4pPr marL="1645920" indent="0">
              <a:buNone/>
              <a:defRPr b="1" i="0">
                <a:latin typeface="Benton Sans" panose="02000504020000020004" pitchFamily="2" charset="77"/>
              </a:defRPr>
            </a:lvl4pPr>
            <a:lvl5pPr marL="2194560" indent="0">
              <a:buNone/>
              <a:defRPr b="1" i="0">
                <a:latin typeface="Benton 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EAB0A-BCA1-BA44-8E5E-F4DAE35FB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08" y="1100667"/>
            <a:ext cx="3386032" cy="6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0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706102" y="1813044"/>
            <a:ext cx="5337174" cy="264700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sz="2800" b="0" i="0" baseline="0">
                <a:solidFill>
                  <a:schemeClr val="accent5"/>
                </a:solidFill>
                <a:latin typeface="Benton Sans Book" panose="02000404020000020004" pitchFamily="2" charset="77"/>
                <a:cs typeface="Benton Sans Book" panose="02000404020000020004" pitchFamily="2" charset="77"/>
              </a:defRPr>
            </a:lvl1pPr>
            <a:lvl2pPr marL="0" indent="0">
              <a:lnSpc>
                <a:spcPct val="150000"/>
              </a:lnSpc>
              <a:buFontTx/>
              <a:buNone/>
              <a:defRPr sz="2400" b="0" i="0" baseline="0">
                <a:solidFill>
                  <a:schemeClr val="accent5"/>
                </a:solidFill>
                <a:latin typeface="Benton Sans Book" panose="02000404020000020004" pitchFamily="2" charset="77"/>
              </a:defRPr>
            </a:lvl2pPr>
            <a:lvl3pPr marL="0" indent="0">
              <a:lnSpc>
                <a:spcPct val="150000"/>
              </a:lnSpc>
              <a:buFontTx/>
              <a:buNone/>
              <a:defRPr sz="2000" b="0" i="0" baseline="0">
                <a:solidFill>
                  <a:schemeClr val="accent5"/>
                </a:solidFill>
                <a:latin typeface="Benton Sans Book" panose="02000404020000020004" pitchFamily="2" charset="77"/>
              </a:defRPr>
            </a:lvl3pPr>
            <a:lvl4pPr marL="0" indent="0">
              <a:lnSpc>
                <a:spcPct val="150000"/>
              </a:lnSpc>
              <a:buFontTx/>
              <a:buNone/>
              <a:defRPr sz="1800" b="0" i="0" baseline="0">
                <a:solidFill>
                  <a:schemeClr val="accent5"/>
                </a:solidFill>
                <a:latin typeface="Benton Sans Book" panose="02000404020000020004" pitchFamily="2" charset="77"/>
              </a:defRPr>
            </a:lvl4pPr>
            <a:lvl5pPr marL="0" indent="0">
              <a:lnSpc>
                <a:spcPct val="150000"/>
              </a:lnSpc>
              <a:buFontTx/>
              <a:buNone/>
              <a:defRPr sz="1600" b="0" i="0" baseline="0">
                <a:solidFill>
                  <a:schemeClr val="accent5"/>
                </a:solidFill>
                <a:latin typeface="Benton Sans Book" panose="02000404020000020004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5321" y="600286"/>
            <a:ext cx="13245154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4500" b="0" i="0" baseline="0">
                <a:solidFill>
                  <a:schemeClr val="accent5"/>
                </a:solidFill>
                <a:latin typeface="Benton Sans Medium" panose="02000504020000020004" pitchFamily="2" charset="77"/>
                <a:cs typeface="Benton Sans Medium" panose="02000504020000020004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32">
            <a:extLst>
              <a:ext uri="{FF2B5EF4-FFF2-40B4-BE49-F238E27FC236}">
                <a16:creationId xmlns:a16="http://schemas.microsoft.com/office/drawing/2014/main" id="{493D4FCB-1D4D-3A4F-9FB0-137AC890B8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04182" y="1813044"/>
            <a:ext cx="5337174" cy="264700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sz="2800" b="0" i="0" baseline="0">
                <a:solidFill>
                  <a:schemeClr val="accent5"/>
                </a:solidFill>
                <a:latin typeface="Benton Sans Book" panose="02000404020000020004" pitchFamily="2" charset="77"/>
                <a:cs typeface="Benton Sans Book" panose="02000404020000020004" pitchFamily="2" charset="77"/>
              </a:defRPr>
            </a:lvl1pPr>
            <a:lvl2pPr marL="0" indent="0">
              <a:lnSpc>
                <a:spcPct val="150000"/>
              </a:lnSpc>
              <a:buFontTx/>
              <a:buNone/>
              <a:defRPr sz="2400" b="0" i="0" baseline="0">
                <a:solidFill>
                  <a:schemeClr val="accent5"/>
                </a:solidFill>
                <a:latin typeface="Benton Sans Book" panose="02000404020000020004" pitchFamily="2" charset="77"/>
              </a:defRPr>
            </a:lvl2pPr>
            <a:lvl3pPr marL="0" indent="0">
              <a:lnSpc>
                <a:spcPct val="150000"/>
              </a:lnSpc>
              <a:buFontTx/>
              <a:buNone/>
              <a:defRPr sz="2000" b="0" i="0" baseline="0">
                <a:solidFill>
                  <a:schemeClr val="accent5"/>
                </a:solidFill>
                <a:latin typeface="Benton Sans Book" panose="02000404020000020004" pitchFamily="2" charset="77"/>
              </a:defRPr>
            </a:lvl3pPr>
            <a:lvl4pPr marL="0" indent="0">
              <a:lnSpc>
                <a:spcPct val="150000"/>
              </a:lnSpc>
              <a:buFontTx/>
              <a:buNone/>
              <a:defRPr sz="1800" b="0" i="0" baseline="0">
                <a:solidFill>
                  <a:schemeClr val="accent5"/>
                </a:solidFill>
                <a:latin typeface="Benton Sans Book" panose="02000404020000020004" pitchFamily="2" charset="77"/>
              </a:defRPr>
            </a:lvl4pPr>
            <a:lvl5pPr marL="0" indent="0">
              <a:lnSpc>
                <a:spcPct val="150000"/>
              </a:lnSpc>
              <a:buFontTx/>
              <a:buNone/>
              <a:defRPr sz="1600" b="0" i="0" baseline="0">
                <a:solidFill>
                  <a:schemeClr val="accent5"/>
                </a:solidFill>
                <a:latin typeface="Benton Sans Book" panose="02000404020000020004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6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062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BentonSans Book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4357" y="1879243"/>
            <a:ext cx="13274793" cy="577081"/>
          </a:xfrm>
        </p:spPr>
        <p:txBody>
          <a:bodyPr anchor="ctr"/>
          <a:lstStyle>
            <a:lvl1pPr algn="l">
              <a:lnSpc>
                <a:spcPct val="80000"/>
              </a:lnSpc>
              <a:defRPr sz="4500" b="0" i="0" cap="none">
                <a:solidFill>
                  <a:srgbClr val="4C4C4C"/>
                </a:solidFill>
                <a:latin typeface="Benton Sans Medium" panose="02000504020000020004" pitchFamily="2" charset="77"/>
                <a:cs typeface="Benton Sans Medium" panose="0200050402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01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10057" y="598699"/>
            <a:ext cx="13269093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4500" b="0" i="0">
                <a:solidFill>
                  <a:srgbClr val="4C4C4C"/>
                </a:solidFill>
                <a:latin typeface="Benton Sans Medium" panose="02000504020000020004" pitchFamily="2" charset="77"/>
                <a:cs typeface="Benton Sans Medium" panose="02000504020000020004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793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eve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10057" y="598699"/>
            <a:ext cx="13269093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4500" b="0" i="0">
                <a:solidFill>
                  <a:srgbClr val="4C4C4C"/>
                </a:solidFill>
                <a:latin typeface="Benton Sans Medium" panose="02000504020000020004" pitchFamily="2" charset="77"/>
                <a:cs typeface="Benton Sans Medium" panose="02000504020000020004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704476" y="1893515"/>
            <a:ext cx="1327479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6350" indent="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None/>
              <a:tabLst/>
              <a:defRPr sz="2800" b="0" i="0" baseline="0">
                <a:solidFill>
                  <a:srgbClr val="4C4C4C"/>
                </a:solidFill>
                <a:latin typeface="Benton Sans Book" panose="02000404020000020004" pitchFamily="2" charset="77"/>
                <a:cs typeface="Benton Sans Book" panose="02000404020000020004" pitchFamily="2" charset="77"/>
              </a:defRPr>
            </a:lvl1pPr>
            <a:lvl2pPr marL="288925" indent="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None/>
              <a:defRPr sz="2400" baseline="0">
                <a:solidFill>
                  <a:schemeClr val="accent5"/>
                </a:solidFill>
              </a:defRPr>
            </a:lvl2pPr>
            <a:lvl3pPr marL="512763" indent="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None/>
              <a:defRPr sz="2100" baseline="0">
                <a:solidFill>
                  <a:schemeClr val="accent5"/>
                </a:solidFill>
              </a:defRPr>
            </a:lvl3pPr>
            <a:lvl4pPr marL="741363" indent="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None/>
              <a:defRPr sz="1800" baseline="0">
                <a:solidFill>
                  <a:schemeClr val="accent5"/>
                </a:solidFill>
              </a:defRPr>
            </a:lvl4pPr>
            <a:lvl5pPr marL="2406650" indent="-342901">
              <a:buSzPct val="100000"/>
              <a:buFont typeface="+mj-lt"/>
              <a:buAutoNum type="arabicPeriod"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177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438401"/>
            <a:ext cx="10376535" cy="675826"/>
          </a:xfrm>
        </p:spPr>
        <p:txBody>
          <a:bodyPr/>
          <a:lstStyle>
            <a:lvl1pPr>
              <a:defRPr sz="5400" b="0" i="0" baseline="0">
                <a:solidFill>
                  <a:schemeClr val="accent5"/>
                </a:solidFill>
                <a:latin typeface="Benton Sans Medium" panose="0200050402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033195" y="3745468"/>
            <a:ext cx="8077200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chemeClr val="accent5"/>
                </a:solidFill>
                <a:latin typeface="Benton Sans Book" panose="02000404020000020004" pitchFamily="2" charset="77"/>
                <a:cs typeface="Benton Sans Book" panose="02000404020000020004" pitchFamily="2" charset="77"/>
              </a:defRPr>
            </a:lvl1pPr>
            <a:lvl2pPr marL="653110" indent="0">
              <a:buNone/>
              <a:defRPr sz="1000"/>
            </a:lvl2pPr>
            <a:lvl3pPr marL="1306221" indent="0">
              <a:buNone/>
              <a:defRPr sz="1000"/>
            </a:lvl3pPr>
            <a:lvl4pPr marL="1959331" indent="0">
              <a:buNone/>
              <a:defRPr sz="1000"/>
            </a:lvl4pPr>
            <a:lvl5pPr marL="2612442" indent="0"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64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m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B9365-2F25-8C4C-BE0A-D005415160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AD1C548-4F1A-D848-9659-156764E14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609" y="4768917"/>
            <a:ext cx="13138784" cy="1114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 Sans Book" panose="02000404020000020004" pitchFamily="2" charset="77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78571F8-C3EE-3149-A3DD-65F7526E18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609" y="2895388"/>
            <a:ext cx="13138784" cy="1274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Benton Sans Medium" panose="02000504020000020004" pitchFamily="2" charset="77"/>
              </a:defRPr>
            </a:lvl1pPr>
            <a:lvl2pPr marL="548640" indent="0">
              <a:buNone/>
              <a:defRPr b="1" i="0">
                <a:latin typeface="Benton Sans" panose="02000504020000020004" pitchFamily="2" charset="77"/>
              </a:defRPr>
            </a:lvl2pPr>
            <a:lvl3pPr marL="1097280" indent="0">
              <a:buNone/>
              <a:defRPr b="1" i="0">
                <a:latin typeface="Benton Sans" panose="02000504020000020004" pitchFamily="2" charset="77"/>
              </a:defRPr>
            </a:lvl3pPr>
            <a:lvl4pPr marL="1645920" indent="0">
              <a:buNone/>
              <a:defRPr b="1" i="0">
                <a:latin typeface="Benton Sans" panose="02000504020000020004" pitchFamily="2" charset="77"/>
              </a:defRPr>
            </a:lvl4pPr>
            <a:lvl5pPr marL="2194560" indent="0">
              <a:buNone/>
              <a:defRPr b="1" i="0">
                <a:latin typeface="Benton 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01213B-9859-3748-8223-7827E8ED8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08" y="1100667"/>
            <a:ext cx="3386032" cy="6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704357" y="1893515"/>
            <a:ext cx="13274793" cy="1631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20701" indent="-51435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tabLst/>
              <a:defRPr sz="2800" b="0" i="0" baseline="0">
                <a:solidFill>
                  <a:schemeClr val="accent5"/>
                </a:solidFill>
                <a:latin typeface="Benton Sans Book" panose="02000404020000020004" pitchFamily="2" charset="77"/>
                <a:cs typeface="Benton Sans Book" panose="02000404020000020004" pitchFamily="2" charset="77"/>
              </a:defRPr>
            </a:lvl1pPr>
            <a:lvl2pPr marL="746125" indent="-4572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romanUcPeriod"/>
              <a:defRPr sz="2400" b="0" i="0" baseline="0">
                <a:solidFill>
                  <a:schemeClr val="accent5"/>
                </a:solidFill>
                <a:latin typeface="Benton Sans Book" panose="02000404020000020004" pitchFamily="2" charset="77"/>
                <a:cs typeface="Benton Sans Book" panose="02000404020000020004" pitchFamily="2" charset="77"/>
              </a:defRPr>
            </a:lvl2pPr>
            <a:lvl3pPr marL="969963" indent="-4572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 sz="2100" b="0" i="0" baseline="0">
                <a:solidFill>
                  <a:schemeClr val="accent5"/>
                </a:solidFill>
                <a:latin typeface="Benton Sans Book" panose="02000404020000020004" pitchFamily="2" charset="77"/>
                <a:cs typeface="Benton Sans Book" panose="02000404020000020004" pitchFamily="2" charset="77"/>
              </a:defRPr>
            </a:lvl3pPr>
            <a:lvl4pPr marL="1084262" indent="-34290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 sz="1800" b="0" i="0" baseline="0">
                <a:solidFill>
                  <a:schemeClr val="accent5"/>
                </a:solidFill>
                <a:latin typeface="Benton Sans Book" panose="02000404020000020004" pitchFamily="2" charset="77"/>
              </a:defRPr>
            </a:lvl4pPr>
            <a:lvl5pPr marL="2063749" indent="0">
              <a:buSzPct val="100000"/>
              <a:buFont typeface="+mj-lt"/>
              <a:buNone/>
              <a:defRPr sz="16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10057" y="598699"/>
            <a:ext cx="13269093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4500" b="0" i="0">
                <a:solidFill>
                  <a:srgbClr val="4C4C4C"/>
                </a:solidFill>
                <a:latin typeface="Benton Sans Medium" panose="02000504020000020004" pitchFamily="2" charset="77"/>
                <a:cs typeface="Benton Sans Medium" panose="02000504020000020004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769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704476" y="1893515"/>
            <a:ext cx="13273820" cy="1631216"/>
          </a:xfrm>
          <a:prstGeom prst="rect">
            <a:avLst/>
          </a:prstGeom>
        </p:spPr>
        <p:txBody>
          <a:bodyPr wrap="square" lIns="0" tIns="0" rIns="0" bIns="0" numCol="1" spcCol="365760">
            <a:spAutoFit/>
          </a:bodyPr>
          <a:lstStyle>
            <a:lvl1pPr marL="6350" indent="27432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  <a:tabLst/>
              <a:defRPr sz="2800" b="0" i="0" baseline="0">
                <a:solidFill>
                  <a:srgbClr val="4C4C4C"/>
                </a:solidFill>
                <a:latin typeface="Benton Sans Book" panose="02000404020000020004" pitchFamily="2" charset="77"/>
                <a:cs typeface="Benton Sans Book" panose="02000404020000020004" pitchFamily="2" charset="77"/>
              </a:defRPr>
            </a:lvl1pPr>
            <a:lvl2pPr marL="288925" indent="27305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  <a:defRPr sz="2400" b="0" i="0" baseline="0">
                <a:solidFill>
                  <a:schemeClr val="accent5"/>
                </a:solidFill>
                <a:latin typeface="Benton Sans Book" panose="02000404020000020004" pitchFamily="2" charset="77"/>
                <a:cs typeface="Benton Sans Book" panose="02000404020000020004" pitchFamily="2" charset="77"/>
              </a:defRPr>
            </a:lvl2pPr>
            <a:lvl3pPr marL="512763" indent="27305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  <a:defRPr sz="2100" b="0" i="0" baseline="0">
                <a:solidFill>
                  <a:schemeClr val="accent5"/>
                </a:solidFill>
                <a:latin typeface="Benton Sans Book" panose="02000404020000020004" pitchFamily="2" charset="77"/>
              </a:defRPr>
            </a:lvl3pPr>
            <a:lvl4pPr marL="1027114" indent="-28575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  <a:defRPr sz="1800" b="0" i="0" baseline="0">
                <a:solidFill>
                  <a:schemeClr val="accent5"/>
                </a:solidFill>
                <a:latin typeface="Benton Sans Book" panose="02000404020000020004" pitchFamily="2" charset="77"/>
              </a:defRPr>
            </a:lvl4pPr>
            <a:lvl5pPr marL="2406650" indent="-342901">
              <a:buSzPct val="100000"/>
              <a:buFont typeface="+mj-lt"/>
              <a:buAutoNum type="arabicPeriod"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10057" y="598699"/>
            <a:ext cx="13269093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4500" b="0" i="0">
                <a:solidFill>
                  <a:srgbClr val="4C4C4C"/>
                </a:solidFill>
                <a:latin typeface="Benton Sans Medium" panose="02000504020000020004" pitchFamily="2" charset="77"/>
                <a:cs typeface="Benton Sans Medium" panose="02000504020000020004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417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705331" y="1893749"/>
            <a:ext cx="5943600" cy="1631216"/>
          </a:xfrm>
          <a:prstGeom prst="rect">
            <a:avLst/>
          </a:prstGeom>
        </p:spPr>
        <p:txBody>
          <a:bodyPr wrap="square" lIns="0" tIns="0" rIns="0" bIns="0" numCol="1" spcCol="365760">
            <a:spAutoFit/>
          </a:bodyPr>
          <a:lstStyle>
            <a:lvl1pPr marL="6350" indent="27432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  <a:tabLst/>
              <a:defRPr sz="2800" b="0" i="0" baseline="0">
                <a:solidFill>
                  <a:schemeClr val="accent5"/>
                </a:solidFill>
                <a:latin typeface="Benton Sans Book" panose="02000404020000020004" pitchFamily="2" charset="77"/>
                <a:cs typeface="Benton Sans Book" panose="02000404020000020004" pitchFamily="2" charset="77"/>
              </a:defRPr>
            </a:lvl1pPr>
            <a:lvl2pPr marL="288925" indent="27305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  <a:defRPr sz="2400" b="0" i="0" baseline="0">
                <a:solidFill>
                  <a:schemeClr val="accent5"/>
                </a:solidFill>
                <a:latin typeface="Benton Sans Book" panose="02000404020000020004" pitchFamily="2" charset="77"/>
                <a:cs typeface="Benton Sans Book" panose="02000404020000020004" pitchFamily="2" charset="77"/>
              </a:defRPr>
            </a:lvl2pPr>
            <a:lvl3pPr marL="512763" indent="27305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  <a:defRPr sz="2100" b="0" i="0" baseline="0">
                <a:solidFill>
                  <a:schemeClr val="accent5"/>
                </a:solidFill>
                <a:latin typeface="Benton Sans Book" panose="02000404020000020004" pitchFamily="2" charset="77"/>
              </a:defRPr>
            </a:lvl3pPr>
            <a:lvl4pPr marL="1027114" indent="-28575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  <a:defRPr sz="1800" b="0" i="0" baseline="0">
                <a:solidFill>
                  <a:schemeClr val="accent5"/>
                </a:solidFill>
                <a:latin typeface="Benton Sans Book" panose="02000404020000020004" pitchFamily="2" charset="77"/>
              </a:defRPr>
            </a:lvl4pPr>
            <a:lvl5pPr marL="2406650" indent="-342901">
              <a:buSzPct val="100000"/>
              <a:buFont typeface="+mj-lt"/>
              <a:buAutoNum type="arabicPeriod"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7311907" y="1893515"/>
            <a:ext cx="5943600" cy="1631216"/>
          </a:xfrm>
          <a:prstGeom prst="rect">
            <a:avLst/>
          </a:prstGeom>
        </p:spPr>
        <p:txBody>
          <a:bodyPr wrap="square" lIns="0" tIns="0" rIns="0" bIns="0" numCol="1" spcCol="365760">
            <a:spAutoFit/>
          </a:bodyPr>
          <a:lstStyle>
            <a:lvl1pPr marL="6350" indent="27432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  <a:tabLst/>
              <a:defRPr sz="2800" b="0" i="0" baseline="0">
                <a:solidFill>
                  <a:schemeClr val="accent5"/>
                </a:solidFill>
                <a:latin typeface="Benton Sans Book" panose="02000404020000020004" pitchFamily="2" charset="77"/>
                <a:cs typeface="Benton Sans Book" panose="02000404020000020004" pitchFamily="2" charset="77"/>
              </a:defRPr>
            </a:lvl1pPr>
            <a:lvl2pPr marL="288925" indent="27305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  <a:defRPr sz="2400" b="0" i="0" baseline="0">
                <a:solidFill>
                  <a:schemeClr val="accent5"/>
                </a:solidFill>
                <a:latin typeface="Benton Sans Book" panose="02000404020000020004" pitchFamily="2" charset="77"/>
                <a:cs typeface="Benton Sans Book" panose="02000404020000020004" pitchFamily="2" charset="77"/>
              </a:defRPr>
            </a:lvl2pPr>
            <a:lvl3pPr marL="512763" indent="27305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  <a:defRPr sz="2100" b="0" i="0" baseline="0">
                <a:solidFill>
                  <a:schemeClr val="accent5"/>
                </a:solidFill>
                <a:latin typeface="Benton Sans Book" panose="02000404020000020004" pitchFamily="2" charset="77"/>
              </a:defRPr>
            </a:lvl3pPr>
            <a:lvl4pPr marL="1027114" indent="-285750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•"/>
              <a:defRPr sz="1800" b="0" i="0" baseline="0">
                <a:solidFill>
                  <a:schemeClr val="accent5"/>
                </a:solidFill>
                <a:latin typeface="Benton Sans Book" panose="02000404020000020004" pitchFamily="2" charset="77"/>
              </a:defRPr>
            </a:lvl4pPr>
            <a:lvl5pPr marL="2406650" indent="-342901">
              <a:buSzPct val="100000"/>
              <a:buFont typeface="+mj-lt"/>
              <a:buAutoNum type="arabicPeriod"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10057" y="598699"/>
            <a:ext cx="13269093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4500" b="0" i="0">
                <a:solidFill>
                  <a:srgbClr val="4C4C4C"/>
                </a:solidFill>
                <a:latin typeface="Benton Sans Medium" panose="02000504020000020004" pitchFamily="2" charset="77"/>
                <a:cs typeface="Benton Sans Medium" panose="02000504020000020004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054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7329803" y="1887752"/>
            <a:ext cx="664934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SzPct val="100000"/>
              <a:buFont typeface="Arial"/>
              <a:buNone/>
              <a:defRPr sz="2800" b="0" i="0">
                <a:solidFill>
                  <a:schemeClr val="accent5"/>
                </a:solidFill>
                <a:latin typeface="Benton Sans Book" panose="02000404020000020004" pitchFamily="2" charset="77"/>
                <a:cs typeface="Benton Sans Book" panose="02000404020000020004" pitchFamily="2" charset="77"/>
              </a:defRPr>
            </a:lvl1pPr>
            <a:lvl2pPr marL="339725" indent="0">
              <a:buSzPct val="100000"/>
              <a:buFont typeface="Arial"/>
              <a:buNone/>
              <a:defRPr sz="2400">
                <a:solidFill>
                  <a:schemeClr val="accent5"/>
                </a:solidFill>
              </a:defRPr>
            </a:lvl2pPr>
            <a:lvl3pPr marL="692150" indent="0">
              <a:buSzPct val="100000"/>
              <a:buFont typeface="Arial"/>
              <a:buNone/>
              <a:defRPr sz="2100">
                <a:solidFill>
                  <a:schemeClr val="accent5"/>
                </a:solidFill>
              </a:defRPr>
            </a:lvl3pPr>
            <a:lvl4pPr marL="1384301" indent="0">
              <a:buSzPct val="100000"/>
              <a:buFont typeface="Arial"/>
              <a:buNone/>
              <a:defRPr sz="1800">
                <a:solidFill>
                  <a:schemeClr val="accent5"/>
                </a:solidFill>
              </a:defRPr>
            </a:lvl4pPr>
            <a:lvl5pPr marL="2406650" indent="-342901">
              <a:buSzPct val="100000"/>
              <a:buFont typeface="+mj-lt"/>
              <a:buAutoNum type="arabicPeriod"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4476" y="1869074"/>
            <a:ext cx="6019800" cy="5407933"/>
          </a:xfrm>
          <a:prstGeom prst="rect">
            <a:avLst/>
          </a:prstGeom>
          <a:ln w="6350" cmpd="sng">
            <a:solidFill>
              <a:srgbClr val="666666"/>
            </a:solidFill>
          </a:ln>
        </p:spPr>
        <p:txBody>
          <a:bodyPr lIns="91440" tIns="45720" rIns="91440" bIns="45720"/>
          <a:lstStyle>
            <a:lvl1pPr marL="0" indent="0">
              <a:buFontTx/>
              <a:buNone/>
              <a:defRPr sz="2800" b="0" i="0">
                <a:solidFill>
                  <a:srgbClr val="4C4C4C"/>
                </a:solidFill>
                <a:latin typeface="Benton Sans Book" panose="02000404020000020004" pitchFamily="2" charset="77"/>
                <a:cs typeface="Benton Sans Book" panose="02000404020000020004" pitchFamily="2" charset="77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10057" y="598699"/>
            <a:ext cx="13269093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4500" b="0" i="0">
                <a:solidFill>
                  <a:srgbClr val="4C4C4C"/>
                </a:solidFill>
                <a:latin typeface="Benton Sans Medium" panose="02000504020000020004" pitchFamily="2" charset="77"/>
                <a:cs typeface="Benton Sans Medium" panose="02000504020000020004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568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704476" y="1893515"/>
            <a:ext cx="13273731" cy="5358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SzPct val="120000"/>
              <a:buFontTx/>
              <a:buNone/>
              <a:defRPr sz="2800" b="0" i="0">
                <a:solidFill>
                  <a:schemeClr val="accent5"/>
                </a:solidFill>
                <a:latin typeface="Benton Sans Book" panose="02000404020000020004" pitchFamily="2" charset="77"/>
                <a:cs typeface="Benton Sans Book" panose="02000404020000020004" pitchFamily="2" charset="77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10057" y="598699"/>
            <a:ext cx="13269093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4500" b="0" i="0">
                <a:solidFill>
                  <a:srgbClr val="4C4C4C"/>
                </a:solidFill>
                <a:latin typeface="Benton Sans Medium" panose="02000504020000020004" pitchFamily="2" charset="77"/>
                <a:cs typeface="Benton Sans Medium" panose="02000504020000020004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1633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Image_NoColor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666666"/>
            </a:solidFill>
          </a:ln>
        </p:spPr>
        <p:txBody>
          <a:bodyPr lIns="91440" tIns="45720" rIns="91440" bIns="45720"/>
          <a:lstStyle>
            <a:lvl1pPr marL="0" indent="0">
              <a:buFontTx/>
              <a:buNone/>
              <a:defRPr sz="2800" b="0" i="0">
                <a:solidFill>
                  <a:schemeClr val="accent5"/>
                </a:solidFill>
                <a:latin typeface="Benton Sans Book" panose="02000404020000020004" pitchFamily="2" charset="77"/>
                <a:cs typeface="Benton Sans Book" panose="02000404020000020004" pitchFamily="2" charset="77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5207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4630400" cy="8229602"/>
          </a:xfrm>
          <a:prstGeom prst="rect">
            <a:avLst/>
          </a:prstGeom>
          <a:ln w="6350" cmpd="sng">
            <a:solidFill>
              <a:schemeClr val="tx1"/>
            </a:solidFill>
          </a:ln>
        </p:spPr>
        <p:txBody>
          <a:bodyPr lIns="91440" tIns="45720" rIns="91440" bIns="45720"/>
          <a:lstStyle>
            <a:lvl1pPr marL="0" indent="0">
              <a:buFontTx/>
              <a:buNone/>
              <a:defRPr sz="2800" b="0" i="0">
                <a:solidFill>
                  <a:schemeClr val="accent5"/>
                </a:solidFill>
                <a:latin typeface="Benton Sans Book" panose="02000404020000020004" pitchFamily="2" charset="77"/>
                <a:cs typeface="Benton Sans Book" panose="02000404020000020004" pitchFamily="2" charset="77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0614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043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Orange">
    <p:bg>
      <p:bgPr>
        <a:solidFill>
          <a:srgbClr val="DA7A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73E50-7157-6640-A5E0-9FC5F35176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33A3AA-63A5-7441-BE97-9D185964E4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94365" y="7728128"/>
            <a:ext cx="1431235" cy="2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08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Yellow">
    <p:bg>
      <p:bgPr>
        <a:solidFill>
          <a:srgbClr val="DF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9FE2D-6CD2-BB4F-BB8B-A83C21A699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2397A4-ECF2-5B4E-A55C-11AD05C967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94365" y="7728128"/>
            <a:ext cx="1431235" cy="2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0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M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B9365-2F25-8C4C-BE0A-D005415160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AD1C548-4F1A-D848-9659-156764E14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609" y="4768917"/>
            <a:ext cx="13138784" cy="1114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 Sans Book" panose="02000404020000020004" pitchFamily="2" charset="77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78571F8-C3EE-3149-A3DD-65F7526E18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609" y="2895388"/>
            <a:ext cx="13138784" cy="1274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Benton Sans Medium" panose="02000504020000020004" pitchFamily="2" charset="77"/>
              </a:defRPr>
            </a:lvl1pPr>
            <a:lvl2pPr marL="548640" indent="0">
              <a:buNone/>
              <a:defRPr b="1" i="0">
                <a:latin typeface="Benton Sans" panose="02000504020000020004" pitchFamily="2" charset="77"/>
              </a:defRPr>
            </a:lvl2pPr>
            <a:lvl3pPr marL="1097280" indent="0">
              <a:buNone/>
              <a:defRPr b="1" i="0">
                <a:latin typeface="Benton Sans" panose="02000504020000020004" pitchFamily="2" charset="77"/>
              </a:defRPr>
            </a:lvl3pPr>
            <a:lvl4pPr marL="1645920" indent="0">
              <a:buNone/>
              <a:defRPr b="1" i="0">
                <a:latin typeface="Benton Sans" panose="02000504020000020004" pitchFamily="2" charset="77"/>
              </a:defRPr>
            </a:lvl4pPr>
            <a:lvl5pPr marL="2194560" indent="0">
              <a:buNone/>
              <a:defRPr b="1" i="0">
                <a:latin typeface="Benton 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01213B-9859-3748-8223-7827E8ED8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08" y="1100667"/>
            <a:ext cx="3386032" cy="6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92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Red">
    <p:bg>
      <p:bgPr>
        <a:solidFill>
          <a:srgbClr val="B833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E1E6C6-FB82-054A-9A91-A21C6E461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8CD904-70E7-C543-B05B-50556F8242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94365" y="7728128"/>
            <a:ext cx="1431235" cy="2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17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274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201C1-A61A-FA4E-8118-1F19FEC44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2F3683-D1C7-E74E-B9C7-99C8A352F0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94365" y="7728128"/>
            <a:ext cx="1431235" cy="2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88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Purple">
    <p:bg>
      <p:bgPr>
        <a:solidFill>
          <a:srgbClr val="5C6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C2F33-7D81-CF40-8BD9-495534ACFB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22475E-5262-2545-8B4E-B5192B2A05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94365" y="7728128"/>
            <a:ext cx="1431235" cy="2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77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Dk Teal">
    <p:bg>
      <p:bgPr>
        <a:solidFill>
          <a:srgbClr val="638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FF2A2C-FEC4-D24C-ADFF-E250BB627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78EFF4-0525-FD4F-849F-9CC487EA3D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94365" y="7728128"/>
            <a:ext cx="1431235" cy="2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93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Lt Teal">
    <p:bg>
      <p:bgPr>
        <a:solidFill>
          <a:srgbClr val="789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36A104-AC78-6A4D-BDEE-9EBB7E368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27EF35-908B-9040-B9E3-E8887354B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94365" y="7728128"/>
            <a:ext cx="1431235" cy="2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46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38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062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BentonSans Book"/>
            </a:endParaRPr>
          </a:p>
        </p:txBody>
      </p:sp>
      <p:pic>
        <p:nvPicPr>
          <p:cNvPr id="3" name="Picture 6" descr="tableau_rg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22" y="3364346"/>
            <a:ext cx="7221157" cy="150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641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- Orange">
    <p:bg>
      <p:bgPr>
        <a:solidFill>
          <a:srgbClr val="DA7A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1C50B4-1050-3C46-B96D-471353A85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23933A-2B19-FA4E-A9C9-AB24E43E46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19" y="3369181"/>
            <a:ext cx="7221158" cy="14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53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- Yellow">
    <p:bg>
      <p:bgPr>
        <a:solidFill>
          <a:srgbClr val="DF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4762C0-C846-E047-8A3E-A1745FB07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E41A92-5BD7-E646-89C2-522B79FC56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19" y="3369181"/>
            <a:ext cx="7221158" cy="14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96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- Red">
    <p:bg>
      <p:bgPr>
        <a:solidFill>
          <a:srgbClr val="B833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C9E06D-C023-1C4D-B3E3-C11CE68F4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72B6EE-5551-F048-AABC-16D906B6ED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19" y="3369181"/>
            <a:ext cx="7221158" cy="14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76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- Blue">
    <p:bg>
      <p:bgPr>
        <a:solidFill>
          <a:srgbClr val="274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D210CA-8EC6-624C-B038-257CEB7BA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FF7BE8-70C7-D448-A425-DF86FDEC5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19" y="3369181"/>
            <a:ext cx="7221158" cy="14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8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Ar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B9365-2F25-8C4C-BE0A-D005415160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AD1C548-4F1A-D848-9659-156764E14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609" y="4768917"/>
            <a:ext cx="13138784" cy="1114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 Sans Book" panose="02000404020000020004" pitchFamily="2" charset="77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78571F8-C3EE-3149-A3DD-65F7526E18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609" y="2895388"/>
            <a:ext cx="13138784" cy="1274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Benton Sans Medium" panose="02000504020000020004" pitchFamily="2" charset="77"/>
              </a:defRPr>
            </a:lvl1pPr>
            <a:lvl2pPr marL="548640" indent="0">
              <a:buNone/>
              <a:defRPr b="1" i="0">
                <a:latin typeface="Benton Sans" panose="02000504020000020004" pitchFamily="2" charset="77"/>
              </a:defRPr>
            </a:lvl2pPr>
            <a:lvl3pPr marL="1097280" indent="0">
              <a:buNone/>
              <a:defRPr b="1" i="0">
                <a:latin typeface="Benton Sans" panose="02000504020000020004" pitchFamily="2" charset="77"/>
              </a:defRPr>
            </a:lvl3pPr>
            <a:lvl4pPr marL="1645920" indent="0">
              <a:buNone/>
              <a:defRPr b="1" i="0">
                <a:latin typeface="Benton Sans" panose="02000504020000020004" pitchFamily="2" charset="77"/>
              </a:defRPr>
            </a:lvl4pPr>
            <a:lvl5pPr marL="2194560" indent="0">
              <a:buNone/>
              <a:defRPr b="1" i="0">
                <a:latin typeface="Benton 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01213B-9859-3748-8223-7827E8ED8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08" y="1100667"/>
            <a:ext cx="3386032" cy="6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63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- Purple">
    <p:bg>
      <p:bgPr>
        <a:solidFill>
          <a:srgbClr val="5C6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88D80-BDAC-9043-989B-73B3F7A75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456DFD-AFB9-8D43-A25C-2F6E3AC4BF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19" y="3369181"/>
            <a:ext cx="7221158" cy="14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30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- Dk Teal">
    <p:bg>
      <p:bgPr>
        <a:solidFill>
          <a:srgbClr val="638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2E07DB-F2E0-9044-B998-4F203A273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1FCBF5-BDF2-1C47-84ED-4C5B11D922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19" y="3369181"/>
            <a:ext cx="7221158" cy="14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58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- Lt Teal">
    <p:bg>
      <p:bgPr>
        <a:solidFill>
          <a:srgbClr val="789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01ADA4-6137-BA40-BB14-594D9C06B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257037-A5B9-304C-9349-59D68371F9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19" y="3369181"/>
            <a:ext cx="7221158" cy="14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Map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B9365-2F25-8C4C-BE0A-D005415160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AD1C548-4F1A-D848-9659-156764E14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609" y="4768917"/>
            <a:ext cx="13138784" cy="1114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 Sans Book" panose="02000404020000020004" pitchFamily="2" charset="77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78571F8-C3EE-3149-A3DD-65F7526E18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609" y="2895388"/>
            <a:ext cx="13138784" cy="1274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Benton Sans Medium" panose="02000504020000020004" pitchFamily="2" charset="77"/>
              </a:defRPr>
            </a:lvl1pPr>
            <a:lvl2pPr marL="548640" indent="0">
              <a:buNone/>
              <a:defRPr b="1" i="0">
                <a:latin typeface="Benton Sans" panose="02000504020000020004" pitchFamily="2" charset="77"/>
              </a:defRPr>
            </a:lvl2pPr>
            <a:lvl3pPr marL="1097280" indent="0">
              <a:buNone/>
              <a:defRPr b="1" i="0">
                <a:latin typeface="Benton Sans" panose="02000504020000020004" pitchFamily="2" charset="77"/>
              </a:defRPr>
            </a:lvl3pPr>
            <a:lvl4pPr marL="1645920" indent="0">
              <a:buNone/>
              <a:defRPr b="1" i="0">
                <a:latin typeface="Benton Sans" panose="02000504020000020004" pitchFamily="2" charset="77"/>
              </a:defRPr>
            </a:lvl4pPr>
            <a:lvl5pPr marL="2194560" indent="0">
              <a:buNone/>
              <a:defRPr b="1" i="0">
                <a:latin typeface="Benton 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01213B-9859-3748-8223-7827E8ED8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08" y="1100667"/>
            <a:ext cx="3386032" cy="6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5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cp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B9365-2F25-8C4C-BE0A-D005415160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AD1C548-4F1A-D848-9659-156764E14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609" y="4768917"/>
            <a:ext cx="13138784" cy="1114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 Sans Book" panose="02000404020000020004" pitchFamily="2" charset="77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78571F8-C3EE-3149-A3DD-65F7526E18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609" y="2895388"/>
            <a:ext cx="13138784" cy="1274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Benton Sans Medium" panose="02000504020000020004" pitchFamily="2" charset="77"/>
              </a:defRPr>
            </a:lvl1pPr>
            <a:lvl2pPr marL="548640" indent="0">
              <a:buNone/>
              <a:defRPr b="1" i="0">
                <a:latin typeface="Benton Sans" panose="02000504020000020004" pitchFamily="2" charset="77"/>
              </a:defRPr>
            </a:lvl2pPr>
            <a:lvl3pPr marL="1097280" indent="0">
              <a:buNone/>
              <a:defRPr b="1" i="0">
                <a:latin typeface="Benton Sans" panose="02000504020000020004" pitchFamily="2" charset="77"/>
              </a:defRPr>
            </a:lvl3pPr>
            <a:lvl4pPr marL="1645920" indent="0">
              <a:buNone/>
              <a:defRPr b="1" i="0">
                <a:latin typeface="Benton Sans" panose="02000504020000020004" pitchFamily="2" charset="77"/>
              </a:defRPr>
            </a:lvl4pPr>
            <a:lvl5pPr marL="2194560" indent="0">
              <a:buNone/>
              <a:defRPr b="1" i="0">
                <a:latin typeface="Benton 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01213B-9859-3748-8223-7827E8ED8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08" y="1100667"/>
            <a:ext cx="3386032" cy="6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6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7B385061-FAF8-9D42-859C-5ADE43CBA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609" y="4768917"/>
            <a:ext cx="13138784" cy="1114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75000"/>
                  </a:schemeClr>
                </a:solidFill>
                <a:latin typeface="Benton Sans Book" panose="02000404020000020004" pitchFamily="2" charset="77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B10E464-8722-2048-8930-DD9B910626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609" y="2895388"/>
            <a:ext cx="13138784" cy="1274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chemeClr val="tx1">
                    <a:lumMod val="75000"/>
                  </a:schemeClr>
                </a:solidFill>
                <a:latin typeface="Benton Sans Medium" panose="02000504020000020004" pitchFamily="2" charset="77"/>
              </a:defRPr>
            </a:lvl1pPr>
            <a:lvl2pPr marL="548640" indent="0">
              <a:buNone/>
              <a:defRPr b="1" i="0">
                <a:latin typeface="Benton Sans" panose="02000504020000020004" pitchFamily="2" charset="77"/>
              </a:defRPr>
            </a:lvl2pPr>
            <a:lvl3pPr marL="1097280" indent="0">
              <a:buNone/>
              <a:defRPr b="1" i="0">
                <a:latin typeface="Benton Sans" panose="02000504020000020004" pitchFamily="2" charset="77"/>
              </a:defRPr>
            </a:lvl3pPr>
            <a:lvl4pPr marL="1645920" indent="0">
              <a:buNone/>
              <a:defRPr b="1" i="0">
                <a:latin typeface="Benton Sans" panose="02000504020000020004" pitchFamily="2" charset="77"/>
              </a:defRPr>
            </a:lvl4pPr>
            <a:lvl5pPr marL="2194560" indent="0">
              <a:buNone/>
              <a:defRPr b="1" i="0">
                <a:latin typeface="Benton 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129281-8454-284B-8318-C8FCF78A70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4" y="1093293"/>
            <a:ext cx="3360499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85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range">
    <p:bg>
      <p:bgPr>
        <a:solidFill>
          <a:srgbClr val="DA7A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DED64A-B01C-0F46-8C5B-352A542B55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7B385061-FAF8-9D42-859C-5ADE43CBA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609" y="4768917"/>
            <a:ext cx="13138784" cy="1114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 Sans Book" panose="02000404020000020004" pitchFamily="2" charset="77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B10E464-8722-2048-8930-DD9B910626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609" y="2895388"/>
            <a:ext cx="13138784" cy="1274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Benton Sans Medium" panose="02000504020000020004" pitchFamily="2" charset="77"/>
              </a:defRPr>
            </a:lvl1pPr>
            <a:lvl2pPr marL="548640" indent="0">
              <a:buNone/>
              <a:defRPr b="1" i="0">
                <a:latin typeface="Benton Sans" panose="02000504020000020004" pitchFamily="2" charset="77"/>
              </a:defRPr>
            </a:lvl2pPr>
            <a:lvl3pPr marL="1097280" indent="0">
              <a:buNone/>
              <a:defRPr b="1" i="0">
                <a:latin typeface="Benton Sans" panose="02000504020000020004" pitchFamily="2" charset="77"/>
              </a:defRPr>
            </a:lvl3pPr>
            <a:lvl4pPr marL="1645920" indent="0">
              <a:buNone/>
              <a:defRPr b="1" i="0">
                <a:latin typeface="Benton Sans" panose="02000504020000020004" pitchFamily="2" charset="77"/>
              </a:defRPr>
            </a:lvl4pPr>
            <a:lvl5pPr marL="2194560" indent="0">
              <a:buNone/>
              <a:defRPr b="1" i="0">
                <a:latin typeface="Benton 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4AA01-567C-6447-82A8-B5354F293E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08" y="1100667"/>
            <a:ext cx="3386032" cy="6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7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Yellow">
    <p:bg>
      <p:bgPr>
        <a:solidFill>
          <a:srgbClr val="DF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8C458A-E026-5A46-BCF2-72DFE6560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7B385061-FAF8-9D42-859C-5ADE43CBA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609" y="4768917"/>
            <a:ext cx="13138784" cy="1114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enton Sans Book" panose="02000404020000020004" pitchFamily="2" charset="77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9B10E464-8722-2048-8930-DD9B910626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609" y="2895388"/>
            <a:ext cx="13138784" cy="1274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Benton Sans Medium" panose="02000504020000020004" pitchFamily="2" charset="77"/>
              </a:defRPr>
            </a:lvl1pPr>
            <a:lvl2pPr marL="548640" indent="0">
              <a:buNone/>
              <a:defRPr b="1" i="0">
                <a:latin typeface="Benton Sans" panose="02000504020000020004" pitchFamily="2" charset="77"/>
              </a:defRPr>
            </a:lvl2pPr>
            <a:lvl3pPr marL="1097280" indent="0">
              <a:buNone/>
              <a:defRPr b="1" i="0">
                <a:latin typeface="Benton Sans" panose="02000504020000020004" pitchFamily="2" charset="77"/>
              </a:defRPr>
            </a:lvl3pPr>
            <a:lvl4pPr marL="1645920" indent="0">
              <a:buNone/>
              <a:defRPr b="1" i="0">
                <a:latin typeface="Benton Sans" panose="02000504020000020004" pitchFamily="2" charset="77"/>
              </a:defRPr>
            </a:lvl4pPr>
            <a:lvl5pPr marL="2194560" indent="0">
              <a:buNone/>
              <a:defRPr b="1" i="0">
                <a:latin typeface="Benton Sans" panose="02000504020000020004" pitchFamily="2" charset="77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C2346-03E4-2B43-8410-BFFC5EBB9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08" y="1100667"/>
            <a:ext cx="3386032" cy="6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9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600075"/>
            <a:ext cx="1324451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7B03C-4127-D64D-AA1B-170E95AE9E1C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12893904" y="7724876"/>
            <a:ext cx="1427620" cy="292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57" r:id="rId3"/>
    <p:sldLayoutId id="2147484158" r:id="rId4"/>
    <p:sldLayoutId id="2147484161" r:id="rId5"/>
    <p:sldLayoutId id="2147484162" r:id="rId6"/>
    <p:sldLayoutId id="2147484163" r:id="rId7"/>
    <p:sldLayoutId id="2147484154" r:id="rId8"/>
    <p:sldLayoutId id="2147484155" r:id="rId9"/>
    <p:sldLayoutId id="2147484156" r:id="rId10"/>
    <p:sldLayoutId id="2147484150" r:id="rId11"/>
    <p:sldLayoutId id="2147484151" r:id="rId12"/>
    <p:sldLayoutId id="2147484152" r:id="rId13"/>
    <p:sldLayoutId id="2147484153" r:id="rId14"/>
    <p:sldLayoutId id="2147484135" r:id="rId15"/>
    <p:sldLayoutId id="2147484148" r:id="rId16"/>
    <p:sldLayoutId id="2147484136" r:id="rId17"/>
    <p:sldLayoutId id="2147484137" r:id="rId18"/>
    <p:sldLayoutId id="2147484138" r:id="rId19"/>
    <p:sldLayoutId id="2147484139" r:id="rId20"/>
    <p:sldLayoutId id="2147484140" r:id="rId21"/>
    <p:sldLayoutId id="2147484141" r:id="rId22"/>
    <p:sldLayoutId id="2147484142" r:id="rId23"/>
    <p:sldLayoutId id="2147484143" r:id="rId24"/>
    <p:sldLayoutId id="2147484144" r:id="rId25"/>
    <p:sldLayoutId id="2147484145" r:id="rId26"/>
    <p:sldLayoutId id="2147484146" r:id="rId27"/>
    <p:sldLayoutId id="2147484164" r:id="rId28"/>
    <p:sldLayoutId id="2147484165" r:id="rId29"/>
    <p:sldLayoutId id="2147484166" r:id="rId30"/>
    <p:sldLayoutId id="2147484167" r:id="rId31"/>
    <p:sldLayoutId id="2147484168" r:id="rId32"/>
    <p:sldLayoutId id="2147484169" r:id="rId33"/>
    <p:sldLayoutId id="2147484170" r:id="rId34"/>
    <p:sldLayoutId id="2147484149" r:id="rId35"/>
    <p:sldLayoutId id="2147484171" r:id="rId36"/>
    <p:sldLayoutId id="2147484172" r:id="rId37"/>
    <p:sldLayoutId id="2147484173" r:id="rId38"/>
    <p:sldLayoutId id="2147484174" r:id="rId39"/>
    <p:sldLayoutId id="2147484175" r:id="rId40"/>
    <p:sldLayoutId id="2147484176" r:id="rId41"/>
    <p:sldLayoutId id="2147484177" r:id="rId42"/>
  </p:sldLayoutIdLst>
  <p:txStyles>
    <p:titleStyle>
      <a:lvl1pPr algn="l" defTabSz="1304925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500" b="0" i="0" kern="1200">
          <a:solidFill>
            <a:srgbClr val="4C4C4C"/>
          </a:solidFill>
          <a:latin typeface="Benton Sans Medium" panose="02000504020000020004" pitchFamily="2" charset="77"/>
          <a:ea typeface="ＭＳ Ｐゴシック" charset="0"/>
          <a:cs typeface="Benton Sans Medium" panose="02000504020000020004" pitchFamily="2" charset="77"/>
        </a:defRPr>
      </a:lvl1pPr>
      <a:lvl2pPr algn="l" defTabSz="130492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4C4C4C"/>
          </a:solidFill>
          <a:latin typeface="BentonSans Book" charset="0"/>
          <a:ea typeface="ＭＳ Ｐゴシック" charset="0"/>
        </a:defRPr>
      </a:lvl2pPr>
      <a:lvl3pPr algn="l" defTabSz="130492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4C4C4C"/>
          </a:solidFill>
          <a:latin typeface="BentonSans Book" charset="0"/>
          <a:ea typeface="ＭＳ Ｐゴシック" charset="0"/>
        </a:defRPr>
      </a:lvl3pPr>
      <a:lvl4pPr algn="l" defTabSz="130492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4C4C4C"/>
          </a:solidFill>
          <a:latin typeface="BentonSans Book" charset="0"/>
          <a:ea typeface="ＭＳ Ｐゴシック" charset="0"/>
        </a:defRPr>
      </a:lvl4pPr>
      <a:lvl5pPr algn="l" defTabSz="130492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4C4C4C"/>
          </a:solidFill>
          <a:latin typeface="BentonSans Book" charset="0"/>
          <a:ea typeface="ＭＳ Ｐゴシック" charset="0"/>
        </a:defRPr>
      </a:lvl5pPr>
      <a:lvl6pPr marL="457200" algn="l" defTabSz="130492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4C4C4C"/>
          </a:solidFill>
          <a:latin typeface="BentonSans Book" charset="0"/>
          <a:ea typeface="ＭＳ Ｐゴシック" charset="0"/>
        </a:defRPr>
      </a:lvl6pPr>
      <a:lvl7pPr marL="914400" algn="l" defTabSz="130492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4C4C4C"/>
          </a:solidFill>
          <a:latin typeface="BentonSans Book" charset="0"/>
          <a:ea typeface="ＭＳ Ｐゴシック" charset="0"/>
        </a:defRPr>
      </a:lvl7pPr>
      <a:lvl8pPr marL="1371600" algn="l" defTabSz="130492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4C4C4C"/>
          </a:solidFill>
          <a:latin typeface="BentonSans Book" charset="0"/>
          <a:ea typeface="ＭＳ Ｐゴシック" charset="0"/>
        </a:defRPr>
      </a:lvl8pPr>
      <a:lvl9pPr marL="1828800" algn="l" defTabSz="130492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rgbClr val="4C4C4C"/>
          </a:solidFill>
          <a:latin typeface="BentonSans Book" charset="0"/>
          <a:ea typeface="ＭＳ Ｐゴシック" charset="0"/>
        </a:defRPr>
      </a:lvl9pPr>
    </p:titleStyle>
    <p:bodyStyle>
      <a:lvl1pPr marL="488950" indent="-488950" algn="l" defTabSz="13049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60450" indent="-407988" algn="l" defTabSz="13049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631950" indent="-325438" algn="l" defTabSz="13049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284413" indent="-325438" algn="l" defTabSz="13049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938463" indent="-325438" algn="l" defTabSz="130492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592106" indent="-326555" algn="l" defTabSz="13062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6" indent="-326555" algn="l" defTabSz="13062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1" algn="l" defTabSz="13062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2" algn="l" defTabSz="13062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0" algn="l" defTabSz="13062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AB5B16-7D40-EA45-9B9F-6E0E915F6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7908" y="2439312"/>
            <a:ext cx="13138784" cy="1274233"/>
          </a:xfrm>
        </p:spPr>
        <p:txBody>
          <a:bodyPr/>
          <a:lstStyle/>
          <a:p>
            <a:r>
              <a:rPr lang="en-US" dirty="0"/>
              <a:t>Example Champion Programs</a:t>
            </a:r>
          </a:p>
          <a:p>
            <a:r>
              <a:rPr lang="en-US" sz="3000" dirty="0">
                <a:latin typeface="BentonSans Light" panose="02000404020000020004" pitchFamily="2" charset="0"/>
              </a:rPr>
              <a:t>Examples from real Tableau customers (anonymized) outlining their Data  Champions program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475" y="7428668"/>
            <a:ext cx="1456434" cy="6337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587058" y="167745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  <a:ea typeface="+mn-ea"/>
            </a:endParaRP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latin typeface="BentonSans Light" panose="02000404020000020004" pitchFamily="2" charset="0"/>
                <a:ea typeface="+mn-ea"/>
              </a:rPr>
              <a:t> 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38468" y="611505"/>
            <a:ext cx="1324451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3500" dirty="0">
                <a:latin typeface="+mj-lt"/>
                <a:ea typeface="+mn-ea"/>
              </a:rPr>
              <a:t>Training program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322" y="1677452"/>
            <a:ext cx="10186655" cy="50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68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587058" y="167745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r>
              <a:rPr lang="en-US" sz="2500" b="1" dirty="0">
                <a:latin typeface="BentonSans Light" panose="02000404020000020004" pitchFamily="2" charset="0"/>
                <a:ea typeface="+mn-ea"/>
              </a:rPr>
              <a:t>Company Industry: </a:t>
            </a:r>
            <a:r>
              <a:rPr lang="en-US" sz="2500" dirty="0">
                <a:latin typeface="BentonSans Light" panose="02000404020000020004" pitchFamily="2" charset="0"/>
                <a:ea typeface="+mn-ea"/>
              </a:rPr>
              <a:t>Communications</a:t>
            </a:r>
          </a:p>
          <a:p>
            <a:pPr defTabSz="1306221" fontAlgn="auto">
              <a:spcAft>
                <a:spcPts val="0"/>
              </a:spcAft>
              <a:defRPr/>
            </a:pPr>
            <a:r>
              <a:rPr lang="en-US" sz="2500" b="1" dirty="0">
                <a:latin typeface="BentonSans Light" panose="02000404020000020004" pitchFamily="2" charset="0"/>
                <a:ea typeface="+mn-ea"/>
              </a:rPr>
              <a:t>Number of Employees</a:t>
            </a:r>
            <a:r>
              <a:rPr lang="en-US" sz="2500" dirty="0">
                <a:latin typeface="BentonSans Light" panose="02000404020000020004" pitchFamily="2" charset="0"/>
                <a:ea typeface="+mn-ea"/>
              </a:rPr>
              <a:t>: 83,163 </a:t>
            </a:r>
          </a:p>
          <a:p>
            <a:pPr defTabSz="1306221" fontAlgn="auto">
              <a:spcAft>
                <a:spcPts val="0"/>
              </a:spcAft>
              <a:defRPr/>
            </a:pPr>
            <a:r>
              <a:rPr lang="en-US" sz="2500" b="1" dirty="0">
                <a:latin typeface="BentonSans Light" panose="02000404020000020004" pitchFamily="2" charset="0"/>
                <a:ea typeface="+mn-ea"/>
              </a:rPr>
              <a:t>Headquarters:  </a:t>
            </a:r>
            <a:r>
              <a:rPr lang="en-US" sz="2500" dirty="0">
                <a:latin typeface="BentonSans Light" panose="02000404020000020004" pitchFamily="2" charset="0"/>
                <a:ea typeface="+mn-ea"/>
              </a:rPr>
              <a:t>Paris</a:t>
            </a:r>
          </a:p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  <a:ea typeface="+mn-ea"/>
            </a:endParaRP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latin typeface="BentonSans Light" panose="02000404020000020004" pitchFamily="2" charset="0"/>
                <a:ea typeface="+mn-ea"/>
              </a:rPr>
              <a:t> 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712788" y="600075"/>
            <a:ext cx="1324451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3500" dirty="0">
                <a:latin typeface="+mj-lt"/>
                <a:ea typeface="+mn-ea"/>
              </a:rPr>
              <a:t>Example #3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#3</a:t>
            </a:r>
          </a:p>
        </p:txBody>
      </p:sp>
    </p:spTree>
    <p:extLst>
      <p:ext uri="{BB962C8B-B14F-4D97-AF65-F5344CB8AC3E}">
        <p14:creationId xmlns:p14="http://schemas.microsoft.com/office/powerpoint/2010/main" val="2360202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1" r="26220"/>
          <a:stretch/>
        </p:blipFill>
        <p:spPr>
          <a:xfrm>
            <a:off x="0" y="-50320"/>
            <a:ext cx="5270850" cy="7647472"/>
          </a:xfrm>
          <a:prstGeom prst="rect">
            <a:avLst/>
          </a:prstGeom>
        </p:spPr>
      </p:pic>
      <p:sp>
        <p:nvSpPr>
          <p:cNvPr id="3" name="Text Placeholder 7"/>
          <p:cNvSpPr txBox="1">
            <a:spLocks/>
          </p:cNvSpPr>
          <p:nvPr/>
        </p:nvSpPr>
        <p:spPr>
          <a:xfrm>
            <a:off x="712788" y="148314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587" y="797480"/>
            <a:ext cx="4259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+mj-lt"/>
              </a:rPr>
              <a:t>for</a:t>
            </a:r>
            <a:r>
              <a:rPr lang="en-US" sz="5000" b="1" dirty="0">
                <a:solidFill>
                  <a:schemeClr val="bg1"/>
                </a:solidFill>
                <a:latin typeface="+mj-lt"/>
              </a:rPr>
              <a:t> organizations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0850" y="1483142"/>
            <a:ext cx="915543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defTabSz="1306221" fontAlgn="auto">
              <a:spcAft>
                <a:spcPts val="0"/>
              </a:spcAft>
              <a:buNone/>
              <a:defRPr/>
            </a:pPr>
            <a:r>
              <a:rPr lang="en-US" sz="2500" b="1" dirty="0">
                <a:latin typeface="BentonSans Light" panose="02000404020000020004" pitchFamily="2" charset="0"/>
              </a:rPr>
              <a:t>Program goal:</a:t>
            </a:r>
          </a:p>
          <a:p>
            <a:pPr marL="80962" indent="0" defTabSz="1306221" fontAlgn="auto">
              <a:spcAft>
                <a:spcPts val="0"/>
              </a:spcAft>
              <a:buNone/>
              <a:defRPr/>
            </a:pPr>
            <a:endParaRPr lang="en-US" sz="2000" b="1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BentonSans Light" panose="02000404020000020004" pitchFamily="2" charset="0"/>
              </a:rPr>
              <a:t>Faster onboarding and upskills of new users</a:t>
            </a: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BentonSans Light" panose="02000404020000020004" pitchFamily="2" charset="0"/>
              </a:rPr>
              <a:t>Reduce dependency on central teams </a:t>
            </a: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BentonSans Light" panose="02000404020000020004" pitchFamily="2" charset="0"/>
              </a:rPr>
              <a:t>Improve effectiveness and efficiency on data monitoring and reporting needs</a:t>
            </a: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BentonSans Light" panose="02000404020000020004" pitchFamily="2" charset="0"/>
              </a:rPr>
              <a:t>Reach local organization/teams by giving them tools to use and analyze data while offering autonomy and support </a:t>
            </a: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latin typeface="BentonSans Light" panose="02000404020000020004" pitchFamily="2" charset="0"/>
              </a:rPr>
              <a:t> 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#3</a:t>
            </a:r>
          </a:p>
        </p:txBody>
      </p:sp>
    </p:spTree>
    <p:extLst>
      <p:ext uri="{BB962C8B-B14F-4D97-AF65-F5344CB8AC3E}">
        <p14:creationId xmlns:p14="http://schemas.microsoft.com/office/powerpoint/2010/main" val="1911183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712788" y="148314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2" r="9078"/>
          <a:stretch/>
        </p:blipFill>
        <p:spPr>
          <a:xfrm>
            <a:off x="0" y="24045"/>
            <a:ext cx="4857750" cy="7603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788" y="880712"/>
            <a:ext cx="3744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+mj-lt"/>
              </a:rPr>
              <a:t>for</a:t>
            </a:r>
            <a:r>
              <a:rPr lang="en-US" sz="5000" b="1" dirty="0">
                <a:solidFill>
                  <a:schemeClr val="bg1"/>
                </a:solidFill>
                <a:latin typeface="+mj-lt"/>
              </a:rPr>
              <a:t> champions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17808" y="550040"/>
            <a:ext cx="915543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defTabSz="1306221" fontAlgn="auto">
              <a:spcAft>
                <a:spcPts val="0"/>
              </a:spcAft>
              <a:buNone/>
              <a:defRPr/>
            </a:pPr>
            <a:r>
              <a:rPr lang="en-US" sz="2500" b="1" dirty="0">
                <a:latin typeface="BentonSans Light" panose="02000404020000020004" pitchFamily="2" charset="0"/>
              </a:rPr>
              <a:t>Champion role:</a:t>
            </a:r>
          </a:p>
          <a:p>
            <a:pPr marL="80962" indent="0" defTabSz="1306221" fontAlgn="auto">
              <a:spcAft>
                <a:spcPts val="0"/>
              </a:spcAft>
              <a:buNone/>
              <a:defRPr/>
            </a:pPr>
            <a:endParaRPr lang="en-US" sz="2500" b="1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BentonSans Light" panose="02000404020000020004" pitchFamily="2" charset="0"/>
              </a:rPr>
              <a:t>Advocate – inform others about changes and updates regarding Tableau and help adopt new processes</a:t>
            </a: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BentonSans Light" panose="02000404020000020004" pitchFamily="2" charset="0"/>
              </a:rPr>
              <a:t>Support – Help with adoption, identify use cases and participate in standardization strategy of report</a:t>
            </a: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BentonSans Light" panose="02000404020000020004" pitchFamily="2" charset="0"/>
              </a:rPr>
              <a:t>Help – help other users, share feedback to central BI team and request or organize Tableau events </a:t>
            </a: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68340" y="4359442"/>
            <a:ext cx="915543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defTabSz="1306221" fontAlgn="auto">
              <a:spcAft>
                <a:spcPts val="0"/>
              </a:spcAft>
              <a:buNone/>
              <a:defRPr/>
            </a:pPr>
            <a:r>
              <a:rPr lang="en-US" sz="2500" b="1" dirty="0">
                <a:latin typeface="BentonSans Light" panose="02000404020000020004" pitchFamily="2" charset="0"/>
              </a:rPr>
              <a:t>Champion benefits:</a:t>
            </a:r>
          </a:p>
          <a:p>
            <a:pPr marL="80962" indent="0" defTabSz="1306221" fontAlgn="auto">
              <a:spcAft>
                <a:spcPts val="0"/>
              </a:spcAft>
              <a:buNone/>
              <a:defRPr/>
            </a:pPr>
            <a:endParaRPr lang="en-US" sz="2500" b="1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BentonSans Light" panose="02000404020000020004" pitchFamily="2" charset="0"/>
              </a:rPr>
              <a:t>Learning and growth </a:t>
            </a: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BentonSans Light" panose="02000404020000020004" pitchFamily="2" charset="0"/>
              </a:rPr>
              <a:t>Special training and certification opportunities</a:t>
            </a: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BentonSans Light" panose="02000404020000020004" pitchFamily="2" charset="0"/>
              </a:rPr>
              <a:t>Networking and relationship building with BI teams </a:t>
            </a: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BentonSans Light" panose="02000404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27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712788" y="148314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#3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539646" y="475175"/>
            <a:ext cx="13269093" cy="724038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500" dirty="0">
                <a:latin typeface="+mj-lt"/>
                <a:ea typeface="+mn-ea"/>
              </a:rPr>
              <a:t>Example #2</a:t>
            </a:r>
          </a:p>
          <a:p>
            <a:pPr marL="0" indent="0" defTabSz="1306221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3500" dirty="0">
              <a:latin typeface="+mj-lt"/>
              <a:ea typeface="+mn-e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7219" y="1341645"/>
            <a:ext cx="3329758" cy="442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0622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+mj-lt"/>
              </a:rPr>
              <a:t>Program Overview: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54746"/>
              </p:ext>
            </p:extLst>
          </p:nvPr>
        </p:nvGraphicFramePr>
        <p:xfrm>
          <a:off x="539646" y="2025554"/>
          <a:ext cx="13896550" cy="2788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4418">
                  <a:extLst>
                    <a:ext uri="{9D8B030D-6E8A-4147-A177-3AD203B41FA5}">
                      <a16:colId xmlns:a16="http://schemas.microsoft.com/office/drawing/2014/main" val="1161332325"/>
                    </a:ext>
                  </a:extLst>
                </a:gridCol>
                <a:gridCol w="1175403">
                  <a:extLst>
                    <a:ext uri="{9D8B030D-6E8A-4147-A177-3AD203B41FA5}">
                      <a16:colId xmlns:a16="http://schemas.microsoft.com/office/drawing/2014/main" val="1254099494"/>
                    </a:ext>
                  </a:extLst>
                </a:gridCol>
                <a:gridCol w="1935713">
                  <a:extLst>
                    <a:ext uri="{9D8B030D-6E8A-4147-A177-3AD203B41FA5}">
                      <a16:colId xmlns:a16="http://schemas.microsoft.com/office/drawing/2014/main" val="3919533168"/>
                    </a:ext>
                  </a:extLst>
                </a:gridCol>
                <a:gridCol w="3136605">
                  <a:extLst>
                    <a:ext uri="{9D8B030D-6E8A-4147-A177-3AD203B41FA5}">
                      <a16:colId xmlns:a16="http://schemas.microsoft.com/office/drawing/2014/main" val="3413211656"/>
                    </a:ext>
                  </a:extLst>
                </a:gridCol>
                <a:gridCol w="3681099">
                  <a:extLst>
                    <a:ext uri="{9D8B030D-6E8A-4147-A177-3AD203B41FA5}">
                      <a16:colId xmlns:a16="http://schemas.microsoft.com/office/drawing/2014/main" val="3994097903"/>
                    </a:ext>
                  </a:extLst>
                </a:gridCol>
                <a:gridCol w="2753312">
                  <a:extLst>
                    <a:ext uri="{9D8B030D-6E8A-4147-A177-3AD203B41FA5}">
                      <a16:colId xmlns:a16="http://schemas.microsoft.com/office/drawing/2014/main" val="394756263"/>
                    </a:ext>
                  </a:extLst>
                </a:gridCol>
              </a:tblGrid>
              <a:tr h="65309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# of Champions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Length of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Identification</a:t>
                      </a:r>
                      <a:r>
                        <a:rPr lang="en-US" sz="15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15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Process </a:t>
                      </a:r>
                      <a:endParaRPr 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Champion Prerequisites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062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+mj-lt"/>
                        </a:rPr>
                        <a:t>Summary of engagement/training activities</a:t>
                      </a:r>
                    </a:p>
                    <a:p>
                      <a:pPr algn="ctr"/>
                      <a:endParaRPr lang="en-US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Recognition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073546"/>
                  </a:ext>
                </a:extLst>
              </a:tr>
              <a:tr h="18696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No</a:t>
                      </a:r>
                      <a:r>
                        <a:rPr lang="en-US" sz="1400" baseline="0" dirty="0">
                          <a:latin typeface="+mj-lt"/>
                        </a:rPr>
                        <a:t> set number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+mj-lt"/>
                        </a:rPr>
                        <a:t>Ongoing</a:t>
                      </a:r>
                      <a:r>
                        <a:rPr lang="en-US" sz="1400" baseline="0" dirty="0">
                          <a:latin typeface="+mj-lt"/>
                        </a:rPr>
                        <a:t>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13062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Support from manager </a:t>
                      </a:r>
                    </a:p>
                    <a:p>
                      <a:pPr marL="285750" indent="-285750" algn="l" defTabSz="13062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Application via Forms</a:t>
                      </a:r>
                    </a:p>
                    <a:p>
                      <a:pPr marL="285750" indent="-285750" algn="l" defTabSz="13062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hour motivation interview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Self-starter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Manager’s approval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aseline="0" dirty="0">
                        <a:latin typeface="+mj-lt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Participate in the standardization strategy for Tableau reporting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New user onboarding sessions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Community activities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Contribute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to training content and documentation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1400" baseline="0" dirty="0">
                        <a:latin typeface="+mj-lt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1400" baseline="0" dirty="0">
                        <a:latin typeface="+mj-lt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13062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latin typeface="+mj-lt"/>
                        </a:rPr>
                        <a:t>Learning and growth opportunities</a:t>
                      </a:r>
                    </a:p>
                    <a:p>
                      <a:pPr marL="285750" indent="-285750" algn="l" defTabSz="13062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latin typeface="+mj-lt"/>
                        </a:rPr>
                        <a:t>Access to Tableau conference</a:t>
                      </a:r>
                    </a:p>
                    <a:p>
                      <a:pPr marL="285750" indent="-285750" algn="l" defTabSz="13062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latin typeface="+mj-lt"/>
                        </a:rPr>
                        <a:t>Learning Path/Certification</a:t>
                      </a:r>
                    </a:p>
                    <a:p>
                      <a:pPr marL="285750" indent="-285750" algn="l" defTabSz="13062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latin typeface="+mj-lt"/>
                        </a:rPr>
                        <a:t>Special relationships and</a:t>
                      </a:r>
                      <a:r>
                        <a:rPr lang="en-US" sz="1400" kern="1200" baseline="0" dirty="0">
                          <a:latin typeface="+mj-lt"/>
                        </a:rPr>
                        <a:t> exchange with BI teams </a:t>
                      </a:r>
                      <a:endParaRPr lang="en-US" sz="1400" kern="1200" dirty="0">
                        <a:latin typeface="+mj-lt"/>
                      </a:endParaRPr>
                    </a:p>
                    <a:p>
                      <a:pPr marL="0" indent="-457200" algn="l" defTabSz="1306221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985366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39646" y="5146518"/>
            <a:ext cx="7914346" cy="1889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0622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dirty="0">
                <a:latin typeface="+mj-lt"/>
              </a:rPr>
              <a:t>Questions ask on application:</a:t>
            </a:r>
          </a:p>
          <a:p>
            <a:pPr defTabSz="130622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latin typeface="+mj-lt"/>
            </a:endParaRPr>
          </a:p>
          <a:p>
            <a:pPr marL="514350" indent="-514350" defTabSz="1306221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latin typeface="+mj-lt"/>
              </a:rPr>
              <a:t>Who are you?</a:t>
            </a:r>
          </a:p>
          <a:p>
            <a:pPr marL="514350" indent="-514350" defTabSz="1306221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latin typeface="+mj-lt"/>
              </a:rPr>
              <a:t>What department are you in?</a:t>
            </a:r>
          </a:p>
          <a:p>
            <a:pPr marL="514350" indent="-514350" defTabSz="1306221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latin typeface="+mj-lt"/>
              </a:rPr>
              <a:t>What is your specific role?</a:t>
            </a:r>
          </a:p>
          <a:p>
            <a:pPr marL="514350" indent="-514350" defTabSz="1306221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latin typeface="+mj-lt"/>
              </a:rPr>
              <a:t>Would you be interested in helping The Tableau community at this company?</a:t>
            </a:r>
          </a:p>
          <a:p>
            <a:pPr marL="514350" indent="-514350" defTabSz="1306221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latin typeface="+mj-lt"/>
              </a:rPr>
              <a:t>What is your current Tableau skillset?</a:t>
            </a:r>
          </a:p>
          <a:p>
            <a:pPr marL="514350" indent="-514350" defTabSz="1306221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latin typeface="+mj-lt"/>
              </a:rPr>
              <a:t>What projects have you worked on with Tableau?</a:t>
            </a:r>
          </a:p>
        </p:txBody>
      </p:sp>
    </p:spTree>
    <p:extLst>
      <p:ext uri="{BB962C8B-B14F-4D97-AF65-F5344CB8AC3E}">
        <p14:creationId xmlns:p14="http://schemas.microsoft.com/office/powerpoint/2010/main" val="154238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587058" y="167745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r>
              <a:rPr lang="en-US" sz="2500" b="1" dirty="0">
                <a:latin typeface="BentonSans Light" panose="02000404020000020004" pitchFamily="2" charset="0"/>
                <a:ea typeface="+mn-ea"/>
              </a:rPr>
              <a:t>Company Industry: </a:t>
            </a:r>
            <a:r>
              <a:rPr lang="en-US" sz="2500" dirty="0">
                <a:latin typeface="BentonSans Light" panose="02000404020000020004" pitchFamily="2" charset="0"/>
                <a:ea typeface="+mn-ea"/>
              </a:rPr>
              <a:t>Tech </a:t>
            </a:r>
          </a:p>
          <a:p>
            <a:pPr defTabSz="1306221" fontAlgn="auto">
              <a:spcAft>
                <a:spcPts val="0"/>
              </a:spcAft>
              <a:defRPr/>
            </a:pPr>
            <a:r>
              <a:rPr lang="en-US" sz="2500" b="1" dirty="0">
                <a:latin typeface="BentonSans Light" panose="02000404020000020004" pitchFamily="2" charset="0"/>
                <a:ea typeface="+mn-ea"/>
              </a:rPr>
              <a:t>Number of Employees: </a:t>
            </a:r>
            <a:r>
              <a:rPr lang="en-US" sz="2500" dirty="0">
                <a:latin typeface="BentonSans Light" panose="02000404020000020004" pitchFamily="2" charset="0"/>
                <a:ea typeface="+mn-ea"/>
              </a:rPr>
              <a:t>3,000</a:t>
            </a:r>
          </a:p>
          <a:p>
            <a:pPr defTabSz="1306221" fontAlgn="auto">
              <a:spcAft>
                <a:spcPts val="0"/>
              </a:spcAft>
              <a:defRPr/>
            </a:pPr>
            <a:r>
              <a:rPr lang="en-US" sz="2500" b="1" dirty="0">
                <a:latin typeface="BentonSans Light" panose="02000404020000020004" pitchFamily="2" charset="0"/>
                <a:ea typeface="+mn-ea"/>
              </a:rPr>
              <a:t>Tableau Deployment: </a:t>
            </a:r>
          </a:p>
          <a:p>
            <a:pPr lvl="1" defTabSz="1306221" fontAlgn="auto">
              <a:spcAft>
                <a:spcPts val="0"/>
              </a:spcAft>
              <a:defRPr/>
            </a:pPr>
            <a:r>
              <a:rPr lang="en-US" sz="1900" dirty="0">
                <a:latin typeface="BentonSans Light" panose="02000404020000020004" pitchFamily="2" charset="0"/>
                <a:ea typeface="+mn-ea"/>
              </a:rPr>
              <a:t>80 Creators</a:t>
            </a:r>
          </a:p>
          <a:p>
            <a:pPr lvl="1" defTabSz="1306221" fontAlgn="auto">
              <a:spcAft>
                <a:spcPts val="0"/>
              </a:spcAft>
              <a:defRPr/>
            </a:pPr>
            <a:r>
              <a:rPr lang="en-US" sz="1900" dirty="0">
                <a:latin typeface="BentonSans Light" panose="02000404020000020004" pitchFamily="2" charset="0"/>
                <a:ea typeface="+mn-ea"/>
              </a:rPr>
              <a:t>400 Viewers and Explorers</a:t>
            </a:r>
          </a:p>
          <a:p>
            <a:pPr lvl="1" defTabSz="1306221" fontAlgn="auto">
              <a:spcAft>
                <a:spcPts val="0"/>
              </a:spcAft>
              <a:defRPr/>
            </a:pPr>
            <a:r>
              <a:rPr lang="en-US" sz="1900" dirty="0">
                <a:latin typeface="BentonSans Light" panose="02000404020000020004" pitchFamily="2" charset="0"/>
                <a:ea typeface="+mn-ea"/>
              </a:rPr>
              <a:t>~700 dashboards </a:t>
            </a:r>
          </a:p>
          <a:p>
            <a:pPr defTabSz="1306221" fontAlgn="auto">
              <a:spcAft>
                <a:spcPts val="0"/>
              </a:spcAft>
              <a:defRPr/>
            </a:pPr>
            <a:r>
              <a:rPr lang="en-US" sz="2500" b="1" dirty="0">
                <a:latin typeface="BentonSans Light" panose="02000404020000020004" pitchFamily="2" charset="0"/>
                <a:ea typeface="+mn-ea"/>
              </a:rPr>
              <a:t>Headquarters: </a:t>
            </a:r>
            <a:r>
              <a:rPr lang="en-US" sz="2500" dirty="0">
                <a:latin typeface="BentonSans Light" panose="02000404020000020004" pitchFamily="2" charset="0"/>
                <a:ea typeface="+mn-ea"/>
              </a:rPr>
              <a:t>Indonesia </a:t>
            </a:r>
          </a:p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  <a:ea typeface="+mn-ea"/>
            </a:endParaRP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latin typeface="BentonSans Light" panose="02000404020000020004" pitchFamily="2" charset="0"/>
                <a:ea typeface="+mn-ea"/>
              </a:rPr>
              <a:t> 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712788" y="600075"/>
            <a:ext cx="1324451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3500" dirty="0">
                <a:latin typeface="+mj-lt"/>
                <a:ea typeface="+mn-ea"/>
              </a:rPr>
              <a:t>Example #4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#4</a:t>
            </a:r>
          </a:p>
        </p:txBody>
      </p:sp>
    </p:spTree>
    <p:extLst>
      <p:ext uri="{BB962C8B-B14F-4D97-AF65-F5344CB8AC3E}">
        <p14:creationId xmlns:p14="http://schemas.microsoft.com/office/powerpoint/2010/main" val="903015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1" r="26220"/>
          <a:stretch/>
        </p:blipFill>
        <p:spPr>
          <a:xfrm>
            <a:off x="0" y="-50320"/>
            <a:ext cx="5270850" cy="7647472"/>
          </a:xfrm>
          <a:prstGeom prst="rect">
            <a:avLst/>
          </a:prstGeom>
        </p:spPr>
      </p:pic>
      <p:sp>
        <p:nvSpPr>
          <p:cNvPr id="3" name="Text Placeholder 7"/>
          <p:cNvSpPr txBox="1">
            <a:spLocks/>
          </p:cNvSpPr>
          <p:nvPr/>
        </p:nvSpPr>
        <p:spPr>
          <a:xfrm>
            <a:off x="712788" y="148314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587" y="797480"/>
            <a:ext cx="4259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+mj-lt"/>
              </a:rPr>
              <a:t>for</a:t>
            </a:r>
            <a:r>
              <a:rPr lang="en-US" sz="5000" b="1" dirty="0">
                <a:solidFill>
                  <a:schemeClr val="bg1"/>
                </a:solidFill>
                <a:latin typeface="+mj-lt"/>
              </a:rPr>
              <a:t> organizations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7050" y="1483142"/>
            <a:ext cx="866922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defTabSz="1306221" fontAlgn="auto">
              <a:spcAft>
                <a:spcPts val="0"/>
              </a:spcAft>
              <a:buNone/>
              <a:defRPr/>
            </a:pPr>
            <a:r>
              <a:rPr lang="en-US" sz="2500" b="1" dirty="0">
                <a:latin typeface="BentonSans Light" panose="02000404020000020004" pitchFamily="2" charset="0"/>
              </a:rPr>
              <a:t>Program goal:</a:t>
            </a: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endParaRPr lang="en-US" sz="2500" dirty="0">
              <a:latin typeface="BentonSans Light" panose="02000404020000020004" pitchFamily="2" charset="0"/>
            </a:endParaRPr>
          </a:p>
          <a:p>
            <a:pPr defTabSz="1306221" fontAlgn="auto">
              <a:spcAft>
                <a:spcPts val="0"/>
              </a:spcAft>
              <a:defRPr/>
            </a:pPr>
            <a:r>
              <a:rPr lang="en-US" sz="2500" dirty="0">
                <a:latin typeface="BentonSans Light" panose="02000404020000020004" pitchFamily="2" charset="0"/>
              </a:rPr>
              <a:t>1. Create data ambassadors for users’ specific teams</a:t>
            </a: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endParaRPr lang="en-US" sz="2500" dirty="0">
              <a:latin typeface="BentonSans Light" panose="02000404020000020004" pitchFamily="2" charset="0"/>
            </a:endParaRP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latin typeface="BentonSans Light" panose="02000404020000020004" pitchFamily="2" charset="0"/>
              </a:rPr>
              <a:t>2. Scale COE and become a data-driven organization</a:t>
            </a: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endParaRPr lang="en-US" sz="2500" dirty="0">
              <a:latin typeface="BentonSans Light" panose="02000404020000020004" pitchFamily="2" charset="0"/>
            </a:endParaRP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latin typeface="BentonSans Light" panose="02000404020000020004" pitchFamily="2" charset="0"/>
              </a:rPr>
              <a:t>3. Test and standardize best practice for Tableau training </a:t>
            </a: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endParaRPr lang="en-US" sz="2500" dirty="0">
              <a:latin typeface="BentonSans Light" panose="02000404020000020004" pitchFamily="2" charset="0"/>
            </a:endParaRP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latin typeface="BentonSans Light" panose="02000404020000020004" pitchFamily="2" charset="0"/>
              </a:rPr>
              <a:t>  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#4</a:t>
            </a:r>
          </a:p>
        </p:txBody>
      </p:sp>
    </p:spTree>
    <p:extLst>
      <p:ext uri="{BB962C8B-B14F-4D97-AF65-F5344CB8AC3E}">
        <p14:creationId xmlns:p14="http://schemas.microsoft.com/office/powerpoint/2010/main" val="912759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712788" y="148314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2" r="9078"/>
          <a:stretch/>
        </p:blipFill>
        <p:spPr>
          <a:xfrm>
            <a:off x="0" y="24045"/>
            <a:ext cx="4857750" cy="7603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788" y="880712"/>
            <a:ext cx="3744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+mj-lt"/>
              </a:rPr>
              <a:t>for</a:t>
            </a:r>
            <a:r>
              <a:rPr lang="en-US" sz="5000" b="1" dirty="0">
                <a:solidFill>
                  <a:schemeClr val="bg1"/>
                </a:solidFill>
                <a:latin typeface="+mj-lt"/>
              </a:rPr>
              <a:t> champions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52060" y="530920"/>
            <a:ext cx="915543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defTabSz="1306221" fontAlgn="auto">
              <a:spcAft>
                <a:spcPts val="0"/>
              </a:spcAft>
              <a:buNone/>
              <a:defRPr/>
            </a:pPr>
            <a:r>
              <a:rPr lang="en-US" sz="2500" b="1" dirty="0">
                <a:latin typeface="BentonSans Light" panose="02000404020000020004" pitchFamily="2" charset="0"/>
              </a:rPr>
              <a:t>Champion role:</a:t>
            </a:r>
          </a:p>
          <a:p>
            <a:pPr marL="80962" indent="0" defTabSz="1306221" fontAlgn="auto">
              <a:spcAft>
                <a:spcPts val="0"/>
              </a:spcAft>
              <a:buNone/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652462" lvl="1" indent="0" defTabSz="1306221" fontAlgn="auto">
              <a:spcAft>
                <a:spcPts val="0"/>
              </a:spcAft>
              <a:defRPr/>
            </a:pPr>
            <a:r>
              <a:rPr lang="en-US" sz="1900" dirty="0">
                <a:latin typeface="BentonSans Light" panose="02000404020000020004" pitchFamily="2" charset="0"/>
              </a:rPr>
              <a:t>1.  Data ambassadors for their team</a:t>
            </a:r>
          </a:p>
          <a:p>
            <a:pPr marL="652462" lvl="1" indent="0" defTabSz="1306221" fontAlgn="auto">
              <a:spcAft>
                <a:spcPts val="0"/>
              </a:spcAft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652462" lvl="1" indent="0" defTabSz="1306221" fontAlgn="auto">
              <a:spcAft>
                <a:spcPts val="0"/>
              </a:spcAft>
              <a:defRPr/>
            </a:pPr>
            <a:r>
              <a:rPr lang="en-US" sz="1900" dirty="0">
                <a:latin typeface="BentonSans Light" panose="02000404020000020004" pitchFamily="2" charset="0"/>
              </a:rPr>
              <a:t>2. Mentors for other teams</a:t>
            </a:r>
          </a:p>
          <a:p>
            <a:pPr marL="652462" lvl="1" indent="0" defTabSz="1306221" fontAlgn="auto">
              <a:spcAft>
                <a:spcPts val="0"/>
              </a:spcAft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652462" lvl="1" indent="0" defTabSz="1306221" fontAlgn="auto">
              <a:spcAft>
                <a:spcPts val="0"/>
              </a:spcAft>
              <a:defRPr/>
            </a:pPr>
            <a:endParaRPr lang="en-US" sz="1900" dirty="0">
              <a:latin typeface="BentonSans Light" panose="0200040402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4934" y="3835042"/>
            <a:ext cx="90896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defTabSz="1306221" fontAlgn="auto">
              <a:spcAft>
                <a:spcPts val="0"/>
              </a:spcAft>
              <a:buNone/>
              <a:defRPr/>
            </a:pPr>
            <a:endParaRPr lang="en-US" sz="2500" b="1" dirty="0">
              <a:latin typeface="BentonSans Light" panose="02000404020000020004" pitchFamily="2" charset="0"/>
            </a:endParaRPr>
          </a:p>
          <a:p>
            <a:pPr marL="80962" indent="0" defTabSz="1306221" fontAlgn="auto">
              <a:spcAft>
                <a:spcPts val="0"/>
              </a:spcAft>
              <a:buNone/>
              <a:defRPr/>
            </a:pPr>
            <a:r>
              <a:rPr lang="en-US" sz="2500" b="1" dirty="0">
                <a:latin typeface="BentonSans Light" panose="02000404020000020004" pitchFamily="2" charset="0"/>
              </a:rPr>
              <a:t>Champion benefits:</a:t>
            </a:r>
          </a:p>
          <a:p>
            <a:pPr marL="80962" indent="0" defTabSz="1306221" fontAlgn="auto">
              <a:spcAft>
                <a:spcPts val="0"/>
              </a:spcAft>
              <a:buNone/>
              <a:defRPr/>
            </a:pPr>
            <a:endParaRPr lang="en-US" sz="2500" b="1" dirty="0">
              <a:latin typeface="BentonSans Light" panose="02000404020000020004" pitchFamily="2" charset="0"/>
            </a:endParaRPr>
          </a:p>
          <a:p>
            <a:pPr marL="652462" lvl="1" indent="0" defTabSz="1306221" fontAlgn="auto">
              <a:spcAft>
                <a:spcPts val="0"/>
              </a:spcAft>
              <a:defRPr/>
            </a:pPr>
            <a:r>
              <a:rPr lang="en-US" sz="1900" dirty="0">
                <a:latin typeface="BentonSans Light" panose="02000404020000020004" pitchFamily="2" charset="0"/>
              </a:rPr>
              <a:t>1.  Training opportunities </a:t>
            </a:r>
          </a:p>
          <a:p>
            <a:pPr marL="652462" lvl="1" indent="0" defTabSz="1306221" fontAlgn="auto">
              <a:spcAft>
                <a:spcPts val="0"/>
              </a:spcAft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652462" lvl="1" indent="0" defTabSz="1306221" fontAlgn="auto">
              <a:spcAft>
                <a:spcPts val="0"/>
              </a:spcAft>
              <a:defRPr/>
            </a:pPr>
            <a:r>
              <a:rPr lang="en-US" sz="1900" dirty="0">
                <a:latin typeface="BentonSans Light" panose="02000404020000020004" pitchFamily="2" charset="0"/>
              </a:rPr>
              <a:t>2. Mentoring</a:t>
            </a:r>
          </a:p>
          <a:p>
            <a:pPr marL="652462" lvl="1" indent="0" defTabSz="1306221" fontAlgn="auto">
              <a:spcAft>
                <a:spcPts val="0"/>
              </a:spcAft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80962" indent="0" defTabSz="1306221" fontAlgn="auto">
              <a:spcAft>
                <a:spcPts val="0"/>
              </a:spcAft>
              <a:buNone/>
              <a:defRPr/>
            </a:pPr>
            <a:endParaRPr lang="en-US" sz="2500" b="1" dirty="0">
              <a:latin typeface="BentonSans Light" panose="02000404020000020004" pitchFamily="2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#4</a:t>
            </a:r>
          </a:p>
        </p:txBody>
      </p:sp>
    </p:spTree>
    <p:extLst>
      <p:ext uri="{BB962C8B-B14F-4D97-AF65-F5344CB8AC3E}">
        <p14:creationId xmlns:p14="http://schemas.microsoft.com/office/powerpoint/2010/main" val="2966391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712788" y="148314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#4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539646" y="475175"/>
            <a:ext cx="13269093" cy="724038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500" dirty="0">
                <a:latin typeface="+mj-lt"/>
                <a:ea typeface="+mn-ea"/>
              </a:rPr>
              <a:t>Example #4</a:t>
            </a:r>
          </a:p>
          <a:p>
            <a:pPr marL="0" indent="0" defTabSz="1306221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3500" dirty="0">
              <a:latin typeface="+mj-lt"/>
              <a:ea typeface="+mn-ea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328439"/>
              </p:ext>
            </p:extLst>
          </p:nvPr>
        </p:nvGraphicFramePr>
        <p:xfrm>
          <a:off x="539646" y="2425956"/>
          <a:ext cx="13775962" cy="192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1940">
                  <a:extLst>
                    <a:ext uri="{9D8B030D-6E8A-4147-A177-3AD203B41FA5}">
                      <a16:colId xmlns:a16="http://schemas.microsoft.com/office/drawing/2014/main" val="1161332325"/>
                    </a:ext>
                  </a:extLst>
                </a:gridCol>
                <a:gridCol w="1202041">
                  <a:extLst>
                    <a:ext uri="{9D8B030D-6E8A-4147-A177-3AD203B41FA5}">
                      <a16:colId xmlns:a16="http://schemas.microsoft.com/office/drawing/2014/main" val="1254099494"/>
                    </a:ext>
                  </a:extLst>
                </a:gridCol>
                <a:gridCol w="2306128">
                  <a:extLst>
                    <a:ext uri="{9D8B030D-6E8A-4147-A177-3AD203B41FA5}">
                      <a16:colId xmlns:a16="http://schemas.microsoft.com/office/drawing/2014/main" val="3413211656"/>
                    </a:ext>
                  </a:extLst>
                </a:gridCol>
                <a:gridCol w="3696929">
                  <a:extLst>
                    <a:ext uri="{9D8B030D-6E8A-4147-A177-3AD203B41FA5}">
                      <a16:colId xmlns:a16="http://schemas.microsoft.com/office/drawing/2014/main" val="3994097903"/>
                    </a:ext>
                  </a:extLst>
                </a:gridCol>
                <a:gridCol w="3357716">
                  <a:extLst>
                    <a:ext uri="{9D8B030D-6E8A-4147-A177-3AD203B41FA5}">
                      <a16:colId xmlns:a16="http://schemas.microsoft.com/office/drawing/2014/main" val="8940130"/>
                    </a:ext>
                  </a:extLst>
                </a:gridCol>
                <a:gridCol w="1971208">
                  <a:extLst>
                    <a:ext uri="{9D8B030D-6E8A-4147-A177-3AD203B41FA5}">
                      <a16:colId xmlns:a16="http://schemas.microsoft.com/office/drawing/2014/main" val="394756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# of Champions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Length of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Identification</a:t>
                      </a:r>
                      <a:r>
                        <a:rPr lang="en-US" sz="1500" baseline="0" dirty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en-US" sz="1500" baseline="0" dirty="0">
                          <a:latin typeface="+mj-lt"/>
                        </a:rPr>
                        <a:t>Process</a:t>
                      </a:r>
                      <a:endParaRPr lang="en-US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Champion Prerequisites</a:t>
                      </a:r>
                      <a:endParaRPr lang="en-US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062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+mj-lt"/>
                        </a:rPr>
                        <a:t>Summary of engagement/training activities</a:t>
                      </a:r>
                      <a:endParaRPr lang="en-US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Recognition</a:t>
                      </a:r>
                      <a:endParaRPr lang="en-US" sz="15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073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43 out of 195 applicants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+mj-lt"/>
                        </a:rPr>
                        <a:t>3</a:t>
                      </a:r>
                      <a:r>
                        <a:rPr lang="en-US" sz="1400" baseline="0" dirty="0">
                          <a:latin typeface="+mj-lt"/>
                        </a:rPr>
                        <a:t> months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j-lt"/>
                        </a:rPr>
                        <a:t>Application process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From a variety of departments and teams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Business users (not in the BI team)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baseline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j-lt"/>
                        </a:rPr>
                        <a:t>4 Week long training program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Followed by 3 weeks of mentoring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Showcase at the end of program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1400" baseline="0" dirty="0">
                        <a:latin typeface="+mj-lt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1400" baseline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457200" algn="l" defTabSz="13062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Showcase at end of program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98536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39646" y="1594063"/>
            <a:ext cx="3329758" cy="442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0622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+mj-lt"/>
              </a:rPr>
              <a:t>Program Overview: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646" y="4846260"/>
            <a:ext cx="4647426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0622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+mj-lt"/>
              </a:rPr>
              <a:t>4 week training curriculum: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73472287"/>
              </p:ext>
            </p:extLst>
          </p:nvPr>
        </p:nvGraphicFramePr>
        <p:xfrm>
          <a:off x="1190847" y="5394980"/>
          <a:ext cx="12386930" cy="179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4448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587058" y="167745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r>
              <a:rPr lang="en-US" sz="2500" dirty="0">
                <a:latin typeface="BentonSans Light" panose="02000404020000020004" pitchFamily="2" charset="0"/>
                <a:ea typeface="+mn-ea"/>
              </a:rPr>
              <a:t>Company Industry: Public Sector</a:t>
            </a:r>
          </a:p>
          <a:p>
            <a:pPr defTabSz="1306221" fontAlgn="auto">
              <a:spcAft>
                <a:spcPts val="0"/>
              </a:spcAft>
              <a:defRPr/>
            </a:pPr>
            <a:r>
              <a:rPr lang="en-US" sz="2500" dirty="0">
                <a:latin typeface="BentonSans Light" panose="02000404020000020004" pitchFamily="2" charset="0"/>
                <a:ea typeface="+mn-ea"/>
              </a:rPr>
              <a:t>Company Size: 7,500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712788" y="600075"/>
            <a:ext cx="1324451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3500" dirty="0">
                <a:latin typeface="+mj-lt"/>
                <a:ea typeface="+mn-ea"/>
              </a:rPr>
              <a:t>Example #5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#5</a:t>
            </a:r>
          </a:p>
        </p:txBody>
      </p:sp>
    </p:spTree>
    <p:extLst>
      <p:ext uri="{BB962C8B-B14F-4D97-AF65-F5344CB8AC3E}">
        <p14:creationId xmlns:p14="http://schemas.microsoft.com/office/powerpoint/2010/main" val="289656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587058" y="167745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r>
              <a:rPr lang="en-US" sz="2500" b="1" dirty="0">
                <a:latin typeface="BentonSans Light" panose="02000404020000020004" pitchFamily="2" charset="0"/>
                <a:ea typeface="+mn-ea"/>
              </a:rPr>
              <a:t>Company Industry: </a:t>
            </a:r>
            <a:r>
              <a:rPr lang="en-US" sz="2500" dirty="0">
                <a:latin typeface="BentonSans Light" panose="02000404020000020004" pitchFamily="2" charset="0"/>
                <a:ea typeface="+mn-ea"/>
              </a:rPr>
              <a:t>Telecommunications </a:t>
            </a:r>
            <a:endParaRPr lang="en-US" sz="2500" b="1" dirty="0">
              <a:latin typeface="BentonSans Light" panose="02000404020000020004" pitchFamily="2" charset="0"/>
              <a:ea typeface="+mn-ea"/>
            </a:endParaRPr>
          </a:p>
          <a:p>
            <a:pPr defTabSz="1306221" fontAlgn="auto">
              <a:spcAft>
                <a:spcPts val="0"/>
              </a:spcAft>
              <a:defRPr/>
            </a:pPr>
            <a:r>
              <a:rPr lang="en-US" sz="2500" b="1" dirty="0">
                <a:latin typeface="BentonSans Light" panose="02000404020000020004" pitchFamily="2" charset="0"/>
                <a:ea typeface="+mn-ea"/>
              </a:rPr>
              <a:t>Number of Employees:  </a:t>
            </a:r>
            <a:r>
              <a:rPr lang="en-US" sz="2500" dirty="0">
                <a:latin typeface="BentonSans Light" panose="02000404020000020004" pitchFamily="2" charset="0"/>
                <a:ea typeface="+mn-ea"/>
              </a:rPr>
              <a:t>200,000</a:t>
            </a:r>
            <a:endParaRPr lang="en-US" sz="2500" b="1" dirty="0">
              <a:latin typeface="BentonSans Light" panose="02000404020000020004" pitchFamily="2" charset="0"/>
              <a:ea typeface="+mn-ea"/>
            </a:endParaRPr>
          </a:p>
          <a:p>
            <a:pPr defTabSz="1306221" fontAlgn="auto">
              <a:spcAft>
                <a:spcPts val="0"/>
              </a:spcAft>
              <a:defRPr/>
            </a:pPr>
            <a:r>
              <a:rPr lang="en-US" sz="2500" b="1" dirty="0">
                <a:latin typeface="BentonSans Light" panose="02000404020000020004" pitchFamily="2" charset="0"/>
                <a:ea typeface="+mn-ea"/>
              </a:rPr>
              <a:t>Headquarters: </a:t>
            </a:r>
            <a:r>
              <a:rPr lang="en-US" sz="2500" dirty="0">
                <a:latin typeface="BentonSans Light" panose="02000404020000020004" pitchFamily="2" charset="0"/>
                <a:ea typeface="+mn-ea"/>
              </a:rPr>
              <a:t>United States  </a:t>
            </a:r>
          </a:p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  <a:ea typeface="+mn-ea"/>
            </a:endParaRP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latin typeface="BentonSans Light" panose="02000404020000020004" pitchFamily="2" charset="0"/>
                <a:ea typeface="+mn-ea"/>
              </a:rPr>
              <a:t> 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712788" y="600075"/>
            <a:ext cx="1324451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3500" dirty="0">
                <a:latin typeface="+mj-lt"/>
                <a:ea typeface="+mn-ea"/>
              </a:rPr>
              <a:t>Example #1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#1</a:t>
            </a:r>
          </a:p>
        </p:txBody>
      </p:sp>
    </p:spTree>
    <p:extLst>
      <p:ext uri="{BB962C8B-B14F-4D97-AF65-F5344CB8AC3E}">
        <p14:creationId xmlns:p14="http://schemas.microsoft.com/office/powerpoint/2010/main" val="464664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1" r="26220"/>
          <a:stretch/>
        </p:blipFill>
        <p:spPr>
          <a:xfrm>
            <a:off x="0" y="-50320"/>
            <a:ext cx="5270850" cy="7647472"/>
          </a:xfrm>
          <a:prstGeom prst="rect">
            <a:avLst/>
          </a:prstGeom>
        </p:spPr>
      </p:pic>
      <p:sp>
        <p:nvSpPr>
          <p:cNvPr id="3" name="Text Placeholder 7"/>
          <p:cNvSpPr txBox="1">
            <a:spLocks/>
          </p:cNvSpPr>
          <p:nvPr/>
        </p:nvSpPr>
        <p:spPr>
          <a:xfrm>
            <a:off x="712788" y="148314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587" y="797480"/>
            <a:ext cx="4259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+mj-lt"/>
              </a:rPr>
              <a:t>for</a:t>
            </a:r>
            <a:r>
              <a:rPr lang="en-US" sz="5000" b="1" dirty="0">
                <a:solidFill>
                  <a:schemeClr val="bg1"/>
                </a:solidFill>
                <a:latin typeface="+mj-lt"/>
              </a:rPr>
              <a:t> organizations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7050" y="1483142"/>
            <a:ext cx="866922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defTabSz="1306221" fontAlgn="auto">
              <a:spcAft>
                <a:spcPts val="0"/>
              </a:spcAft>
              <a:buNone/>
              <a:defRPr/>
            </a:pPr>
            <a:r>
              <a:rPr lang="en-US" sz="2500" b="1" dirty="0">
                <a:latin typeface="BentonSans Light" panose="02000404020000020004" pitchFamily="2" charset="0"/>
              </a:rPr>
              <a:t>Program goal:</a:t>
            </a: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endParaRPr lang="en-US" sz="2500" dirty="0">
              <a:latin typeface="BentonSans Light" panose="02000404020000020004" pitchFamily="2" charset="0"/>
            </a:endParaRPr>
          </a:p>
          <a:p>
            <a:pPr defTabSz="1306221" fontAlgn="auto">
              <a:spcAft>
                <a:spcPts val="0"/>
              </a:spcAft>
              <a:defRPr/>
            </a:pPr>
            <a:r>
              <a:rPr lang="en-US" sz="2500" dirty="0">
                <a:latin typeface="BentonSans Light" panose="02000404020000020004" pitchFamily="2" charset="0"/>
              </a:rPr>
              <a:t>1. Create a group of departmental liaisons for all things related to Tableau. </a:t>
            </a:r>
          </a:p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</a:endParaRP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latin typeface="BentonSans Light" panose="02000404020000020004" pitchFamily="2" charset="0"/>
              </a:rPr>
              <a:t>2. Expand ITs ability to support their growth analytics capabilities within the organization </a:t>
            </a: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endParaRPr lang="en-US" sz="2500" dirty="0">
              <a:latin typeface="BentonSans Light" panose="02000404020000020004" pitchFamily="2" charset="0"/>
            </a:endParaRP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latin typeface="BentonSans Light" panose="02000404020000020004" pitchFamily="2" charset="0"/>
              </a:rPr>
              <a:t>3. Help scale Its infinitives such as data sharing, web authoring and design best practices. </a:t>
            </a: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endParaRPr lang="en-US" sz="2500" dirty="0">
              <a:latin typeface="BentonSans Light" panose="02000404020000020004" pitchFamily="2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#5</a:t>
            </a:r>
          </a:p>
        </p:txBody>
      </p:sp>
    </p:spTree>
    <p:extLst>
      <p:ext uri="{BB962C8B-B14F-4D97-AF65-F5344CB8AC3E}">
        <p14:creationId xmlns:p14="http://schemas.microsoft.com/office/powerpoint/2010/main" val="4111526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712788" y="148314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2" r="9078"/>
          <a:stretch/>
        </p:blipFill>
        <p:spPr>
          <a:xfrm>
            <a:off x="0" y="24045"/>
            <a:ext cx="4857750" cy="7603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788" y="880712"/>
            <a:ext cx="3744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+mj-lt"/>
              </a:rPr>
              <a:t>for</a:t>
            </a:r>
            <a:r>
              <a:rPr lang="en-US" sz="5000" b="1" dirty="0">
                <a:solidFill>
                  <a:schemeClr val="bg1"/>
                </a:solidFill>
                <a:latin typeface="+mj-lt"/>
              </a:rPr>
              <a:t> champions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52060" y="530920"/>
            <a:ext cx="91554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defTabSz="1306221" fontAlgn="auto">
              <a:spcAft>
                <a:spcPts val="0"/>
              </a:spcAft>
              <a:buNone/>
              <a:defRPr/>
            </a:pPr>
            <a:r>
              <a:rPr lang="en-US" sz="2500" b="1" dirty="0">
                <a:latin typeface="BentonSans Light" panose="02000404020000020004" pitchFamily="2" charset="0"/>
              </a:rPr>
              <a:t>Champion role:</a:t>
            </a: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Act as an data ambassador within their team</a:t>
            </a: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Act as a liaison back to IT to provide updates on questions, data issues, training resources</a:t>
            </a: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Scale ITs role and provide mentoring, best practices and getting started resources to all users</a:t>
            </a:r>
          </a:p>
          <a:p>
            <a:pPr marL="652462" lvl="1" indent="0" defTabSz="1306221" fontAlgn="auto">
              <a:spcAft>
                <a:spcPts val="0"/>
              </a:spcAft>
              <a:defRPr/>
            </a:pPr>
            <a:endParaRPr lang="en-US" sz="1900" dirty="0">
              <a:latin typeface="BentonSans Light" panose="0200040402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4934" y="3835042"/>
            <a:ext cx="908968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defTabSz="1306221" fontAlgn="auto">
              <a:spcAft>
                <a:spcPts val="0"/>
              </a:spcAft>
              <a:buNone/>
              <a:defRPr/>
            </a:pPr>
            <a:endParaRPr lang="en-US" sz="2500" b="1" dirty="0">
              <a:latin typeface="BentonSans Light" panose="02000404020000020004" pitchFamily="2" charset="0"/>
            </a:endParaRPr>
          </a:p>
          <a:p>
            <a:pPr marL="80962" indent="0" defTabSz="1306221" fontAlgn="auto">
              <a:spcAft>
                <a:spcPts val="0"/>
              </a:spcAft>
              <a:buNone/>
              <a:defRPr/>
            </a:pPr>
            <a:r>
              <a:rPr lang="en-US" sz="2500" b="1" dirty="0">
                <a:latin typeface="BentonSans Light" panose="02000404020000020004" pitchFamily="2" charset="0"/>
              </a:rPr>
              <a:t>Champion benefits:</a:t>
            </a:r>
          </a:p>
          <a:p>
            <a:pPr marL="80962" indent="0" defTabSz="1306221" fontAlgn="auto">
              <a:spcAft>
                <a:spcPts val="0"/>
              </a:spcAft>
              <a:buNone/>
              <a:defRPr/>
            </a:pPr>
            <a:endParaRPr lang="en-US" sz="2500" b="1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Additional training opportunities </a:t>
            </a: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Opportunities to work with others outside their own team</a:t>
            </a: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Help IT develop best practices and training for all users </a:t>
            </a:r>
          </a:p>
          <a:p>
            <a:pPr marL="80962" indent="0" defTabSz="1306221" fontAlgn="auto">
              <a:spcAft>
                <a:spcPts val="0"/>
              </a:spcAft>
              <a:buNone/>
              <a:defRPr/>
            </a:pPr>
            <a:endParaRPr lang="en-US" sz="2500" b="1" dirty="0">
              <a:latin typeface="BentonSans Light" panose="02000404020000020004" pitchFamily="2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#5</a:t>
            </a:r>
          </a:p>
        </p:txBody>
      </p:sp>
    </p:spTree>
    <p:extLst>
      <p:ext uri="{BB962C8B-B14F-4D97-AF65-F5344CB8AC3E}">
        <p14:creationId xmlns:p14="http://schemas.microsoft.com/office/powerpoint/2010/main" val="1768275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712788" y="148314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#5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539646" y="475175"/>
            <a:ext cx="13269093" cy="724038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500" dirty="0">
                <a:latin typeface="+mj-lt"/>
                <a:ea typeface="+mn-ea"/>
              </a:rPr>
              <a:t>Example #1</a:t>
            </a:r>
          </a:p>
          <a:p>
            <a:pPr marL="0" indent="0" defTabSz="1306221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3500" dirty="0">
              <a:latin typeface="+mj-lt"/>
              <a:ea typeface="+mn-ea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497583"/>
              </p:ext>
            </p:extLst>
          </p:nvPr>
        </p:nvGraphicFramePr>
        <p:xfrm>
          <a:off x="539646" y="2425956"/>
          <a:ext cx="13775962" cy="256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1940">
                  <a:extLst>
                    <a:ext uri="{9D8B030D-6E8A-4147-A177-3AD203B41FA5}">
                      <a16:colId xmlns:a16="http://schemas.microsoft.com/office/drawing/2014/main" val="1161332325"/>
                    </a:ext>
                  </a:extLst>
                </a:gridCol>
                <a:gridCol w="1202041">
                  <a:extLst>
                    <a:ext uri="{9D8B030D-6E8A-4147-A177-3AD203B41FA5}">
                      <a16:colId xmlns:a16="http://schemas.microsoft.com/office/drawing/2014/main" val="1254099494"/>
                    </a:ext>
                  </a:extLst>
                </a:gridCol>
                <a:gridCol w="2306128">
                  <a:extLst>
                    <a:ext uri="{9D8B030D-6E8A-4147-A177-3AD203B41FA5}">
                      <a16:colId xmlns:a16="http://schemas.microsoft.com/office/drawing/2014/main" val="3413211656"/>
                    </a:ext>
                  </a:extLst>
                </a:gridCol>
                <a:gridCol w="3696929">
                  <a:extLst>
                    <a:ext uri="{9D8B030D-6E8A-4147-A177-3AD203B41FA5}">
                      <a16:colId xmlns:a16="http://schemas.microsoft.com/office/drawing/2014/main" val="3994097903"/>
                    </a:ext>
                  </a:extLst>
                </a:gridCol>
                <a:gridCol w="3350221">
                  <a:extLst>
                    <a:ext uri="{9D8B030D-6E8A-4147-A177-3AD203B41FA5}">
                      <a16:colId xmlns:a16="http://schemas.microsoft.com/office/drawing/2014/main" val="8940130"/>
                    </a:ext>
                  </a:extLst>
                </a:gridCol>
                <a:gridCol w="1978703">
                  <a:extLst>
                    <a:ext uri="{9D8B030D-6E8A-4147-A177-3AD203B41FA5}">
                      <a16:colId xmlns:a16="http://schemas.microsoft.com/office/drawing/2014/main" val="394756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# of Champions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Length of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Identification</a:t>
                      </a:r>
                      <a:r>
                        <a:rPr lang="en-US" sz="1500" baseline="0" dirty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en-US" sz="1500" baseline="0" dirty="0">
                          <a:latin typeface="+mj-lt"/>
                        </a:rPr>
                        <a:t>Process</a:t>
                      </a:r>
                      <a:endParaRPr lang="en-US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Champion Prerequisites </a:t>
                      </a:r>
                      <a:endParaRPr lang="en-US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062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+mj-lt"/>
                        </a:rPr>
                        <a:t>Summary of engagement/training activities</a:t>
                      </a:r>
                      <a:endParaRPr lang="en-US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Recognition</a:t>
                      </a:r>
                      <a:endParaRPr lang="en-US" sz="15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073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+mj-lt"/>
                        </a:rPr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j-lt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Analyst or Manager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Ability to attend regular trainings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Willingness to support local and internal Tableau User Group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Communicate updates to their department and IT liaison on a regular basis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baseline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j-lt"/>
                        </a:rPr>
                        <a:t>Training on:</a:t>
                      </a:r>
                    </a:p>
                    <a:p>
                      <a:pPr marL="111031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Customer Portal</a:t>
                      </a:r>
                    </a:p>
                    <a:p>
                      <a:pPr marL="111031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Desktop vs. web authoring models</a:t>
                      </a:r>
                    </a:p>
                    <a:p>
                      <a:pPr marL="111031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Identifying shared data for web authoring and publishing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1400" baseline="0" dirty="0">
                        <a:latin typeface="+mj-lt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1400" baseline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457200" algn="l" defTabSz="13062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98536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39646" y="1594063"/>
            <a:ext cx="3329758" cy="442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0622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+mj-lt"/>
              </a:rPr>
              <a:t>Program Overview:</a:t>
            </a:r>
          </a:p>
        </p:txBody>
      </p:sp>
    </p:spTree>
    <p:extLst>
      <p:ext uri="{BB962C8B-B14F-4D97-AF65-F5344CB8AC3E}">
        <p14:creationId xmlns:p14="http://schemas.microsoft.com/office/powerpoint/2010/main" val="362949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1" r="26220"/>
          <a:stretch/>
        </p:blipFill>
        <p:spPr>
          <a:xfrm>
            <a:off x="0" y="-50320"/>
            <a:ext cx="5270850" cy="7647472"/>
          </a:xfrm>
          <a:prstGeom prst="rect">
            <a:avLst/>
          </a:prstGeom>
        </p:spPr>
      </p:pic>
      <p:sp>
        <p:nvSpPr>
          <p:cNvPr id="3" name="Text Placeholder 7"/>
          <p:cNvSpPr txBox="1">
            <a:spLocks/>
          </p:cNvSpPr>
          <p:nvPr/>
        </p:nvSpPr>
        <p:spPr>
          <a:xfrm>
            <a:off x="712788" y="148314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587" y="797480"/>
            <a:ext cx="4259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+mj-lt"/>
              </a:rPr>
              <a:t>for</a:t>
            </a:r>
            <a:r>
              <a:rPr lang="en-US" sz="5000" b="1" dirty="0">
                <a:solidFill>
                  <a:schemeClr val="bg1"/>
                </a:solidFill>
                <a:latin typeface="+mj-lt"/>
              </a:rPr>
              <a:t> organizations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7050" y="1483142"/>
            <a:ext cx="86692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defTabSz="1306221" fontAlgn="auto">
              <a:spcAft>
                <a:spcPts val="0"/>
              </a:spcAft>
              <a:buNone/>
              <a:defRPr/>
            </a:pPr>
            <a:r>
              <a:rPr lang="en-US" sz="2500" b="1" dirty="0">
                <a:latin typeface="BentonSans Light" panose="02000404020000020004" pitchFamily="2" charset="0"/>
              </a:rPr>
              <a:t>Program goal:</a:t>
            </a: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endParaRPr lang="en-US" sz="2500" dirty="0">
              <a:latin typeface="BentonSans Light" panose="02000404020000020004" pitchFamily="2" charset="0"/>
            </a:endParaRPr>
          </a:p>
          <a:p>
            <a:pPr marL="457200" indent="-457200" defTabSz="1306221" fontAlgn="auto">
              <a:spcAft>
                <a:spcPts val="0"/>
              </a:spcAft>
              <a:buAutoNum type="arabicPeriod"/>
              <a:defRPr/>
            </a:pPr>
            <a:r>
              <a:rPr lang="en-US" sz="2500" dirty="0">
                <a:latin typeface="BentonSans Light" panose="02000404020000020004" pitchFamily="2" charset="0"/>
              </a:rPr>
              <a:t>Create a “Champions Council” to increase efficiency in Tableau utilization and  help drive to become a data-driven organization</a:t>
            </a:r>
          </a:p>
          <a:p>
            <a:pPr marL="457200" indent="-457200" defTabSz="1306221" fontAlgn="auto">
              <a:spcAft>
                <a:spcPts val="0"/>
              </a:spcAft>
              <a:buAutoNum type="arabicPeriod"/>
              <a:defRPr/>
            </a:pPr>
            <a:endParaRPr lang="en-US" sz="2500" dirty="0">
              <a:latin typeface="BentonSans Light" panose="02000404020000020004" pitchFamily="2" charset="0"/>
            </a:endParaRPr>
          </a:p>
          <a:p>
            <a:pPr marL="457200" indent="-457200" defTabSz="1306221" fontAlgn="auto">
              <a:spcAft>
                <a:spcPts val="0"/>
              </a:spcAft>
              <a:buAutoNum type="arabicPeriod"/>
              <a:defRPr/>
            </a:pPr>
            <a:r>
              <a:rPr lang="en-US" sz="2500" dirty="0">
                <a:latin typeface="BentonSans Light" panose="02000404020000020004" pitchFamily="2" charset="0"/>
              </a:rPr>
              <a:t>Enablement of efficiency and best practices at scale </a:t>
            </a:r>
          </a:p>
          <a:p>
            <a:pPr marL="457200" indent="-457200" defTabSz="1306221" fontAlgn="auto">
              <a:spcAft>
                <a:spcPts val="0"/>
              </a:spcAft>
              <a:buAutoNum type="arabicPeriod"/>
              <a:defRPr/>
            </a:pPr>
            <a:endParaRPr lang="en-US" sz="2500" dirty="0">
              <a:latin typeface="BentonSans Light" panose="02000404020000020004" pitchFamily="2" charset="0"/>
            </a:endParaRPr>
          </a:p>
          <a:p>
            <a:pPr marL="457200" indent="-457200" defTabSz="1306221" fontAlgn="auto">
              <a:spcAft>
                <a:spcPts val="0"/>
              </a:spcAft>
              <a:buAutoNum type="arabicPeriod"/>
              <a:defRPr/>
            </a:pPr>
            <a:r>
              <a:rPr lang="en-US" sz="2500" dirty="0">
                <a:latin typeface="BentonSans Light" panose="02000404020000020004" pitchFamily="2" charset="0"/>
              </a:rPr>
              <a:t>Create standardization for training and getting started resources </a:t>
            </a:r>
          </a:p>
          <a:p>
            <a:pPr marL="457200" indent="-457200" defTabSz="1306221" fontAlgn="auto">
              <a:spcAft>
                <a:spcPts val="0"/>
              </a:spcAft>
              <a:buAutoNum type="arabicPeriod"/>
              <a:defRPr/>
            </a:pPr>
            <a:endParaRPr lang="en-US" sz="2500" dirty="0">
              <a:latin typeface="BentonSans Light" panose="02000404020000020004" pitchFamily="2" charset="0"/>
            </a:endParaRPr>
          </a:p>
          <a:p>
            <a:pPr marL="457200" indent="-457200" defTabSz="1306221" fontAlgn="auto">
              <a:spcAft>
                <a:spcPts val="0"/>
              </a:spcAft>
              <a:buAutoNum type="arabicPeriod"/>
              <a:defRPr/>
            </a:pPr>
            <a:endParaRPr lang="en-US" sz="2500" dirty="0">
              <a:latin typeface="BentonSans Light" panose="02000404020000020004" pitchFamily="2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#1</a:t>
            </a:r>
          </a:p>
        </p:txBody>
      </p:sp>
    </p:spTree>
    <p:extLst>
      <p:ext uri="{BB962C8B-B14F-4D97-AF65-F5344CB8AC3E}">
        <p14:creationId xmlns:p14="http://schemas.microsoft.com/office/powerpoint/2010/main" val="253057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712788" y="148314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2" r="9078"/>
          <a:stretch/>
        </p:blipFill>
        <p:spPr>
          <a:xfrm>
            <a:off x="0" y="24045"/>
            <a:ext cx="4857750" cy="7603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788" y="880712"/>
            <a:ext cx="3744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+mj-lt"/>
              </a:rPr>
              <a:t>for</a:t>
            </a:r>
            <a:r>
              <a:rPr lang="en-US" sz="5000" b="1" dirty="0">
                <a:solidFill>
                  <a:schemeClr val="bg1"/>
                </a:solidFill>
                <a:latin typeface="+mj-lt"/>
              </a:rPr>
              <a:t> champions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52060" y="530920"/>
            <a:ext cx="91554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defTabSz="1306221" fontAlgn="auto">
              <a:spcAft>
                <a:spcPts val="0"/>
              </a:spcAft>
              <a:buNone/>
              <a:defRPr/>
            </a:pPr>
            <a:r>
              <a:rPr lang="en-US" sz="2500" b="1" dirty="0">
                <a:latin typeface="BentonSans Light" panose="02000404020000020004" pitchFamily="2" charset="0"/>
              </a:rPr>
              <a:t>Champion role:</a:t>
            </a: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Create a consistent Tableau culture within the organization</a:t>
            </a: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Review and enable a Skill Belts program</a:t>
            </a: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Present a single, unified front to IT fro Tableau requests</a:t>
            </a: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Share best practices and experiences with Data Doctor, User groups and analytics summits </a:t>
            </a:r>
          </a:p>
          <a:p>
            <a:pPr marL="652462" lvl="1" indent="0" defTabSz="1306221" fontAlgn="auto">
              <a:spcAft>
                <a:spcPts val="0"/>
              </a:spcAft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652462" lvl="1" indent="0" defTabSz="1306221" fontAlgn="auto">
              <a:spcAft>
                <a:spcPts val="0"/>
              </a:spcAft>
              <a:defRPr/>
            </a:pPr>
            <a:endParaRPr lang="en-US" sz="1900" dirty="0">
              <a:latin typeface="BentonSans Light" panose="0200040402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4934" y="3835042"/>
            <a:ext cx="908968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defTabSz="1306221" fontAlgn="auto">
              <a:spcAft>
                <a:spcPts val="0"/>
              </a:spcAft>
              <a:buNone/>
              <a:defRPr/>
            </a:pPr>
            <a:endParaRPr lang="en-US" sz="2500" b="1" dirty="0">
              <a:latin typeface="BentonSans Light" panose="02000404020000020004" pitchFamily="2" charset="0"/>
            </a:endParaRPr>
          </a:p>
          <a:p>
            <a:pPr marL="80962" indent="0" defTabSz="1306221" fontAlgn="auto">
              <a:spcAft>
                <a:spcPts val="0"/>
              </a:spcAft>
              <a:buNone/>
              <a:defRPr/>
            </a:pPr>
            <a:r>
              <a:rPr lang="en-US" sz="2500" b="1" dirty="0">
                <a:latin typeface="BentonSans Light" panose="02000404020000020004" pitchFamily="2" charset="0"/>
              </a:rPr>
              <a:t>Champion benefits:</a:t>
            </a:r>
          </a:p>
          <a:p>
            <a:pPr marL="80962" indent="0" defTabSz="1306221" fontAlgn="auto">
              <a:spcAft>
                <a:spcPts val="0"/>
              </a:spcAft>
              <a:buNone/>
              <a:defRPr/>
            </a:pPr>
            <a:endParaRPr lang="en-US" sz="2500" b="1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Networking and leadership opportunities</a:t>
            </a: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Catalyst for change</a:t>
            </a: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Directly impact the data culture within organization </a:t>
            </a:r>
          </a:p>
          <a:p>
            <a:pPr marL="652462" lvl="1" indent="0" defTabSz="1306221" fontAlgn="auto">
              <a:spcAft>
                <a:spcPts val="0"/>
              </a:spcAft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80962" indent="0" defTabSz="1306221" fontAlgn="auto">
              <a:spcAft>
                <a:spcPts val="0"/>
              </a:spcAft>
              <a:buNone/>
              <a:defRPr/>
            </a:pPr>
            <a:endParaRPr lang="en-US" sz="2500" b="1" dirty="0">
              <a:latin typeface="BentonSans Light" panose="02000404020000020004" pitchFamily="2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#1</a:t>
            </a:r>
          </a:p>
        </p:txBody>
      </p:sp>
    </p:spTree>
    <p:extLst>
      <p:ext uri="{BB962C8B-B14F-4D97-AF65-F5344CB8AC3E}">
        <p14:creationId xmlns:p14="http://schemas.microsoft.com/office/powerpoint/2010/main" val="372841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712788" y="148314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#1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539646" y="475175"/>
            <a:ext cx="13269093" cy="724038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500" dirty="0">
                <a:latin typeface="+mj-lt"/>
                <a:ea typeface="+mn-ea"/>
              </a:rPr>
              <a:t>Example #1</a:t>
            </a:r>
          </a:p>
          <a:p>
            <a:pPr marL="0" indent="0" defTabSz="1306221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3500" dirty="0">
              <a:latin typeface="+mj-lt"/>
              <a:ea typeface="+mn-ea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909459"/>
              </p:ext>
            </p:extLst>
          </p:nvPr>
        </p:nvGraphicFramePr>
        <p:xfrm>
          <a:off x="539646" y="2425956"/>
          <a:ext cx="13775962" cy="2346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1940">
                  <a:extLst>
                    <a:ext uri="{9D8B030D-6E8A-4147-A177-3AD203B41FA5}">
                      <a16:colId xmlns:a16="http://schemas.microsoft.com/office/drawing/2014/main" val="1161332325"/>
                    </a:ext>
                  </a:extLst>
                </a:gridCol>
                <a:gridCol w="1202041">
                  <a:extLst>
                    <a:ext uri="{9D8B030D-6E8A-4147-A177-3AD203B41FA5}">
                      <a16:colId xmlns:a16="http://schemas.microsoft.com/office/drawing/2014/main" val="1254099494"/>
                    </a:ext>
                  </a:extLst>
                </a:gridCol>
                <a:gridCol w="2306128">
                  <a:extLst>
                    <a:ext uri="{9D8B030D-6E8A-4147-A177-3AD203B41FA5}">
                      <a16:colId xmlns:a16="http://schemas.microsoft.com/office/drawing/2014/main" val="3413211656"/>
                    </a:ext>
                  </a:extLst>
                </a:gridCol>
                <a:gridCol w="3696929">
                  <a:extLst>
                    <a:ext uri="{9D8B030D-6E8A-4147-A177-3AD203B41FA5}">
                      <a16:colId xmlns:a16="http://schemas.microsoft.com/office/drawing/2014/main" val="3994097903"/>
                    </a:ext>
                  </a:extLst>
                </a:gridCol>
                <a:gridCol w="3350221">
                  <a:extLst>
                    <a:ext uri="{9D8B030D-6E8A-4147-A177-3AD203B41FA5}">
                      <a16:colId xmlns:a16="http://schemas.microsoft.com/office/drawing/2014/main" val="8940130"/>
                    </a:ext>
                  </a:extLst>
                </a:gridCol>
                <a:gridCol w="1978703">
                  <a:extLst>
                    <a:ext uri="{9D8B030D-6E8A-4147-A177-3AD203B41FA5}">
                      <a16:colId xmlns:a16="http://schemas.microsoft.com/office/drawing/2014/main" val="394756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# of Champions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Length of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Identification</a:t>
                      </a:r>
                      <a:r>
                        <a:rPr lang="en-US" sz="1500" baseline="0" dirty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en-US" sz="1500" baseline="0" dirty="0">
                          <a:latin typeface="+mj-lt"/>
                        </a:rPr>
                        <a:t>Process</a:t>
                      </a:r>
                      <a:endParaRPr lang="en-US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Champion Prerequisites</a:t>
                      </a:r>
                      <a:endParaRPr lang="en-US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062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+mj-lt"/>
                        </a:rPr>
                        <a:t>Summary of engagement/training activities</a:t>
                      </a:r>
                      <a:endParaRPr lang="en-US" sz="15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Recognition</a:t>
                      </a:r>
                      <a:endParaRPr lang="en-US" sz="15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073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+mj-lt"/>
                        </a:rPr>
                        <a:t>Ongoing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j-lt"/>
                        </a:rPr>
                        <a:t>Appointed</a:t>
                      </a:r>
                      <a:r>
                        <a:rPr lang="en-US" sz="1400" baseline="0" dirty="0">
                          <a:latin typeface="+mj-lt"/>
                        </a:rPr>
                        <a:t> by leadership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Have received some benefit from visual analytics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Know and understand the Tableau infrastructure at company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Understand budgeting process and license allocation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Have resource to help create a </a:t>
                      </a:r>
                      <a:r>
                        <a:rPr lang="en-US" sz="1400" baseline="0" dirty="0" err="1">
                          <a:latin typeface="+mj-lt"/>
                        </a:rPr>
                        <a:t>CoE</a:t>
                      </a:r>
                      <a:endParaRPr lang="en-US" sz="1400" baseline="0" dirty="0">
                        <a:latin typeface="+mj-lt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baseline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j-lt"/>
                        </a:rPr>
                        <a:t>Quarterly</a:t>
                      </a:r>
                      <a:r>
                        <a:rPr lang="en-US" sz="1400" baseline="0" dirty="0">
                          <a:latin typeface="+mj-lt"/>
                        </a:rPr>
                        <a:t> champions meetings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Monthly one-hour calls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Sponsorship and judging Iron </a:t>
                      </a:r>
                      <a:r>
                        <a:rPr lang="en-US" sz="1400" baseline="0" dirty="0" err="1">
                          <a:latin typeface="+mj-lt"/>
                        </a:rPr>
                        <a:t>Viz</a:t>
                      </a:r>
                      <a:r>
                        <a:rPr lang="en-US" sz="1400" baseline="0" dirty="0">
                          <a:latin typeface="+mj-lt"/>
                        </a:rPr>
                        <a:t> Games and annual Tableau Day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Distribution of newsletters and information to own team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1400" baseline="0" dirty="0">
                        <a:latin typeface="+mj-lt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1400" baseline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457200" algn="l" defTabSz="13062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98536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39646" y="1594063"/>
            <a:ext cx="3329758" cy="442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0622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+mj-lt"/>
              </a:rPr>
              <a:t>Program Overview:</a:t>
            </a:r>
          </a:p>
        </p:txBody>
      </p:sp>
    </p:spTree>
    <p:extLst>
      <p:ext uri="{BB962C8B-B14F-4D97-AF65-F5344CB8AC3E}">
        <p14:creationId xmlns:p14="http://schemas.microsoft.com/office/powerpoint/2010/main" val="145687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587058" y="167745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r>
              <a:rPr lang="en-US" sz="2500" b="1" dirty="0">
                <a:latin typeface="BentonSans Light" panose="02000404020000020004" pitchFamily="2" charset="0"/>
                <a:ea typeface="+mn-ea"/>
              </a:rPr>
              <a:t>Company Industry:  </a:t>
            </a:r>
            <a:r>
              <a:rPr lang="en-US" sz="2500" dirty="0">
                <a:latin typeface="BentonSans Light" panose="02000404020000020004" pitchFamily="2" charset="0"/>
                <a:ea typeface="+mn-ea"/>
              </a:rPr>
              <a:t>Travel and Services Industry </a:t>
            </a:r>
            <a:r>
              <a:rPr lang="en-US" sz="2500" b="1" dirty="0">
                <a:latin typeface="BentonSans Light" panose="02000404020000020004" pitchFamily="2" charset="0"/>
                <a:ea typeface="+mn-ea"/>
              </a:rPr>
              <a:t> </a:t>
            </a:r>
          </a:p>
          <a:p>
            <a:pPr defTabSz="1306221" fontAlgn="auto">
              <a:spcAft>
                <a:spcPts val="0"/>
              </a:spcAft>
              <a:defRPr/>
            </a:pPr>
            <a:r>
              <a:rPr lang="en-US" sz="2500" b="1" dirty="0">
                <a:latin typeface="BentonSans Light" panose="02000404020000020004" pitchFamily="2" charset="0"/>
                <a:ea typeface="+mn-ea"/>
              </a:rPr>
              <a:t>Number of Employees: </a:t>
            </a:r>
            <a:r>
              <a:rPr lang="en-US" sz="2500" dirty="0">
                <a:latin typeface="BentonSans Light" panose="02000404020000020004" pitchFamily="2" charset="0"/>
                <a:ea typeface="+mn-ea"/>
              </a:rPr>
              <a:t>5,000</a:t>
            </a:r>
            <a:endParaRPr lang="en-US" sz="2500" b="1" dirty="0">
              <a:latin typeface="BentonSans Light" panose="02000404020000020004" pitchFamily="2" charset="0"/>
              <a:ea typeface="+mn-ea"/>
            </a:endParaRPr>
          </a:p>
          <a:p>
            <a:pPr defTabSz="1306221" fontAlgn="auto">
              <a:spcAft>
                <a:spcPts val="0"/>
              </a:spcAft>
              <a:defRPr/>
            </a:pPr>
            <a:r>
              <a:rPr lang="en-US" sz="2500" b="1" dirty="0">
                <a:latin typeface="BentonSans Light" panose="02000404020000020004" pitchFamily="2" charset="0"/>
                <a:ea typeface="+mn-ea"/>
              </a:rPr>
              <a:t>Tableau Deployment: </a:t>
            </a:r>
          </a:p>
          <a:p>
            <a:pPr lvl="1" defTabSz="1306221" fontAlgn="auto">
              <a:spcAft>
                <a:spcPts val="0"/>
              </a:spcAft>
              <a:defRPr/>
            </a:pPr>
            <a:r>
              <a:rPr lang="en-US" sz="1900" dirty="0">
                <a:latin typeface="BentonSans Light" panose="02000404020000020004" pitchFamily="2" charset="0"/>
                <a:ea typeface="+mn-ea"/>
              </a:rPr>
              <a:t>2,420 Online Users</a:t>
            </a:r>
          </a:p>
          <a:p>
            <a:pPr lvl="1" defTabSz="1306221" fontAlgn="auto">
              <a:spcAft>
                <a:spcPts val="0"/>
              </a:spcAft>
              <a:defRPr/>
            </a:pPr>
            <a:r>
              <a:rPr lang="en-US" sz="1900" dirty="0">
                <a:latin typeface="BentonSans Light" panose="02000404020000020004" pitchFamily="2" charset="0"/>
                <a:ea typeface="+mn-ea"/>
              </a:rPr>
              <a:t>140 Creators, 750 Explorers, 1,500 Viewers</a:t>
            </a:r>
          </a:p>
          <a:p>
            <a:pPr defTabSz="1306221" fontAlgn="auto">
              <a:spcAft>
                <a:spcPts val="0"/>
              </a:spcAft>
              <a:defRPr/>
            </a:pPr>
            <a:r>
              <a:rPr lang="en-US" sz="2500" b="1" dirty="0">
                <a:latin typeface="BentonSans Light" panose="02000404020000020004" pitchFamily="2" charset="0"/>
                <a:ea typeface="+mn-ea"/>
              </a:rPr>
              <a:t>Headquarters: </a:t>
            </a:r>
            <a:r>
              <a:rPr lang="en-US" sz="2500" dirty="0">
                <a:latin typeface="BentonSans Light" panose="02000404020000020004" pitchFamily="2" charset="0"/>
                <a:ea typeface="+mn-ea"/>
              </a:rPr>
              <a:t>Mallorca, Spain</a:t>
            </a:r>
          </a:p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  <a:ea typeface="+mn-ea"/>
            </a:endParaRP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latin typeface="BentonSans Light" panose="02000404020000020004" pitchFamily="2" charset="0"/>
                <a:ea typeface="+mn-ea"/>
              </a:rPr>
              <a:t> 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712788" y="600075"/>
            <a:ext cx="1324451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3500" dirty="0">
                <a:latin typeface="+mj-lt"/>
                <a:ea typeface="+mn-ea"/>
              </a:rPr>
              <a:t>Example #2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#2</a:t>
            </a:r>
          </a:p>
        </p:txBody>
      </p:sp>
    </p:spTree>
    <p:extLst>
      <p:ext uri="{BB962C8B-B14F-4D97-AF65-F5344CB8AC3E}">
        <p14:creationId xmlns:p14="http://schemas.microsoft.com/office/powerpoint/2010/main" val="150304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1" r="26220"/>
          <a:stretch/>
        </p:blipFill>
        <p:spPr>
          <a:xfrm>
            <a:off x="0" y="-50320"/>
            <a:ext cx="5270850" cy="7647472"/>
          </a:xfrm>
          <a:prstGeom prst="rect">
            <a:avLst/>
          </a:prstGeom>
        </p:spPr>
      </p:pic>
      <p:sp>
        <p:nvSpPr>
          <p:cNvPr id="3" name="Text Placeholder 7"/>
          <p:cNvSpPr txBox="1">
            <a:spLocks/>
          </p:cNvSpPr>
          <p:nvPr/>
        </p:nvSpPr>
        <p:spPr>
          <a:xfrm>
            <a:off x="712788" y="148314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587" y="797480"/>
            <a:ext cx="4259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+mj-lt"/>
              </a:rPr>
              <a:t>for</a:t>
            </a:r>
            <a:r>
              <a:rPr lang="en-US" sz="5000" b="1" dirty="0">
                <a:solidFill>
                  <a:schemeClr val="bg1"/>
                </a:solidFill>
                <a:latin typeface="+mj-lt"/>
              </a:rPr>
              <a:t> organizations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0850" y="1483142"/>
            <a:ext cx="915543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defTabSz="1306221" fontAlgn="auto">
              <a:spcAft>
                <a:spcPts val="0"/>
              </a:spcAft>
              <a:buNone/>
              <a:defRPr/>
            </a:pPr>
            <a:r>
              <a:rPr lang="en-US" sz="2500" b="1" dirty="0">
                <a:latin typeface="BentonSans Light" panose="02000404020000020004" pitchFamily="2" charset="0"/>
              </a:rPr>
              <a:t>Program goal:</a:t>
            </a:r>
          </a:p>
          <a:p>
            <a:pPr marL="80962" indent="0" defTabSz="1306221" fontAlgn="auto">
              <a:spcAft>
                <a:spcPts val="0"/>
              </a:spcAft>
              <a:buNone/>
              <a:defRPr/>
            </a:pPr>
            <a:endParaRPr lang="en-US" sz="2500" b="1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Empower teams with Tableau as a fast and easy data discovery tool</a:t>
            </a: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Reduce dependency on central teams for daily job activities</a:t>
            </a: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Improve the data understanding in frontline teams</a:t>
            </a: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Improve effectiveness and efficiency on data monitoring and reporting needs</a:t>
            </a: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latin typeface="BentonSans Light" panose="02000404020000020004" pitchFamily="2" charset="0"/>
              </a:rPr>
              <a:t> 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#2</a:t>
            </a:r>
          </a:p>
        </p:txBody>
      </p:sp>
    </p:spTree>
    <p:extLst>
      <p:ext uri="{BB962C8B-B14F-4D97-AF65-F5344CB8AC3E}">
        <p14:creationId xmlns:p14="http://schemas.microsoft.com/office/powerpoint/2010/main" val="407012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712788" y="148314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2" r="9078"/>
          <a:stretch/>
        </p:blipFill>
        <p:spPr>
          <a:xfrm>
            <a:off x="0" y="24045"/>
            <a:ext cx="4857750" cy="7603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788" y="880712"/>
            <a:ext cx="3744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+mj-lt"/>
              </a:rPr>
              <a:t>for</a:t>
            </a:r>
            <a:r>
              <a:rPr lang="en-US" sz="5000" b="1" dirty="0">
                <a:solidFill>
                  <a:schemeClr val="bg1"/>
                </a:solidFill>
                <a:latin typeface="+mj-lt"/>
              </a:rPr>
              <a:t> champions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17808" y="731252"/>
            <a:ext cx="915543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defTabSz="1306221" fontAlgn="auto">
              <a:spcAft>
                <a:spcPts val="0"/>
              </a:spcAft>
              <a:buNone/>
              <a:defRPr/>
            </a:pPr>
            <a:r>
              <a:rPr lang="en-US" sz="2500" b="1" dirty="0">
                <a:latin typeface="BentonSans Light" panose="02000404020000020004" pitchFamily="2" charset="0"/>
              </a:rPr>
              <a:t>Champion role:</a:t>
            </a:r>
          </a:p>
          <a:p>
            <a:pPr marL="80962" indent="0" defTabSz="1306221" fontAlgn="auto">
              <a:spcAft>
                <a:spcPts val="0"/>
              </a:spcAft>
              <a:buNone/>
              <a:defRPr/>
            </a:pPr>
            <a:endParaRPr lang="en-US" sz="2500" b="1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Be Internal points of reference and an extension of the COE</a:t>
            </a: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Community representatives by being a voice and sharing feedback from all Tableau users</a:t>
            </a: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 Trusted advisor to the BI team by providing feedback and helping the BI team to improve service and agility </a:t>
            </a: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latin typeface="BentonSans Light" panose="02000404020000020004" pitchFamily="2" charset="0"/>
              </a:rPr>
              <a:t> 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#2</a:t>
            </a:r>
          </a:p>
        </p:txBody>
      </p:sp>
      <p:sp>
        <p:nvSpPr>
          <p:cNvPr id="4" name="Rectangle 3"/>
          <p:cNvSpPr/>
          <p:nvPr/>
        </p:nvSpPr>
        <p:spPr>
          <a:xfrm>
            <a:off x="5117808" y="3935566"/>
            <a:ext cx="900222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 defTabSz="1306221" fontAlgn="auto">
              <a:spcAft>
                <a:spcPts val="0"/>
              </a:spcAft>
              <a:buNone/>
              <a:defRPr/>
            </a:pPr>
            <a:r>
              <a:rPr lang="en-US" sz="2500" b="1" dirty="0">
                <a:latin typeface="BentonSans Light" panose="02000404020000020004" pitchFamily="2" charset="0"/>
              </a:rPr>
              <a:t>Champion benefits:</a:t>
            </a:r>
          </a:p>
          <a:p>
            <a:pPr marL="80962" indent="0" defTabSz="1306221" fontAlgn="auto">
              <a:spcAft>
                <a:spcPts val="0"/>
              </a:spcAft>
              <a:buNone/>
              <a:defRPr/>
            </a:pPr>
            <a:endParaRPr lang="en-US" sz="2500" b="1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Collaborate and work with other Champions/Tableau experts</a:t>
            </a: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Exposure  to extra BI product information &amp; roadmaps</a:t>
            </a: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Company-wide recognition as a Tableau expert</a:t>
            </a: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900" dirty="0">
              <a:latin typeface="BentonSans Light" panose="02000404020000020004" pitchFamily="2" charset="0"/>
            </a:endParaRPr>
          </a:p>
          <a:p>
            <a:pPr marL="1109662" lvl="1" indent="-457200" defTabSz="130622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900" dirty="0">
                <a:latin typeface="BentonSans Light" panose="02000404020000020004" pitchFamily="2" charset="0"/>
              </a:rPr>
              <a:t>Positively impact other users and organizations’ objectives</a:t>
            </a:r>
          </a:p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latin typeface="BentonSans Light" panose="0200040402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268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712788" y="1483142"/>
            <a:ext cx="11476505" cy="3231654"/>
          </a:xfrm>
          <a:prstGeom prst="rect">
            <a:avLst/>
          </a:prstGeom>
        </p:spPr>
        <p:txBody>
          <a:bodyPr anchor="t"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spcAft>
                <a:spcPts val="0"/>
              </a:spcAft>
              <a:defRPr/>
            </a:pPr>
            <a:endParaRPr lang="en-US" sz="2500" dirty="0">
              <a:latin typeface="BentonSans Light" panose="02000404020000020004" pitchFamily="2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00869"/>
            <a:ext cx="14630400" cy="6287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367" y="7597152"/>
            <a:ext cx="1453403" cy="632448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202908" y="7653472"/>
            <a:ext cx="6956742" cy="563167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6221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n-ea"/>
              </a:rPr>
              <a:t>Example #2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539646" y="475175"/>
            <a:ext cx="13269093" cy="724038"/>
          </a:xfrm>
          <a:prstGeom prst="rect">
            <a:avLst/>
          </a:prstGeom>
        </p:spPr>
        <p:txBody>
          <a:bodyPr/>
          <a:lstStyle>
            <a:lvl1pPr marL="488950" indent="-488950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060450" indent="-40798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631950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28441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938463" indent="-325438" algn="l" defTabSz="130492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59210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6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622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500" dirty="0">
                <a:latin typeface="+mj-lt"/>
                <a:ea typeface="+mn-ea"/>
              </a:rPr>
              <a:t>Example #1</a:t>
            </a:r>
          </a:p>
          <a:p>
            <a:pPr marL="0" indent="0" defTabSz="1306221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3500" dirty="0">
              <a:latin typeface="+mj-lt"/>
              <a:ea typeface="+mn-ea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450398"/>
              </p:ext>
            </p:extLst>
          </p:nvPr>
        </p:nvGraphicFramePr>
        <p:xfrm>
          <a:off x="539646" y="2425956"/>
          <a:ext cx="13775962" cy="277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1940">
                  <a:extLst>
                    <a:ext uri="{9D8B030D-6E8A-4147-A177-3AD203B41FA5}">
                      <a16:colId xmlns:a16="http://schemas.microsoft.com/office/drawing/2014/main" val="1161332325"/>
                    </a:ext>
                  </a:extLst>
                </a:gridCol>
                <a:gridCol w="1202041">
                  <a:extLst>
                    <a:ext uri="{9D8B030D-6E8A-4147-A177-3AD203B41FA5}">
                      <a16:colId xmlns:a16="http://schemas.microsoft.com/office/drawing/2014/main" val="1254099494"/>
                    </a:ext>
                  </a:extLst>
                </a:gridCol>
                <a:gridCol w="2306128">
                  <a:extLst>
                    <a:ext uri="{9D8B030D-6E8A-4147-A177-3AD203B41FA5}">
                      <a16:colId xmlns:a16="http://schemas.microsoft.com/office/drawing/2014/main" val="3413211656"/>
                    </a:ext>
                  </a:extLst>
                </a:gridCol>
                <a:gridCol w="3696929">
                  <a:extLst>
                    <a:ext uri="{9D8B030D-6E8A-4147-A177-3AD203B41FA5}">
                      <a16:colId xmlns:a16="http://schemas.microsoft.com/office/drawing/2014/main" val="3994097903"/>
                    </a:ext>
                  </a:extLst>
                </a:gridCol>
                <a:gridCol w="3350221">
                  <a:extLst>
                    <a:ext uri="{9D8B030D-6E8A-4147-A177-3AD203B41FA5}">
                      <a16:colId xmlns:a16="http://schemas.microsoft.com/office/drawing/2014/main" val="8940130"/>
                    </a:ext>
                  </a:extLst>
                </a:gridCol>
                <a:gridCol w="1978703">
                  <a:extLst>
                    <a:ext uri="{9D8B030D-6E8A-4147-A177-3AD203B41FA5}">
                      <a16:colId xmlns:a16="http://schemas.microsoft.com/office/drawing/2014/main" val="394756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# of Champions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Length of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Identification</a:t>
                      </a:r>
                      <a:r>
                        <a:rPr lang="en-US" sz="1500" baseline="0" dirty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en-US" sz="1500" baseline="0" dirty="0">
                          <a:latin typeface="+mj-lt"/>
                        </a:rPr>
                        <a:t>Process </a:t>
                      </a:r>
                      <a:endParaRPr lang="en-US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Champion Prerequisites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062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+mj-lt"/>
                        </a:rPr>
                        <a:t>Summary of engagement/training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Recognition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073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+mj-lt"/>
                        </a:rPr>
                        <a:t>3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j-lt"/>
                        </a:rPr>
                        <a:t>Held Tableau wide meeting introducing</a:t>
                      </a:r>
                      <a:r>
                        <a:rPr lang="en-US" sz="1400" baseline="0" dirty="0">
                          <a:latin typeface="+mj-lt"/>
                        </a:rPr>
                        <a:t> the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Attendees respond to survey if they’re interested in being a Champion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List reviewed by management and selections made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j-lt"/>
                        </a:rPr>
                        <a:t>Passionate for data and analytics</a:t>
                      </a:r>
                      <a:r>
                        <a:rPr lang="en-US" sz="1400" baseline="0" dirty="0">
                          <a:latin typeface="+mj-lt"/>
                        </a:rPr>
                        <a:t> measured by Tableau activity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Interest and willing to learn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Willing to help others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+mj-lt"/>
                        </a:rPr>
                        <a:t>Networking and capacity to influence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13062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Monthly champion meetings (30 minutes)</a:t>
                      </a:r>
                    </a:p>
                    <a:p>
                      <a:pPr marL="285750" indent="-285750" algn="l" defTabSz="13062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 month training program</a:t>
                      </a:r>
                    </a:p>
                    <a:p>
                      <a:pPr marL="285750" indent="-285750" algn="l" defTabSz="13062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Monthly best practice webinar</a:t>
                      </a:r>
                    </a:p>
                    <a:p>
                      <a:pPr marL="285750" indent="-285750" algn="l" defTabSz="13062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Forum participation </a:t>
                      </a:r>
                    </a:p>
                    <a:p>
                      <a:pPr marL="285750" indent="-285750" algn="l" defTabSz="13062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Dedicated Data Doctor sessions</a:t>
                      </a:r>
                    </a:p>
                    <a:p>
                      <a:pPr marL="285750" indent="-285750" algn="l" defTabSz="13062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Weekly blog that champions contribute to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1400" baseline="0" dirty="0">
                        <a:latin typeface="+mj-lt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1400" baseline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13062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latin typeface="+mj-lt"/>
                        </a:rPr>
                        <a:t>Dashboard of the month</a:t>
                      </a:r>
                    </a:p>
                    <a:p>
                      <a:pPr marL="285750" indent="-285750" algn="l" defTabSz="13062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latin typeface="+mj-lt"/>
                        </a:rPr>
                        <a:t>Company wide recognition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 algn="l" defTabSz="1306221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Community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representative </a:t>
                      </a:r>
                      <a:endParaRPr lang="en-US" sz="1400" kern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98536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39646" y="1594063"/>
            <a:ext cx="3329758" cy="442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06221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+mj-lt"/>
              </a:rPr>
              <a:t>Program Overview:</a:t>
            </a:r>
          </a:p>
        </p:txBody>
      </p:sp>
    </p:spTree>
    <p:extLst>
      <p:ext uri="{BB962C8B-B14F-4D97-AF65-F5344CB8AC3E}">
        <p14:creationId xmlns:p14="http://schemas.microsoft.com/office/powerpoint/2010/main" val="1337646460"/>
      </p:ext>
    </p:extLst>
  </p:cSld>
  <p:clrMapOvr>
    <a:masterClrMapping/>
  </p:clrMapOvr>
</p:sld>
</file>

<file path=ppt/theme/theme1.xml><?xml version="1.0" encoding="utf-8"?>
<a:theme xmlns:a="http://schemas.openxmlformats.org/drawingml/2006/main" name="PPT_Corporate_Template_BentonSans_16.9_a">
  <a:themeElements>
    <a:clrScheme name="Custom 8">
      <a:dk1>
        <a:srgbClr val="666666"/>
      </a:dk1>
      <a:lt1>
        <a:sysClr val="window" lastClr="FFFFFF"/>
      </a:lt1>
      <a:dk2>
        <a:srgbClr val="5B6591"/>
      </a:dk2>
      <a:lt2>
        <a:srgbClr val="FFFFFF"/>
      </a:lt2>
      <a:accent1>
        <a:srgbClr val="1F447D"/>
      </a:accent1>
      <a:accent2>
        <a:srgbClr val="E8762C"/>
      </a:accent2>
      <a:accent3>
        <a:srgbClr val="7099A6"/>
      </a:accent3>
      <a:accent4>
        <a:srgbClr val="59879B"/>
      </a:accent4>
      <a:accent5>
        <a:srgbClr val="4C4C4C"/>
      </a:accent5>
      <a:accent6>
        <a:srgbClr val="C72035"/>
      </a:accent6>
      <a:hlink>
        <a:srgbClr val="EB912C"/>
      </a:hlink>
      <a:folHlink>
        <a:srgbClr val="969696"/>
      </a:folHlink>
    </a:clrScheme>
    <a:fontScheme name="Tableau Corporate Fonts">
      <a:majorFont>
        <a:latin typeface="BentonSans Book"/>
        <a:ea typeface=""/>
        <a:cs typeface=""/>
      </a:majorFont>
      <a:minorFont>
        <a:latin typeface="Merriweather 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ableauCorpTemplate" id="{FC09946B-8518-D24D-8AC8-6836B32A132A}" vid="{B46F5FCB-C079-CE48-A26F-D060FB61F9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4661551F78445A2066103CC316732" ma:contentTypeVersion="11" ma:contentTypeDescription="Create a new document." ma:contentTypeScope="" ma:versionID="e83132df1477ac4e7916469d1ef2b10d">
  <xsd:schema xmlns:xsd="http://www.w3.org/2001/XMLSchema" xmlns:xs="http://www.w3.org/2001/XMLSchema" xmlns:p="http://schemas.microsoft.com/office/2006/metadata/properties" xmlns:ns2="0e7165be-9ed9-4043-82a2-75edf65070c0" xmlns:ns3="b6fe5b3e-25cd-4ca1-8945-66376cbea34c" targetNamespace="http://schemas.microsoft.com/office/2006/metadata/properties" ma:root="true" ma:fieldsID="d551588797ab600f7583089d44c9e742" ns2:_="" ns3:_="">
    <xsd:import namespace="0e7165be-9ed9-4043-82a2-75edf65070c0"/>
    <xsd:import namespace="b6fe5b3e-25cd-4ca1-8945-66376cbea3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165be-9ed9-4043-82a2-75edf6507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fe5b3e-25cd-4ca1-8945-66376cbea3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62EEC1-F30D-45A6-A5CA-B5388928C6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7165be-9ed9-4043-82a2-75edf65070c0"/>
    <ds:schemaRef ds:uri="b6fe5b3e-25cd-4ca1-8945-66376cbea3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71D29A-95C7-48F1-9DF1-E3A1D54139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59FAA4-1435-4E18-938A-4184E1A1C0BD}">
  <ds:schemaRefs>
    <ds:schemaRef ds:uri="b6fe5b3e-25cd-4ca1-8945-66376cbea34c"/>
    <ds:schemaRef ds:uri="0e7165be-9ed9-4043-82a2-75edf65070c0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TableauCorpTemplate</Template>
  <TotalTime>36191</TotalTime>
  <Words>1228</Words>
  <Application>Microsoft Macintosh PowerPoint</Application>
  <PresentationFormat>Custom</PresentationFormat>
  <Paragraphs>316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Benton Sans</vt:lpstr>
      <vt:lpstr>Benton Sans Book</vt:lpstr>
      <vt:lpstr>Benton Sans Medium</vt:lpstr>
      <vt:lpstr>BentonSans Book</vt:lpstr>
      <vt:lpstr>BentonSans Light</vt:lpstr>
      <vt:lpstr>Gill Sans MT</vt:lpstr>
      <vt:lpstr>Merriweather Light</vt:lpstr>
      <vt:lpstr>PPT_Corporate_Template_BentonSans_16.9_a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Tableau Software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Courtney Kettner</dc:creator>
  <cp:keywords/>
  <dc:description/>
  <cp:lastModifiedBy>Audrey Strohm</cp:lastModifiedBy>
  <cp:revision>42</cp:revision>
  <cp:lastPrinted>2015-11-05T23:58:20Z</cp:lastPrinted>
  <dcterms:created xsi:type="dcterms:W3CDTF">2020-05-26T15:04:11Z</dcterms:created>
  <dcterms:modified xsi:type="dcterms:W3CDTF">2020-06-29T18:19:25Z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0x01010043C4661551F78445A2066103CC316732</vt:lpwstr>
  </property>
</Properties>
</file>