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5" r:id="rId1"/>
    <p:sldMasterId id="2147484178" r:id="rId2"/>
  </p:sldMasterIdLst>
  <p:notesMasterIdLst>
    <p:notesMasterId r:id="rId19"/>
  </p:notesMasterIdLst>
  <p:handoutMasterIdLst>
    <p:handoutMasterId r:id="rId20"/>
  </p:handoutMasterIdLst>
  <p:sldIdLst>
    <p:sldId id="256" r:id="rId3"/>
    <p:sldId id="807" r:id="rId4"/>
    <p:sldId id="824" r:id="rId5"/>
    <p:sldId id="814" r:id="rId6"/>
    <p:sldId id="816" r:id="rId7"/>
    <p:sldId id="822" r:id="rId8"/>
    <p:sldId id="815" r:id="rId9"/>
    <p:sldId id="811" r:id="rId10"/>
    <p:sldId id="818" r:id="rId11"/>
    <p:sldId id="821" r:id="rId12"/>
    <p:sldId id="817" r:id="rId13"/>
    <p:sldId id="825" r:id="rId14"/>
    <p:sldId id="812" r:id="rId15"/>
    <p:sldId id="823" r:id="rId16"/>
    <p:sldId id="819" r:id="rId17"/>
    <p:sldId id="426" r:id="rId18"/>
  </p:sldIdLst>
  <p:sldSz cx="14630400" cy="8229600"/>
  <p:notesSz cx="6858000" cy="9144000"/>
  <p:defaultTextStyle>
    <a:defPPr>
      <a:defRPr lang="en-US"/>
    </a:defPPr>
    <a:lvl1pPr algn="l" defTabSz="1304925" rtl="0" fontAlgn="base">
      <a:spcBef>
        <a:spcPct val="0"/>
      </a:spcBef>
      <a:spcAft>
        <a:spcPct val="0"/>
      </a:spcAft>
      <a:defRPr sz="2600" kern="1200">
        <a:solidFill>
          <a:schemeClr val="tx1"/>
        </a:solidFill>
        <a:latin typeface="Gill Sans MT" charset="0"/>
        <a:ea typeface="ＭＳ Ｐゴシック" charset="0"/>
        <a:cs typeface="ＭＳ Ｐゴシック" charset="0"/>
      </a:defRPr>
    </a:lvl1pPr>
    <a:lvl2pPr marL="652463" indent="-195263" algn="l" defTabSz="1304925" rtl="0" fontAlgn="base">
      <a:spcBef>
        <a:spcPct val="0"/>
      </a:spcBef>
      <a:spcAft>
        <a:spcPct val="0"/>
      </a:spcAft>
      <a:defRPr sz="2600" kern="1200">
        <a:solidFill>
          <a:schemeClr val="tx1"/>
        </a:solidFill>
        <a:latin typeface="Gill Sans MT" charset="0"/>
        <a:ea typeface="ＭＳ Ｐゴシック" charset="0"/>
        <a:cs typeface="ＭＳ Ｐゴシック" charset="0"/>
      </a:defRPr>
    </a:lvl2pPr>
    <a:lvl3pPr marL="1304925" indent="-390525" algn="l" defTabSz="1304925" rtl="0" fontAlgn="base">
      <a:spcBef>
        <a:spcPct val="0"/>
      </a:spcBef>
      <a:spcAft>
        <a:spcPct val="0"/>
      </a:spcAft>
      <a:defRPr sz="2600" kern="1200">
        <a:solidFill>
          <a:schemeClr val="tx1"/>
        </a:solidFill>
        <a:latin typeface="Gill Sans MT" charset="0"/>
        <a:ea typeface="ＭＳ Ｐゴシック" charset="0"/>
        <a:cs typeface="ＭＳ Ｐゴシック" charset="0"/>
      </a:defRPr>
    </a:lvl3pPr>
    <a:lvl4pPr marL="1958975" indent="-587375" algn="l" defTabSz="1304925" rtl="0" fontAlgn="base">
      <a:spcBef>
        <a:spcPct val="0"/>
      </a:spcBef>
      <a:spcAft>
        <a:spcPct val="0"/>
      </a:spcAft>
      <a:defRPr sz="2600" kern="1200">
        <a:solidFill>
          <a:schemeClr val="tx1"/>
        </a:solidFill>
        <a:latin typeface="Gill Sans MT" charset="0"/>
        <a:ea typeface="ＭＳ Ｐゴシック" charset="0"/>
        <a:cs typeface="ＭＳ Ｐゴシック" charset="0"/>
      </a:defRPr>
    </a:lvl4pPr>
    <a:lvl5pPr marL="2611438" indent="-782638" algn="l" defTabSz="1304925" rtl="0" fontAlgn="base">
      <a:spcBef>
        <a:spcPct val="0"/>
      </a:spcBef>
      <a:spcAft>
        <a:spcPct val="0"/>
      </a:spcAft>
      <a:defRPr sz="2600" kern="1200">
        <a:solidFill>
          <a:schemeClr val="tx1"/>
        </a:solidFill>
        <a:latin typeface="Gill Sans MT" charset="0"/>
        <a:ea typeface="ＭＳ Ｐゴシック" charset="0"/>
        <a:cs typeface="ＭＳ Ｐゴシック" charset="0"/>
      </a:defRPr>
    </a:lvl5pPr>
    <a:lvl6pPr marL="2286000" algn="l" defTabSz="457200" rtl="0" eaLnBrk="1" latinLnBrk="0" hangingPunct="1">
      <a:defRPr sz="2600" kern="1200">
        <a:solidFill>
          <a:schemeClr val="tx1"/>
        </a:solidFill>
        <a:latin typeface="Gill Sans MT" charset="0"/>
        <a:ea typeface="ＭＳ Ｐゴシック" charset="0"/>
        <a:cs typeface="ＭＳ Ｐゴシック" charset="0"/>
      </a:defRPr>
    </a:lvl6pPr>
    <a:lvl7pPr marL="2743200" algn="l" defTabSz="457200" rtl="0" eaLnBrk="1" latinLnBrk="0" hangingPunct="1">
      <a:defRPr sz="2600" kern="1200">
        <a:solidFill>
          <a:schemeClr val="tx1"/>
        </a:solidFill>
        <a:latin typeface="Gill Sans MT" charset="0"/>
        <a:ea typeface="ＭＳ Ｐゴシック" charset="0"/>
        <a:cs typeface="ＭＳ Ｐゴシック" charset="0"/>
      </a:defRPr>
    </a:lvl7pPr>
    <a:lvl8pPr marL="3200400" algn="l" defTabSz="457200" rtl="0" eaLnBrk="1" latinLnBrk="0" hangingPunct="1">
      <a:defRPr sz="2600" kern="1200">
        <a:solidFill>
          <a:schemeClr val="tx1"/>
        </a:solidFill>
        <a:latin typeface="Gill Sans MT" charset="0"/>
        <a:ea typeface="ＭＳ Ｐゴシック" charset="0"/>
        <a:cs typeface="ＭＳ Ｐゴシック" charset="0"/>
      </a:defRPr>
    </a:lvl8pPr>
    <a:lvl9pPr marL="3657600" algn="l" defTabSz="457200" rtl="0" eaLnBrk="1" latinLnBrk="0" hangingPunct="1">
      <a:defRPr sz="2600" kern="1200">
        <a:solidFill>
          <a:schemeClr val="tx1"/>
        </a:solidFill>
        <a:latin typeface="Gill Sans MT"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181">
          <p15:clr>
            <a:srgbClr val="A4A3A4"/>
          </p15:clr>
        </p15:guide>
        <p15:guide id="2" orient="horz" pos="369">
          <p15:clr>
            <a:srgbClr val="A4A3A4"/>
          </p15:clr>
        </p15:guide>
        <p15:guide id="3" pos="4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FFFFFF"/>
    <a:srgbClr val="000000"/>
    <a:srgbClr val="B2E4D7"/>
    <a:srgbClr val="E0E0E0"/>
    <a:srgbClr val="59879B"/>
    <a:srgbClr val="1F447D"/>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83232" autoAdjust="0"/>
  </p:normalViewPr>
  <p:slideViewPr>
    <p:cSldViewPr snapToGrid="0" showGuides="1">
      <p:cViewPr varScale="1">
        <p:scale>
          <a:sx n="74" d="100"/>
          <a:sy n="74" d="100"/>
        </p:scale>
        <p:origin x="1912" y="184"/>
      </p:cViewPr>
      <p:guideLst>
        <p:guide orient="horz" pos="1181"/>
        <p:guide orient="horz" pos="369"/>
        <p:guide pos="432"/>
      </p:guideLst>
    </p:cSldViewPr>
  </p:slideViewPr>
  <p:notesTextViewPr>
    <p:cViewPr>
      <p:scale>
        <a:sx n="100" d="100"/>
        <a:sy n="100" d="100"/>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306221" fontAlgn="auto">
              <a:spcBef>
                <a:spcPts val="0"/>
              </a:spcBef>
              <a:spcAft>
                <a:spcPts val="0"/>
              </a:spcAft>
              <a:defRPr sz="1200" dirty="0">
                <a:latin typeface="BentonSans Book"/>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1306221" fontAlgn="auto">
              <a:spcBef>
                <a:spcPts val="0"/>
              </a:spcBef>
              <a:spcAft>
                <a:spcPts val="0"/>
              </a:spcAft>
              <a:defRPr sz="1200" smtClean="0">
                <a:latin typeface="BentonSans Book"/>
                <a:ea typeface="+mn-ea"/>
                <a:cs typeface="+mn-cs"/>
              </a:defRPr>
            </a:lvl1pPr>
          </a:lstStyle>
          <a:p>
            <a:pPr>
              <a:defRPr/>
            </a:pPr>
            <a:fld id="{85591767-110F-A243-83F9-36645DAA76CB}" type="datetime1">
              <a:rPr lang="en-US"/>
              <a:pPr>
                <a:defRPr/>
              </a:pPr>
              <a:t>6/29/20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1306221" fontAlgn="auto">
              <a:spcBef>
                <a:spcPts val="0"/>
              </a:spcBef>
              <a:spcAft>
                <a:spcPts val="0"/>
              </a:spcAft>
              <a:defRPr sz="1200" dirty="0">
                <a:latin typeface="BentonSans Book"/>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1306221" fontAlgn="auto">
              <a:spcBef>
                <a:spcPts val="0"/>
              </a:spcBef>
              <a:spcAft>
                <a:spcPts val="0"/>
              </a:spcAft>
              <a:defRPr sz="1200" smtClean="0">
                <a:latin typeface="BentonSans Book"/>
                <a:ea typeface="+mn-ea"/>
                <a:cs typeface="+mn-cs"/>
              </a:defRPr>
            </a:lvl1pPr>
          </a:lstStyle>
          <a:p>
            <a:pPr>
              <a:defRPr/>
            </a:pPr>
            <a:fld id="{183AF4F7-31B0-B643-9B95-E1F087EE11A4}" type="slidenum">
              <a:rPr lang="en-US"/>
              <a:pPr>
                <a:defRPr/>
              </a:pPr>
              <a:t>‹#›</a:t>
            </a:fld>
            <a:endParaRPr lang="en-US" dirty="0"/>
          </a:p>
        </p:txBody>
      </p:sp>
    </p:spTree>
    <p:extLst>
      <p:ext uri="{BB962C8B-B14F-4D97-AF65-F5344CB8AC3E}">
        <p14:creationId xmlns:p14="http://schemas.microsoft.com/office/powerpoint/2010/main" val="353554104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306221" fontAlgn="auto">
              <a:spcBef>
                <a:spcPts val="0"/>
              </a:spcBef>
              <a:spcAft>
                <a:spcPts val="0"/>
              </a:spcAft>
              <a:defRPr sz="1200" dirty="0">
                <a:latin typeface="BentonSans Book"/>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1306221" fontAlgn="auto">
              <a:spcBef>
                <a:spcPts val="0"/>
              </a:spcBef>
              <a:spcAft>
                <a:spcPts val="0"/>
              </a:spcAft>
              <a:defRPr sz="1200" smtClean="0">
                <a:latin typeface="BentonSans Book"/>
                <a:ea typeface="+mn-ea"/>
                <a:cs typeface="+mn-cs"/>
              </a:defRPr>
            </a:lvl1pPr>
          </a:lstStyle>
          <a:p>
            <a:pPr>
              <a:defRPr/>
            </a:pPr>
            <a:fld id="{7850FBDF-363D-BA4E-BF53-7E974FE76827}" type="datetime1">
              <a:rPr lang="en-US"/>
              <a:pPr>
                <a:defRPr/>
              </a:pPr>
              <a:t>6/29/20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306221" fontAlgn="auto">
              <a:spcBef>
                <a:spcPts val="0"/>
              </a:spcBef>
              <a:spcAft>
                <a:spcPts val="0"/>
              </a:spcAft>
              <a:defRPr sz="1200" dirty="0">
                <a:latin typeface="BentonSans Book"/>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1306221" fontAlgn="auto">
              <a:spcBef>
                <a:spcPts val="0"/>
              </a:spcBef>
              <a:spcAft>
                <a:spcPts val="0"/>
              </a:spcAft>
              <a:defRPr sz="1200" smtClean="0">
                <a:latin typeface="BentonSans Book"/>
                <a:ea typeface="+mn-ea"/>
                <a:cs typeface="+mn-cs"/>
              </a:defRPr>
            </a:lvl1pPr>
          </a:lstStyle>
          <a:p>
            <a:pPr>
              <a:defRPr/>
            </a:pPr>
            <a:fld id="{BE318CCB-9EB4-A04E-B82B-4EF927884A69}" type="slidenum">
              <a:rPr lang="en-US"/>
              <a:pPr>
                <a:defRPr/>
              </a:pPr>
              <a:t>‹#›</a:t>
            </a:fld>
            <a:endParaRPr lang="en-US" dirty="0"/>
          </a:p>
        </p:txBody>
      </p:sp>
    </p:spTree>
    <p:extLst>
      <p:ext uri="{BB962C8B-B14F-4D97-AF65-F5344CB8AC3E}">
        <p14:creationId xmlns:p14="http://schemas.microsoft.com/office/powerpoint/2010/main" val="1518684071"/>
      </p:ext>
    </p:extLst>
  </p:cSld>
  <p:clrMap bg1="lt1" tx1="dk1" bg2="lt2" tx2="dk2" accent1="accent1" accent2="accent2" accent3="accent3" accent4="accent4" accent5="accent5" accent6="accent6" hlink="hlink" folHlink="folHlink"/>
  <p:hf sldNum="0" hdr="0" ftr="0" dt="0"/>
  <p:notesStyle>
    <a:lvl1pPr algn="l" defTabSz="1304925" rtl="0" fontAlgn="base">
      <a:spcBef>
        <a:spcPct val="30000"/>
      </a:spcBef>
      <a:spcAft>
        <a:spcPct val="0"/>
      </a:spcAft>
      <a:defRPr kern="1200">
        <a:solidFill>
          <a:schemeClr val="tx1"/>
        </a:solidFill>
        <a:latin typeface="BentonSans Book"/>
        <a:ea typeface="ＭＳ Ｐゴシック" charset="0"/>
        <a:cs typeface="ＭＳ Ｐゴシック" charset="0"/>
      </a:defRPr>
    </a:lvl1pPr>
    <a:lvl2pPr marL="652463" algn="l" defTabSz="1304925" rtl="0" fontAlgn="base">
      <a:spcBef>
        <a:spcPct val="30000"/>
      </a:spcBef>
      <a:spcAft>
        <a:spcPct val="0"/>
      </a:spcAft>
      <a:defRPr kern="1200">
        <a:solidFill>
          <a:schemeClr val="tx1"/>
        </a:solidFill>
        <a:latin typeface="BentonSans Book"/>
        <a:ea typeface="ＭＳ Ｐゴシック" charset="0"/>
        <a:cs typeface="+mn-cs"/>
      </a:defRPr>
    </a:lvl2pPr>
    <a:lvl3pPr marL="1304925" algn="l" defTabSz="1304925" rtl="0" fontAlgn="base">
      <a:spcBef>
        <a:spcPct val="30000"/>
      </a:spcBef>
      <a:spcAft>
        <a:spcPct val="0"/>
      </a:spcAft>
      <a:defRPr kern="1200">
        <a:solidFill>
          <a:schemeClr val="tx1"/>
        </a:solidFill>
        <a:latin typeface="BentonSans Book"/>
        <a:ea typeface="ＭＳ Ｐゴシック" charset="0"/>
        <a:cs typeface="+mn-cs"/>
      </a:defRPr>
    </a:lvl3pPr>
    <a:lvl4pPr marL="1958975" algn="l" defTabSz="1304925" rtl="0" fontAlgn="base">
      <a:spcBef>
        <a:spcPct val="30000"/>
      </a:spcBef>
      <a:spcAft>
        <a:spcPct val="0"/>
      </a:spcAft>
      <a:defRPr kern="1200">
        <a:solidFill>
          <a:schemeClr val="tx1"/>
        </a:solidFill>
        <a:latin typeface="BentonSans Book"/>
        <a:ea typeface="ＭＳ Ｐゴシック" charset="0"/>
        <a:cs typeface="+mn-cs"/>
      </a:defRPr>
    </a:lvl4pPr>
    <a:lvl5pPr marL="2611438" algn="l" defTabSz="1304925" rtl="0" fontAlgn="base">
      <a:spcBef>
        <a:spcPct val="30000"/>
      </a:spcBef>
      <a:spcAft>
        <a:spcPct val="0"/>
      </a:spcAft>
      <a:defRPr kern="1200">
        <a:solidFill>
          <a:schemeClr val="tx1"/>
        </a:solidFill>
        <a:latin typeface="BentonSans Book"/>
        <a:ea typeface="ＭＳ Ｐゴシック" charset="0"/>
        <a:cs typeface="+mn-cs"/>
      </a:defRPr>
    </a:lvl5pPr>
    <a:lvl6pPr marL="3265550" algn="l" defTabSz="1306221" rtl="0" eaLnBrk="1" latinLnBrk="0" hangingPunct="1">
      <a:defRPr sz="1800" kern="1200">
        <a:solidFill>
          <a:schemeClr val="tx1"/>
        </a:solidFill>
        <a:latin typeface="+mn-lt"/>
        <a:ea typeface="+mn-ea"/>
        <a:cs typeface="+mn-cs"/>
      </a:defRPr>
    </a:lvl6pPr>
    <a:lvl7pPr marL="3918661" algn="l" defTabSz="1306221" rtl="0" eaLnBrk="1" latinLnBrk="0" hangingPunct="1">
      <a:defRPr sz="1800" kern="1200">
        <a:solidFill>
          <a:schemeClr val="tx1"/>
        </a:solidFill>
        <a:latin typeface="+mn-lt"/>
        <a:ea typeface="+mn-ea"/>
        <a:cs typeface="+mn-cs"/>
      </a:defRPr>
    </a:lvl7pPr>
    <a:lvl8pPr marL="4571771" algn="l" defTabSz="1306221" rtl="0" eaLnBrk="1" latinLnBrk="0" hangingPunct="1">
      <a:defRPr sz="1800" kern="1200">
        <a:solidFill>
          <a:schemeClr val="tx1"/>
        </a:solidFill>
        <a:latin typeface="+mn-lt"/>
        <a:ea typeface="+mn-ea"/>
        <a:cs typeface="+mn-cs"/>
      </a:defRPr>
    </a:lvl8pPr>
    <a:lvl9pPr marL="5224882" algn="l" defTabSz="1306221"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BentonSans Book" charset="0"/>
              </a:rPr>
              <a:t>Title Slide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BentonSans Book" charset="0"/>
              </a:rPr>
              <a:t>Tableau Logo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4186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04925" rtl="0" eaLnBrk="1" fontAlgn="base" latinLnBrk="0" hangingPunct="1">
              <a:lnSpc>
                <a:spcPct val="100000"/>
              </a:lnSpc>
              <a:spcBef>
                <a:spcPct val="30000"/>
              </a:spcBef>
              <a:spcAft>
                <a:spcPct val="0"/>
              </a:spcAft>
              <a:buClrTx/>
              <a:buSzTx/>
              <a:buFontTx/>
              <a:buNone/>
              <a:tabLst/>
              <a:defRPr/>
            </a:pPr>
            <a:r>
              <a:rPr lang="en-US" sz="1800" b="0" i="0" kern="1200" dirty="0">
                <a:solidFill>
                  <a:schemeClr val="tx1"/>
                </a:solidFill>
                <a:effectLst/>
                <a:latin typeface="BentonSans Book"/>
                <a:ea typeface="ＭＳ Ｐゴシック" charset="0"/>
                <a:cs typeface="ＭＳ Ｐゴシック" charset="0"/>
              </a:rPr>
              <a:t>As a company, we are pivoting away from product-oriented education and towards a role-based focus</a:t>
            </a:r>
            <a:r>
              <a:rPr lang="en-US" sz="1800" b="0" i="0" kern="1200" baseline="0" dirty="0">
                <a:solidFill>
                  <a:schemeClr val="tx1"/>
                </a:solidFill>
                <a:effectLst/>
                <a:latin typeface="BentonSans Book"/>
                <a:ea typeface="ＭＳ Ｐゴシック" charset="0"/>
                <a:cs typeface="ＭＳ Ｐゴシック" charset="0"/>
              </a:rPr>
              <a:t> to more rapidly address the needs of our customers to help people and organizations onboard quickly, to boost Tableau productivity and help users gain deep confidence in their analytics skills </a:t>
            </a:r>
          </a:p>
          <a:p>
            <a:endParaRPr lang="en-US" dirty="0"/>
          </a:p>
          <a:p>
            <a:r>
              <a:rPr lang="en-US" b="0" dirty="0"/>
              <a:t>With Role-Based</a:t>
            </a:r>
            <a:r>
              <a:rPr lang="en-US" b="0" baseline="0" dirty="0"/>
              <a:t> Learning Paths, Tableau organizes interactive-virtual course content designed for common data roles within an organization (and aligned to Blueprint) so that customers can get more value out of Tableau quickly and on the fly. In this slide, you will see there are three uniquely grouped Learning Path categories. We’ll go into more detail about each of these categories next, but just know that once y</a:t>
            </a:r>
            <a:r>
              <a:rPr lang="en-US" sz="1200" b="0" i="0" kern="1200" baseline="0" dirty="0">
                <a:solidFill>
                  <a:schemeClr val="tx1"/>
                </a:solidFill>
                <a:effectLst/>
                <a:latin typeface="BentonSans Book"/>
                <a:ea typeface="ＭＳ Ｐゴシック" charset="0"/>
                <a:cs typeface="ＭＳ Ｐゴシック" charset="0"/>
              </a:rPr>
              <a:t>ou’ve found the right learning path, you can take eLearning for a test run or buy a subscription to access it in full at any time. </a:t>
            </a:r>
            <a:endParaRPr lang="en-US" dirty="0"/>
          </a:p>
        </p:txBody>
      </p:sp>
    </p:spTree>
    <p:extLst>
      <p:ext uri="{BB962C8B-B14F-4D97-AF65-F5344CB8AC3E}">
        <p14:creationId xmlns:p14="http://schemas.microsoft.com/office/powerpoint/2010/main" val="1077102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baseline="0" dirty="0"/>
              <a:t>We have roughly grouped Role-Based Learning Paths into three (3) categories. </a:t>
            </a:r>
          </a:p>
          <a:p>
            <a:endParaRPr lang="en-US" b="1" u="sng" baseline="0" dirty="0"/>
          </a:p>
          <a:p>
            <a:r>
              <a:rPr lang="en-US" b="1" u="sng" baseline="0" dirty="0"/>
              <a:t>Category 1: Provide Insights and develop visualization solutions</a:t>
            </a:r>
          </a:p>
          <a:p>
            <a:r>
              <a:rPr lang="en-US" b="0" baseline="0" dirty="0"/>
              <a:t>These roles use the capabilities of the Tableau platform to consume and create business solutions that range from ad-hoc visualizations to embedded analytics. </a:t>
            </a:r>
            <a:r>
              <a:rPr lang="en-US" b="1" i="1" baseline="0" dirty="0"/>
              <a:t>Think Content Creators and Consumers. </a:t>
            </a:r>
          </a:p>
          <a:p>
            <a:endParaRPr lang="en-US" b="0" baseline="0" dirty="0"/>
          </a:p>
          <a:p>
            <a:r>
              <a:rPr lang="en-US" b="1" u="sng" baseline="0" dirty="0"/>
              <a:t>Category 2: Enable a Data Culture in your organization</a:t>
            </a:r>
          </a:p>
          <a:p>
            <a:r>
              <a:rPr lang="en-US" b="0" baseline="0" dirty="0"/>
              <a:t>These roles establish cultural and technical standards to align every Tableau user to the analytics goals of your organization. Think roles like principal stakeholders, champions and domain experts. </a:t>
            </a:r>
            <a:r>
              <a:rPr lang="en-US" b="1" baseline="0" dirty="0"/>
              <a:t>Think Principal Stakeholders, Champions and Domain Experts. </a:t>
            </a:r>
          </a:p>
          <a:p>
            <a:endParaRPr lang="en-US" b="0" baseline="0" dirty="0"/>
          </a:p>
          <a:p>
            <a:r>
              <a:rPr lang="en-US" b="1" u="sng" baseline="0" dirty="0"/>
              <a:t>Category 3: Deploy and Manage an Optimized environment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These roles plan scalable deployments of Tableau Server or Tableau Online and once in production, ensure that users can access what they need when they need it. </a:t>
            </a:r>
            <a:r>
              <a:rPr lang="en-US" b="1" baseline="0" dirty="0"/>
              <a:t>Think key roles like a BI Manager or IT staff </a:t>
            </a:r>
            <a:r>
              <a:rPr lang="en-US" b="0" baseline="0" dirty="0"/>
              <a:t>who oversee your Tableau deployment. </a:t>
            </a:r>
          </a:p>
          <a:p>
            <a:endParaRPr lang="en-US" dirty="0"/>
          </a:p>
        </p:txBody>
      </p:sp>
    </p:spTree>
    <p:extLst>
      <p:ext uri="{BB962C8B-B14F-4D97-AF65-F5344CB8AC3E}">
        <p14:creationId xmlns:p14="http://schemas.microsoft.com/office/powerpoint/2010/main" val="4294623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3535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40679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11919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81738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302978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cBlu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5B9365-2F25-8C4C-BE0A-D0054151605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16" name="Text Placeholder 15">
            <a:extLst>
              <a:ext uri="{FF2B5EF4-FFF2-40B4-BE49-F238E27FC236}">
                <a16:creationId xmlns:a16="http://schemas.microsoft.com/office/drawing/2014/main" id="{BAD1C548-4F1A-D848-9659-156764E14DD7}"/>
              </a:ext>
            </a:extLst>
          </p:cNvPr>
          <p:cNvSpPr>
            <a:spLocks noGrp="1"/>
          </p:cNvSpPr>
          <p:nvPr>
            <p:ph type="body" sz="quarter" idx="10" hasCustomPrompt="1"/>
          </p:nvPr>
        </p:nvSpPr>
        <p:spPr>
          <a:xfrm>
            <a:off x="718609" y="4768917"/>
            <a:ext cx="13138784" cy="1114426"/>
          </a:xfrm>
          <a:prstGeom prst="rect">
            <a:avLst/>
          </a:prstGeom>
        </p:spPr>
        <p:txBody>
          <a:bodyPr/>
          <a:lstStyle>
            <a:lvl1pPr marL="0" indent="0">
              <a:buNone/>
              <a:defRPr b="0" i="0">
                <a:solidFill>
                  <a:schemeClr val="bg1"/>
                </a:solidFill>
                <a:latin typeface="Benton Sans Book" panose="02000404020000020004" pitchFamily="2" charset="77"/>
              </a:defRPr>
            </a:lvl1pPr>
          </a:lstStyle>
          <a:p>
            <a:pPr lvl="0"/>
            <a:r>
              <a:rPr lang="en-US" dirty="0"/>
              <a:t>Presenter Name, Title</a:t>
            </a:r>
          </a:p>
        </p:txBody>
      </p:sp>
      <p:sp>
        <p:nvSpPr>
          <p:cNvPr id="18" name="Text Placeholder 17">
            <a:extLst>
              <a:ext uri="{FF2B5EF4-FFF2-40B4-BE49-F238E27FC236}">
                <a16:creationId xmlns:a16="http://schemas.microsoft.com/office/drawing/2014/main" id="{C78571F8-C3EE-3149-A3DD-65F7526E1805}"/>
              </a:ext>
            </a:extLst>
          </p:cNvPr>
          <p:cNvSpPr>
            <a:spLocks noGrp="1"/>
          </p:cNvSpPr>
          <p:nvPr>
            <p:ph type="body" sz="quarter" idx="11" hasCustomPrompt="1"/>
          </p:nvPr>
        </p:nvSpPr>
        <p:spPr>
          <a:xfrm>
            <a:off x="718609" y="2895388"/>
            <a:ext cx="13138784" cy="1274233"/>
          </a:xfrm>
          <a:prstGeom prst="rect">
            <a:avLst/>
          </a:prstGeom>
        </p:spPr>
        <p:txBody>
          <a:bodyPr/>
          <a:lstStyle>
            <a:lvl1pPr marL="0" indent="0">
              <a:buNone/>
              <a:defRPr sz="5400" b="0" i="0">
                <a:solidFill>
                  <a:schemeClr val="bg1"/>
                </a:solidFill>
                <a:latin typeface="Benton Sans Medium" panose="02000504020000020004" pitchFamily="2" charset="77"/>
              </a:defRPr>
            </a:lvl1pPr>
            <a:lvl2pPr marL="548640" indent="0">
              <a:buNone/>
              <a:defRPr b="1" i="0">
                <a:latin typeface="Benton Sans" panose="02000504020000020004" pitchFamily="2" charset="77"/>
              </a:defRPr>
            </a:lvl2pPr>
            <a:lvl3pPr marL="1097280" indent="0">
              <a:buNone/>
              <a:defRPr b="1" i="0">
                <a:latin typeface="Benton Sans" panose="02000504020000020004" pitchFamily="2" charset="77"/>
              </a:defRPr>
            </a:lvl3pPr>
            <a:lvl4pPr marL="1645920" indent="0">
              <a:buNone/>
              <a:defRPr b="1" i="0">
                <a:latin typeface="Benton Sans" panose="02000504020000020004" pitchFamily="2" charset="77"/>
              </a:defRPr>
            </a:lvl4pPr>
            <a:lvl5pPr marL="2194560" indent="0">
              <a:buNone/>
              <a:defRPr b="1" i="0">
                <a:latin typeface="Benton Sans" panose="02000504020000020004" pitchFamily="2" charset="77"/>
              </a:defRPr>
            </a:lvl5pPr>
          </a:lstStyle>
          <a:p>
            <a:pPr lvl="0"/>
            <a:r>
              <a:rPr lang="en-US" dirty="0"/>
              <a:t>Click to edit Master title style</a:t>
            </a:r>
          </a:p>
        </p:txBody>
      </p:sp>
      <p:pic>
        <p:nvPicPr>
          <p:cNvPr id="20" name="Picture 19">
            <a:extLst>
              <a:ext uri="{FF2B5EF4-FFF2-40B4-BE49-F238E27FC236}">
                <a16:creationId xmlns:a16="http://schemas.microsoft.com/office/drawing/2014/main" id="{3901213B-9859-3748-8223-7827E8ED8B7B}"/>
              </a:ext>
            </a:extLst>
          </p:cNvPr>
          <p:cNvPicPr>
            <a:picLocks noChangeAspect="1"/>
          </p:cNvPicPr>
          <p:nvPr userDrawn="1"/>
        </p:nvPicPr>
        <p:blipFill>
          <a:blip r:embed="rId3"/>
          <a:stretch>
            <a:fillRect/>
          </a:stretch>
        </p:blipFill>
        <p:spPr>
          <a:xfrm>
            <a:off x="718608" y="1100667"/>
            <a:ext cx="3386032" cy="699248"/>
          </a:xfrm>
          <a:prstGeom prst="rect">
            <a:avLst/>
          </a:prstGeom>
        </p:spPr>
      </p:pic>
    </p:spTree>
    <p:extLst>
      <p:ext uri="{BB962C8B-B14F-4D97-AF65-F5344CB8AC3E}">
        <p14:creationId xmlns:p14="http://schemas.microsoft.com/office/powerpoint/2010/main" val="10263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 Red">
    <p:bg>
      <p:bgPr>
        <a:solidFill>
          <a:srgbClr val="B8333B"/>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BE6925-8FBA-9A4E-BDEB-F1FB2F19E0E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16" name="Text Placeholder 15">
            <a:extLst>
              <a:ext uri="{FF2B5EF4-FFF2-40B4-BE49-F238E27FC236}">
                <a16:creationId xmlns:a16="http://schemas.microsoft.com/office/drawing/2014/main" id="{BAD1C548-4F1A-D848-9659-156764E14DD7}"/>
              </a:ext>
            </a:extLst>
          </p:cNvPr>
          <p:cNvSpPr>
            <a:spLocks noGrp="1"/>
          </p:cNvSpPr>
          <p:nvPr>
            <p:ph type="body" sz="quarter" idx="10" hasCustomPrompt="1"/>
          </p:nvPr>
        </p:nvSpPr>
        <p:spPr>
          <a:xfrm>
            <a:off x="718609" y="4768917"/>
            <a:ext cx="13138784" cy="1114426"/>
          </a:xfrm>
          <a:prstGeom prst="rect">
            <a:avLst/>
          </a:prstGeom>
        </p:spPr>
        <p:txBody>
          <a:bodyPr/>
          <a:lstStyle>
            <a:lvl1pPr marL="0" indent="0">
              <a:buNone/>
              <a:defRPr b="0" i="0">
                <a:solidFill>
                  <a:schemeClr val="bg1"/>
                </a:solidFill>
                <a:latin typeface="Benton Sans Book" panose="02000404020000020004" pitchFamily="2" charset="77"/>
              </a:defRPr>
            </a:lvl1pPr>
          </a:lstStyle>
          <a:p>
            <a:pPr lvl="0"/>
            <a:r>
              <a:rPr lang="en-US" dirty="0"/>
              <a:t>Presenter Name, Title</a:t>
            </a:r>
          </a:p>
        </p:txBody>
      </p:sp>
      <p:sp>
        <p:nvSpPr>
          <p:cNvPr id="18" name="Text Placeholder 17">
            <a:extLst>
              <a:ext uri="{FF2B5EF4-FFF2-40B4-BE49-F238E27FC236}">
                <a16:creationId xmlns:a16="http://schemas.microsoft.com/office/drawing/2014/main" id="{C78571F8-C3EE-3149-A3DD-65F7526E1805}"/>
              </a:ext>
            </a:extLst>
          </p:cNvPr>
          <p:cNvSpPr>
            <a:spLocks noGrp="1"/>
          </p:cNvSpPr>
          <p:nvPr>
            <p:ph type="body" sz="quarter" idx="11" hasCustomPrompt="1"/>
          </p:nvPr>
        </p:nvSpPr>
        <p:spPr>
          <a:xfrm>
            <a:off x="718609" y="2895388"/>
            <a:ext cx="13138784" cy="1274233"/>
          </a:xfrm>
          <a:prstGeom prst="rect">
            <a:avLst/>
          </a:prstGeom>
        </p:spPr>
        <p:txBody>
          <a:bodyPr/>
          <a:lstStyle>
            <a:lvl1pPr marL="0" indent="0">
              <a:buNone/>
              <a:defRPr sz="5400" b="0" i="0">
                <a:solidFill>
                  <a:schemeClr val="bg1"/>
                </a:solidFill>
                <a:latin typeface="Benton Sans Medium" panose="02000504020000020004" pitchFamily="2" charset="77"/>
              </a:defRPr>
            </a:lvl1pPr>
            <a:lvl2pPr marL="548640" indent="0">
              <a:buNone/>
              <a:defRPr b="1" i="0">
                <a:latin typeface="Benton Sans" panose="02000504020000020004" pitchFamily="2" charset="77"/>
              </a:defRPr>
            </a:lvl2pPr>
            <a:lvl3pPr marL="1097280" indent="0">
              <a:buNone/>
              <a:defRPr b="1" i="0">
                <a:latin typeface="Benton Sans" panose="02000504020000020004" pitchFamily="2" charset="77"/>
              </a:defRPr>
            </a:lvl3pPr>
            <a:lvl4pPr marL="1645920" indent="0">
              <a:buNone/>
              <a:defRPr b="1" i="0">
                <a:latin typeface="Benton Sans" panose="02000504020000020004" pitchFamily="2" charset="77"/>
              </a:defRPr>
            </a:lvl4pPr>
            <a:lvl5pPr marL="2194560" indent="0">
              <a:buNone/>
              <a:defRPr b="1" i="0">
                <a:latin typeface="Benton Sans" panose="02000504020000020004" pitchFamily="2" charset="77"/>
              </a:defRPr>
            </a:lvl5pPr>
          </a:lstStyle>
          <a:p>
            <a:pPr lvl="0"/>
            <a:r>
              <a:rPr lang="en-US" dirty="0"/>
              <a:t>Click to edit Master title style</a:t>
            </a:r>
          </a:p>
        </p:txBody>
      </p:sp>
      <p:pic>
        <p:nvPicPr>
          <p:cNvPr id="20" name="Picture 19">
            <a:extLst>
              <a:ext uri="{FF2B5EF4-FFF2-40B4-BE49-F238E27FC236}">
                <a16:creationId xmlns:a16="http://schemas.microsoft.com/office/drawing/2014/main" id="{3901213B-9859-3748-8223-7827E8ED8B7B}"/>
              </a:ext>
            </a:extLst>
          </p:cNvPr>
          <p:cNvPicPr>
            <a:picLocks noChangeAspect="1"/>
          </p:cNvPicPr>
          <p:nvPr userDrawn="1"/>
        </p:nvPicPr>
        <p:blipFill>
          <a:blip r:embed="rId3"/>
          <a:stretch>
            <a:fillRect/>
          </a:stretch>
        </p:blipFill>
        <p:spPr>
          <a:xfrm>
            <a:off x="718608" y="1100667"/>
            <a:ext cx="3386032" cy="699248"/>
          </a:xfrm>
          <a:prstGeom prst="rect">
            <a:avLst/>
          </a:prstGeom>
        </p:spPr>
      </p:pic>
    </p:spTree>
    <p:extLst>
      <p:ext uri="{BB962C8B-B14F-4D97-AF65-F5344CB8AC3E}">
        <p14:creationId xmlns:p14="http://schemas.microsoft.com/office/powerpoint/2010/main" val="1044791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bg>
      <p:bgPr>
        <a:solidFill>
          <a:srgbClr val="274479"/>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527EE5-7EE8-B145-88E2-66156FA79D0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3" name="Text Placeholder 15">
            <a:extLst>
              <a:ext uri="{FF2B5EF4-FFF2-40B4-BE49-F238E27FC236}">
                <a16:creationId xmlns:a16="http://schemas.microsoft.com/office/drawing/2014/main" id="{7B385061-FAF8-9D42-859C-5ADE43CBA44F}"/>
              </a:ext>
            </a:extLst>
          </p:cNvPr>
          <p:cNvSpPr>
            <a:spLocks noGrp="1"/>
          </p:cNvSpPr>
          <p:nvPr>
            <p:ph type="body" sz="quarter" idx="10" hasCustomPrompt="1"/>
          </p:nvPr>
        </p:nvSpPr>
        <p:spPr>
          <a:xfrm>
            <a:off x="718609" y="4768917"/>
            <a:ext cx="13138784" cy="1114426"/>
          </a:xfrm>
          <a:prstGeom prst="rect">
            <a:avLst/>
          </a:prstGeom>
        </p:spPr>
        <p:txBody>
          <a:bodyPr/>
          <a:lstStyle>
            <a:lvl1pPr marL="0" indent="0">
              <a:buNone/>
              <a:defRPr b="0" i="0">
                <a:solidFill>
                  <a:schemeClr val="bg1"/>
                </a:solidFill>
                <a:latin typeface="Benton Sans Book" panose="02000404020000020004" pitchFamily="2" charset="77"/>
              </a:defRPr>
            </a:lvl1pPr>
          </a:lstStyle>
          <a:p>
            <a:pPr lvl="0"/>
            <a:r>
              <a:rPr lang="en-US" dirty="0"/>
              <a:t>Presenter Name, Title</a:t>
            </a:r>
          </a:p>
        </p:txBody>
      </p:sp>
      <p:sp>
        <p:nvSpPr>
          <p:cNvPr id="4" name="Text Placeholder 17">
            <a:extLst>
              <a:ext uri="{FF2B5EF4-FFF2-40B4-BE49-F238E27FC236}">
                <a16:creationId xmlns:a16="http://schemas.microsoft.com/office/drawing/2014/main" id="{9B10E464-8722-2048-8930-DD9B91062651}"/>
              </a:ext>
            </a:extLst>
          </p:cNvPr>
          <p:cNvSpPr>
            <a:spLocks noGrp="1"/>
          </p:cNvSpPr>
          <p:nvPr>
            <p:ph type="body" sz="quarter" idx="11" hasCustomPrompt="1"/>
          </p:nvPr>
        </p:nvSpPr>
        <p:spPr>
          <a:xfrm>
            <a:off x="718609" y="2895388"/>
            <a:ext cx="13138784" cy="1274233"/>
          </a:xfrm>
          <a:prstGeom prst="rect">
            <a:avLst/>
          </a:prstGeom>
        </p:spPr>
        <p:txBody>
          <a:bodyPr/>
          <a:lstStyle>
            <a:lvl1pPr marL="0" indent="0">
              <a:buNone/>
              <a:defRPr sz="5400" b="0" i="0">
                <a:solidFill>
                  <a:schemeClr val="bg1"/>
                </a:solidFill>
                <a:latin typeface="Benton Sans Medium" panose="02000504020000020004" pitchFamily="2" charset="77"/>
              </a:defRPr>
            </a:lvl1pPr>
            <a:lvl2pPr marL="548640" indent="0">
              <a:buNone/>
              <a:defRPr b="1" i="0">
                <a:latin typeface="Benton Sans" panose="02000504020000020004" pitchFamily="2" charset="77"/>
              </a:defRPr>
            </a:lvl2pPr>
            <a:lvl3pPr marL="1097280" indent="0">
              <a:buNone/>
              <a:defRPr b="1" i="0">
                <a:latin typeface="Benton Sans" panose="02000504020000020004" pitchFamily="2" charset="77"/>
              </a:defRPr>
            </a:lvl3pPr>
            <a:lvl4pPr marL="1645920" indent="0">
              <a:buNone/>
              <a:defRPr b="1" i="0">
                <a:latin typeface="Benton Sans" panose="02000504020000020004" pitchFamily="2" charset="77"/>
              </a:defRPr>
            </a:lvl4pPr>
            <a:lvl5pPr marL="2194560" indent="0">
              <a:buNone/>
              <a:defRPr b="1" i="0">
                <a:latin typeface="Benton Sans" panose="02000504020000020004" pitchFamily="2" charset="77"/>
              </a:defRPr>
            </a:lvl5pPr>
          </a:lstStyle>
          <a:p>
            <a:pPr lvl="0"/>
            <a:r>
              <a:rPr lang="en-US" dirty="0"/>
              <a:t>Click to edit Master title style</a:t>
            </a:r>
          </a:p>
        </p:txBody>
      </p:sp>
      <p:pic>
        <p:nvPicPr>
          <p:cNvPr id="6" name="Picture 5">
            <a:extLst>
              <a:ext uri="{FF2B5EF4-FFF2-40B4-BE49-F238E27FC236}">
                <a16:creationId xmlns:a16="http://schemas.microsoft.com/office/drawing/2014/main" id="{440EB463-F29F-1B4A-B7C2-80113AAE9877}"/>
              </a:ext>
            </a:extLst>
          </p:cNvPr>
          <p:cNvPicPr>
            <a:picLocks noChangeAspect="1"/>
          </p:cNvPicPr>
          <p:nvPr userDrawn="1"/>
        </p:nvPicPr>
        <p:blipFill>
          <a:blip r:embed="rId3"/>
          <a:stretch>
            <a:fillRect/>
          </a:stretch>
        </p:blipFill>
        <p:spPr>
          <a:xfrm>
            <a:off x="718608" y="1100667"/>
            <a:ext cx="3386032" cy="699248"/>
          </a:xfrm>
          <a:prstGeom prst="rect">
            <a:avLst/>
          </a:prstGeom>
        </p:spPr>
      </p:pic>
    </p:spTree>
    <p:extLst>
      <p:ext uri="{BB962C8B-B14F-4D97-AF65-F5344CB8AC3E}">
        <p14:creationId xmlns:p14="http://schemas.microsoft.com/office/powerpoint/2010/main" val="3631537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 Purple">
    <p:bg>
      <p:bgPr>
        <a:solidFill>
          <a:srgbClr val="5C668D"/>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0E290C-833D-514E-9DFA-90FDF5363BC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3" name="Text Placeholder 15">
            <a:extLst>
              <a:ext uri="{FF2B5EF4-FFF2-40B4-BE49-F238E27FC236}">
                <a16:creationId xmlns:a16="http://schemas.microsoft.com/office/drawing/2014/main" id="{7B385061-FAF8-9D42-859C-5ADE43CBA44F}"/>
              </a:ext>
            </a:extLst>
          </p:cNvPr>
          <p:cNvSpPr>
            <a:spLocks noGrp="1"/>
          </p:cNvSpPr>
          <p:nvPr>
            <p:ph type="body" sz="quarter" idx="10" hasCustomPrompt="1"/>
          </p:nvPr>
        </p:nvSpPr>
        <p:spPr>
          <a:xfrm>
            <a:off x="718609" y="4768917"/>
            <a:ext cx="13138784" cy="1114426"/>
          </a:xfrm>
          <a:prstGeom prst="rect">
            <a:avLst/>
          </a:prstGeom>
        </p:spPr>
        <p:txBody>
          <a:bodyPr/>
          <a:lstStyle>
            <a:lvl1pPr marL="0" indent="0">
              <a:buNone/>
              <a:defRPr b="0" i="0">
                <a:solidFill>
                  <a:schemeClr val="bg1"/>
                </a:solidFill>
                <a:latin typeface="Benton Sans Book" panose="02000404020000020004" pitchFamily="2" charset="77"/>
              </a:defRPr>
            </a:lvl1pPr>
          </a:lstStyle>
          <a:p>
            <a:pPr lvl="0"/>
            <a:r>
              <a:rPr lang="en-US" dirty="0"/>
              <a:t>Presenter Name, Title</a:t>
            </a:r>
          </a:p>
        </p:txBody>
      </p:sp>
      <p:sp>
        <p:nvSpPr>
          <p:cNvPr id="4" name="Text Placeholder 17">
            <a:extLst>
              <a:ext uri="{FF2B5EF4-FFF2-40B4-BE49-F238E27FC236}">
                <a16:creationId xmlns:a16="http://schemas.microsoft.com/office/drawing/2014/main" id="{9B10E464-8722-2048-8930-DD9B91062651}"/>
              </a:ext>
            </a:extLst>
          </p:cNvPr>
          <p:cNvSpPr>
            <a:spLocks noGrp="1"/>
          </p:cNvSpPr>
          <p:nvPr>
            <p:ph type="body" sz="quarter" idx="11" hasCustomPrompt="1"/>
          </p:nvPr>
        </p:nvSpPr>
        <p:spPr>
          <a:xfrm>
            <a:off x="718609" y="2895388"/>
            <a:ext cx="13138784" cy="1274233"/>
          </a:xfrm>
          <a:prstGeom prst="rect">
            <a:avLst/>
          </a:prstGeom>
        </p:spPr>
        <p:txBody>
          <a:bodyPr/>
          <a:lstStyle>
            <a:lvl1pPr marL="0" indent="0">
              <a:buNone/>
              <a:defRPr sz="5400" b="0" i="0">
                <a:solidFill>
                  <a:schemeClr val="bg1"/>
                </a:solidFill>
                <a:latin typeface="Benton Sans Medium" panose="02000504020000020004" pitchFamily="2" charset="77"/>
              </a:defRPr>
            </a:lvl1pPr>
            <a:lvl2pPr marL="548640" indent="0">
              <a:buNone/>
              <a:defRPr b="1" i="0">
                <a:latin typeface="Benton Sans" panose="02000504020000020004" pitchFamily="2" charset="77"/>
              </a:defRPr>
            </a:lvl2pPr>
            <a:lvl3pPr marL="1097280" indent="0">
              <a:buNone/>
              <a:defRPr b="1" i="0">
                <a:latin typeface="Benton Sans" panose="02000504020000020004" pitchFamily="2" charset="77"/>
              </a:defRPr>
            </a:lvl3pPr>
            <a:lvl4pPr marL="1645920" indent="0">
              <a:buNone/>
              <a:defRPr b="1" i="0">
                <a:latin typeface="Benton Sans" panose="02000504020000020004" pitchFamily="2" charset="77"/>
              </a:defRPr>
            </a:lvl4pPr>
            <a:lvl5pPr marL="2194560" indent="0">
              <a:buNone/>
              <a:defRPr b="1" i="0">
                <a:latin typeface="Benton Sans" panose="02000504020000020004" pitchFamily="2" charset="77"/>
              </a:defRPr>
            </a:lvl5pPr>
          </a:lstStyle>
          <a:p>
            <a:pPr lvl="0"/>
            <a:r>
              <a:rPr lang="en-US" dirty="0"/>
              <a:t>Click to edit Master title style</a:t>
            </a:r>
          </a:p>
        </p:txBody>
      </p:sp>
      <p:pic>
        <p:nvPicPr>
          <p:cNvPr id="5" name="Picture 4">
            <a:extLst>
              <a:ext uri="{FF2B5EF4-FFF2-40B4-BE49-F238E27FC236}">
                <a16:creationId xmlns:a16="http://schemas.microsoft.com/office/drawing/2014/main" id="{5E2E972D-E93A-F440-95D5-4C989698BDF9}"/>
              </a:ext>
            </a:extLst>
          </p:cNvPr>
          <p:cNvPicPr>
            <a:picLocks noChangeAspect="1"/>
          </p:cNvPicPr>
          <p:nvPr userDrawn="1"/>
        </p:nvPicPr>
        <p:blipFill>
          <a:blip r:embed="rId3"/>
          <a:stretch>
            <a:fillRect/>
          </a:stretch>
        </p:blipFill>
        <p:spPr>
          <a:xfrm>
            <a:off x="718608" y="1100667"/>
            <a:ext cx="3386032" cy="699248"/>
          </a:xfrm>
          <a:prstGeom prst="rect">
            <a:avLst/>
          </a:prstGeom>
        </p:spPr>
      </p:pic>
    </p:spTree>
    <p:extLst>
      <p:ext uri="{BB962C8B-B14F-4D97-AF65-F5344CB8AC3E}">
        <p14:creationId xmlns:p14="http://schemas.microsoft.com/office/powerpoint/2010/main" val="1823322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Dk Teal">
    <p:bg>
      <p:bgPr>
        <a:solidFill>
          <a:srgbClr val="638699"/>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C3774A-242D-0045-8C59-932F88DBAEB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3" name="Text Placeholder 15">
            <a:extLst>
              <a:ext uri="{FF2B5EF4-FFF2-40B4-BE49-F238E27FC236}">
                <a16:creationId xmlns:a16="http://schemas.microsoft.com/office/drawing/2014/main" id="{7B385061-FAF8-9D42-859C-5ADE43CBA44F}"/>
              </a:ext>
            </a:extLst>
          </p:cNvPr>
          <p:cNvSpPr>
            <a:spLocks noGrp="1"/>
          </p:cNvSpPr>
          <p:nvPr>
            <p:ph type="body" sz="quarter" idx="10" hasCustomPrompt="1"/>
          </p:nvPr>
        </p:nvSpPr>
        <p:spPr>
          <a:xfrm>
            <a:off x="718609" y="4768917"/>
            <a:ext cx="13138784" cy="1114426"/>
          </a:xfrm>
          <a:prstGeom prst="rect">
            <a:avLst/>
          </a:prstGeom>
        </p:spPr>
        <p:txBody>
          <a:bodyPr/>
          <a:lstStyle>
            <a:lvl1pPr marL="0" indent="0">
              <a:buNone/>
              <a:defRPr b="0" i="0">
                <a:solidFill>
                  <a:schemeClr val="bg1"/>
                </a:solidFill>
                <a:latin typeface="Benton Sans Book" panose="02000404020000020004" pitchFamily="2" charset="77"/>
              </a:defRPr>
            </a:lvl1pPr>
          </a:lstStyle>
          <a:p>
            <a:pPr lvl="0"/>
            <a:r>
              <a:rPr lang="en-US" dirty="0"/>
              <a:t>Presenter Name, Title</a:t>
            </a:r>
          </a:p>
        </p:txBody>
      </p:sp>
      <p:sp>
        <p:nvSpPr>
          <p:cNvPr id="4" name="Text Placeholder 17">
            <a:extLst>
              <a:ext uri="{FF2B5EF4-FFF2-40B4-BE49-F238E27FC236}">
                <a16:creationId xmlns:a16="http://schemas.microsoft.com/office/drawing/2014/main" id="{9B10E464-8722-2048-8930-DD9B91062651}"/>
              </a:ext>
            </a:extLst>
          </p:cNvPr>
          <p:cNvSpPr>
            <a:spLocks noGrp="1"/>
          </p:cNvSpPr>
          <p:nvPr>
            <p:ph type="body" sz="quarter" idx="11" hasCustomPrompt="1"/>
          </p:nvPr>
        </p:nvSpPr>
        <p:spPr>
          <a:xfrm>
            <a:off x="718609" y="2895388"/>
            <a:ext cx="13138784" cy="1274233"/>
          </a:xfrm>
          <a:prstGeom prst="rect">
            <a:avLst/>
          </a:prstGeom>
        </p:spPr>
        <p:txBody>
          <a:bodyPr/>
          <a:lstStyle>
            <a:lvl1pPr marL="0" indent="0">
              <a:buNone/>
              <a:defRPr sz="5400" b="0" i="0">
                <a:solidFill>
                  <a:schemeClr val="bg1"/>
                </a:solidFill>
                <a:latin typeface="Benton Sans Medium" panose="02000504020000020004" pitchFamily="2" charset="77"/>
              </a:defRPr>
            </a:lvl1pPr>
            <a:lvl2pPr marL="548640" indent="0">
              <a:buNone/>
              <a:defRPr b="1" i="0">
                <a:latin typeface="Benton Sans" panose="02000504020000020004" pitchFamily="2" charset="77"/>
              </a:defRPr>
            </a:lvl2pPr>
            <a:lvl3pPr marL="1097280" indent="0">
              <a:buNone/>
              <a:defRPr b="1" i="0">
                <a:latin typeface="Benton Sans" panose="02000504020000020004" pitchFamily="2" charset="77"/>
              </a:defRPr>
            </a:lvl3pPr>
            <a:lvl4pPr marL="1645920" indent="0">
              <a:buNone/>
              <a:defRPr b="1" i="0">
                <a:latin typeface="Benton Sans" panose="02000504020000020004" pitchFamily="2" charset="77"/>
              </a:defRPr>
            </a:lvl4pPr>
            <a:lvl5pPr marL="2194560" indent="0">
              <a:buNone/>
              <a:defRPr b="1" i="0">
                <a:latin typeface="Benton Sans" panose="02000504020000020004" pitchFamily="2" charset="77"/>
              </a:defRPr>
            </a:lvl5pPr>
          </a:lstStyle>
          <a:p>
            <a:pPr lvl="0"/>
            <a:r>
              <a:rPr lang="en-US" dirty="0"/>
              <a:t>Click to edit Master title style</a:t>
            </a:r>
          </a:p>
        </p:txBody>
      </p:sp>
      <p:pic>
        <p:nvPicPr>
          <p:cNvPr id="5" name="Picture 4">
            <a:extLst>
              <a:ext uri="{FF2B5EF4-FFF2-40B4-BE49-F238E27FC236}">
                <a16:creationId xmlns:a16="http://schemas.microsoft.com/office/drawing/2014/main" id="{FC964075-1358-714B-846F-6007D67A9154}"/>
              </a:ext>
            </a:extLst>
          </p:cNvPr>
          <p:cNvPicPr>
            <a:picLocks noChangeAspect="1"/>
          </p:cNvPicPr>
          <p:nvPr userDrawn="1"/>
        </p:nvPicPr>
        <p:blipFill>
          <a:blip r:embed="rId3"/>
          <a:stretch>
            <a:fillRect/>
          </a:stretch>
        </p:blipFill>
        <p:spPr>
          <a:xfrm>
            <a:off x="718608" y="1100667"/>
            <a:ext cx="3386032" cy="699248"/>
          </a:xfrm>
          <a:prstGeom prst="rect">
            <a:avLst/>
          </a:prstGeom>
        </p:spPr>
      </p:pic>
    </p:spTree>
    <p:extLst>
      <p:ext uri="{BB962C8B-B14F-4D97-AF65-F5344CB8AC3E}">
        <p14:creationId xmlns:p14="http://schemas.microsoft.com/office/powerpoint/2010/main" val="3527161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 Lt Teal">
    <p:bg>
      <p:bgPr>
        <a:solidFill>
          <a:srgbClr val="7898A4"/>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AB7B2A6-5AFD-E149-9284-2FF022D68B0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3" name="Text Placeholder 15">
            <a:extLst>
              <a:ext uri="{FF2B5EF4-FFF2-40B4-BE49-F238E27FC236}">
                <a16:creationId xmlns:a16="http://schemas.microsoft.com/office/drawing/2014/main" id="{7B385061-FAF8-9D42-859C-5ADE43CBA44F}"/>
              </a:ext>
            </a:extLst>
          </p:cNvPr>
          <p:cNvSpPr>
            <a:spLocks noGrp="1"/>
          </p:cNvSpPr>
          <p:nvPr>
            <p:ph type="body" sz="quarter" idx="10" hasCustomPrompt="1"/>
          </p:nvPr>
        </p:nvSpPr>
        <p:spPr>
          <a:xfrm>
            <a:off x="718609" y="4768917"/>
            <a:ext cx="13138784" cy="1114426"/>
          </a:xfrm>
          <a:prstGeom prst="rect">
            <a:avLst/>
          </a:prstGeom>
        </p:spPr>
        <p:txBody>
          <a:bodyPr/>
          <a:lstStyle>
            <a:lvl1pPr marL="0" indent="0">
              <a:buNone/>
              <a:defRPr b="0" i="0">
                <a:solidFill>
                  <a:schemeClr val="bg1"/>
                </a:solidFill>
                <a:latin typeface="Benton Sans Book" panose="02000404020000020004" pitchFamily="2" charset="77"/>
              </a:defRPr>
            </a:lvl1pPr>
          </a:lstStyle>
          <a:p>
            <a:pPr lvl="0"/>
            <a:r>
              <a:rPr lang="en-US" dirty="0"/>
              <a:t>Presenter Name, Title</a:t>
            </a:r>
          </a:p>
        </p:txBody>
      </p:sp>
      <p:sp>
        <p:nvSpPr>
          <p:cNvPr id="4" name="Text Placeholder 17">
            <a:extLst>
              <a:ext uri="{FF2B5EF4-FFF2-40B4-BE49-F238E27FC236}">
                <a16:creationId xmlns:a16="http://schemas.microsoft.com/office/drawing/2014/main" id="{9B10E464-8722-2048-8930-DD9B91062651}"/>
              </a:ext>
            </a:extLst>
          </p:cNvPr>
          <p:cNvSpPr>
            <a:spLocks noGrp="1"/>
          </p:cNvSpPr>
          <p:nvPr>
            <p:ph type="body" sz="quarter" idx="11" hasCustomPrompt="1"/>
          </p:nvPr>
        </p:nvSpPr>
        <p:spPr>
          <a:xfrm>
            <a:off x="718609" y="2895388"/>
            <a:ext cx="13138784" cy="1274233"/>
          </a:xfrm>
          <a:prstGeom prst="rect">
            <a:avLst/>
          </a:prstGeom>
        </p:spPr>
        <p:txBody>
          <a:bodyPr/>
          <a:lstStyle>
            <a:lvl1pPr marL="0" indent="0">
              <a:buNone/>
              <a:defRPr sz="5400" b="0" i="0">
                <a:solidFill>
                  <a:schemeClr val="bg1"/>
                </a:solidFill>
                <a:latin typeface="Benton Sans Medium" panose="02000504020000020004" pitchFamily="2" charset="77"/>
              </a:defRPr>
            </a:lvl1pPr>
            <a:lvl2pPr marL="548640" indent="0">
              <a:buNone/>
              <a:defRPr b="1" i="0">
                <a:latin typeface="Benton Sans" panose="02000504020000020004" pitchFamily="2" charset="77"/>
              </a:defRPr>
            </a:lvl2pPr>
            <a:lvl3pPr marL="1097280" indent="0">
              <a:buNone/>
              <a:defRPr b="1" i="0">
                <a:latin typeface="Benton Sans" panose="02000504020000020004" pitchFamily="2" charset="77"/>
              </a:defRPr>
            </a:lvl3pPr>
            <a:lvl4pPr marL="1645920" indent="0">
              <a:buNone/>
              <a:defRPr b="1" i="0">
                <a:latin typeface="Benton Sans" panose="02000504020000020004" pitchFamily="2" charset="77"/>
              </a:defRPr>
            </a:lvl4pPr>
            <a:lvl5pPr marL="2194560" indent="0">
              <a:buNone/>
              <a:defRPr b="1" i="0">
                <a:latin typeface="Benton Sans" panose="02000504020000020004" pitchFamily="2" charset="77"/>
              </a:defRPr>
            </a:lvl5pPr>
          </a:lstStyle>
          <a:p>
            <a:pPr lvl="0"/>
            <a:r>
              <a:rPr lang="en-US" dirty="0"/>
              <a:t>Click to edit Master title style</a:t>
            </a:r>
          </a:p>
        </p:txBody>
      </p:sp>
      <p:pic>
        <p:nvPicPr>
          <p:cNvPr id="5" name="Picture 4">
            <a:extLst>
              <a:ext uri="{FF2B5EF4-FFF2-40B4-BE49-F238E27FC236}">
                <a16:creationId xmlns:a16="http://schemas.microsoft.com/office/drawing/2014/main" id="{A98EAB0A-BCA1-BA44-8E5E-F4DAE35FB270}"/>
              </a:ext>
            </a:extLst>
          </p:cNvPr>
          <p:cNvPicPr>
            <a:picLocks noChangeAspect="1"/>
          </p:cNvPicPr>
          <p:nvPr userDrawn="1"/>
        </p:nvPicPr>
        <p:blipFill>
          <a:blip r:embed="rId3"/>
          <a:stretch>
            <a:fillRect/>
          </a:stretch>
        </p:blipFill>
        <p:spPr>
          <a:xfrm>
            <a:off x="718608" y="1100667"/>
            <a:ext cx="3386032" cy="699248"/>
          </a:xfrm>
          <a:prstGeom prst="rect">
            <a:avLst/>
          </a:prstGeom>
        </p:spPr>
      </p:pic>
    </p:spTree>
    <p:extLst>
      <p:ext uri="{BB962C8B-B14F-4D97-AF65-F5344CB8AC3E}">
        <p14:creationId xmlns:p14="http://schemas.microsoft.com/office/powerpoint/2010/main" val="66780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3" name="Text Placeholder 32"/>
          <p:cNvSpPr>
            <a:spLocks noGrp="1"/>
          </p:cNvSpPr>
          <p:nvPr>
            <p:ph type="body" sz="quarter" idx="11"/>
          </p:nvPr>
        </p:nvSpPr>
        <p:spPr>
          <a:xfrm>
            <a:off x="706102" y="1813044"/>
            <a:ext cx="5337174" cy="2647007"/>
          </a:xfrm>
          <a:prstGeom prst="rect">
            <a:avLst/>
          </a:prstGeom>
        </p:spPr>
        <p:txBody>
          <a:bodyPr vert="horz" lIns="0" tIns="0" rIns="0" bIns="0">
            <a:spAutoFit/>
          </a:bodyPr>
          <a:lstStyle>
            <a:lvl1pPr marL="0" indent="0">
              <a:lnSpc>
                <a:spcPct val="150000"/>
              </a:lnSpc>
              <a:spcBef>
                <a:spcPts val="0"/>
              </a:spcBef>
              <a:buFontTx/>
              <a:buNone/>
              <a:defRPr sz="2800" b="0" i="0" baseline="0">
                <a:solidFill>
                  <a:schemeClr val="accent5"/>
                </a:solidFill>
                <a:latin typeface="Benton Sans Book" panose="02000404020000020004" pitchFamily="2" charset="77"/>
                <a:cs typeface="Benton Sans Book" panose="02000404020000020004" pitchFamily="2" charset="77"/>
              </a:defRPr>
            </a:lvl1pPr>
            <a:lvl2pPr marL="0" indent="0">
              <a:lnSpc>
                <a:spcPct val="150000"/>
              </a:lnSpc>
              <a:buFontTx/>
              <a:buNone/>
              <a:defRPr sz="2400" b="0" i="0" baseline="0">
                <a:solidFill>
                  <a:schemeClr val="accent5"/>
                </a:solidFill>
                <a:latin typeface="Benton Sans Book" panose="02000404020000020004" pitchFamily="2" charset="77"/>
              </a:defRPr>
            </a:lvl2pPr>
            <a:lvl3pPr marL="0" indent="0">
              <a:lnSpc>
                <a:spcPct val="150000"/>
              </a:lnSpc>
              <a:buFontTx/>
              <a:buNone/>
              <a:defRPr sz="2000" b="0" i="0" baseline="0">
                <a:solidFill>
                  <a:schemeClr val="accent5"/>
                </a:solidFill>
                <a:latin typeface="Benton Sans Book" panose="02000404020000020004" pitchFamily="2" charset="77"/>
              </a:defRPr>
            </a:lvl3pPr>
            <a:lvl4pPr marL="0" indent="0">
              <a:lnSpc>
                <a:spcPct val="150000"/>
              </a:lnSpc>
              <a:buFontTx/>
              <a:buNone/>
              <a:defRPr sz="1800" b="0" i="0" baseline="0">
                <a:solidFill>
                  <a:schemeClr val="accent5"/>
                </a:solidFill>
                <a:latin typeface="Benton Sans Book" panose="02000404020000020004" pitchFamily="2" charset="77"/>
              </a:defRPr>
            </a:lvl4pPr>
            <a:lvl5pPr marL="0" indent="0">
              <a:lnSpc>
                <a:spcPct val="150000"/>
              </a:lnSpc>
              <a:buFontTx/>
              <a:buNone/>
              <a:defRPr sz="1600" b="0" i="0" baseline="0">
                <a:solidFill>
                  <a:schemeClr val="accent5"/>
                </a:solidFill>
                <a:latin typeface="Benton Sans Book" panose="02000404020000020004"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5"/>
          <p:cNvSpPr>
            <a:spLocks noGrp="1"/>
          </p:cNvSpPr>
          <p:nvPr>
            <p:ph type="body" sz="quarter" idx="13"/>
          </p:nvPr>
        </p:nvSpPr>
        <p:spPr>
          <a:xfrm>
            <a:off x="715321" y="600286"/>
            <a:ext cx="13245154" cy="577081"/>
          </a:xfrm>
          <a:prstGeom prst="rect">
            <a:avLst/>
          </a:prstGeom>
        </p:spPr>
        <p:txBody>
          <a:bodyPr wrap="square" lIns="0" tIns="0" rIns="0" bIns="0">
            <a:spAutoFit/>
          </a:bodyPr>
          <a:lstStyle>
            <a:lvl1pPr marL="0" indent="0">
              <a:lnSpc>
                <a:spcPct val="80000"/>
              </a:lnSpc>
              <a:buFontTx/>
              <a:buNone/>
              <a:defRPr sz="4500" b="0" i="0" baseline="0">
                <a:solidFill>
                  <a:schemeClr val="accent5"/>
                </a:solidFill>
                <a:latin typeface="Benton Sans Medium" panose="02000504020000020004" pitchFamily="2" charset="77"/>
                <a:cs typeface="Benton Sans Medium" panose="02000504020000020004" pitchFamily="2" charset="77"/>
              </a:defRPr>
            </a:lvl1pPr>
          </a:lstStyle>
          <a:p>
            <a:pPr lvl="0"/>
            <a:r>
              <a:rPr lang="en-GB"/>
              <a:t>Click to edit Master text styles</a:t>
            </a:r>
          </a:p>
        </p:txBody>
      </p:sp>
      <p:sp>
        <p:nvSpPr>
          <p:cNvPr id="6" name="Text Placeholder 32">
            <a:extLst>
              <a:ext uri="{FF2B5EF4-FFF2-40B4-BE49-F238E27FC236}">
                <a16:creationId xmlns:a16="http://schemas.microsoft.com/office/drawing/2014/main" id="{493D4FCB-1D4D-3A4F-9FB0-137AC890B8B0}"/>
              </a:ext>
            </a:extLst>
          </p:cNvPr>
          <p:cNvSpPr>
            <a:spLocks noGrp="1"/>
          </p:cNvSpPr>
          <p:nvPr>
            <p:ph type="body" sz="quarter" idx="14"/>
          </p:nvPr>
        </p:nvSpPr>
        <p:spPr>
          <a:xfrm>
            <a:off x="8204182" y="1813044"/>
            <a:ext cx="5337174" cy="2647007"/>
          </a:xfrm>
          <a:prstGeom prst="rect">
            <a:avLst/>
          </a:prstGeom>
        </p:spPr>
        <p:txBody>
          <a:bodyPr vert="horz" lIns="0" tIns="0" rIns="0" bIns="0">
            <a:spAutoFit/>
          </a:bodyPr>
          <a:lstStyle>
            <a:lvl1pPr marL="0" indent="0">
              <a:lnSpc>
                <a:spcPct val="150000"/>
              </a:lnSpc>
              <a:spcBef>
                <a:spcPts val="0"/>
              </a:spcBef>
              <a:buFontTx/>
              <a:buNone/>
              <a:defRPr sz="2800" b="0" i="0" baseline="0">
                <a:solidFill>
                  <a:schemeClr val="accent5"/>
                </a:solidFill>
                <a:latin typeface="Benton Sans Book" panose="02000404020000020004" pitchFamily="2" charset="77"/>
                <a:cs typeface="Benton Sans Book" panose="02000404020000020004" pitchFamily="2" charset="77"/>
              </a:defRPr>
            </a:lvl1pPr>
            <a:lvl2pPr marL="0" indent="0">
              <a:lnSpc>
                <a:spcPct val="150000"/>
              </a:lnSpc>
              <a:buFontTx/>
              <a:buNone/>
              <a:defRPr sz="2400" b="0" i="0" baseline="0">
                <a:solidFill>
                  <a:schemeClr val="accent5"/>
                </a:solidFill>
                <a:latin typeface="Benton Sans Book" panose="02000404020000020004" pitchFamily="2" charset="77"/>
              </a:defRPr>
            </a:lvl2pPr>
            <a:lvl3pPr marL="0" indent="0">
              <a:lnSpc>
                <a:spcPct val="150000"/>
              </a:lnSpc>
              <a:buFontTx/>
              <a:buNone/>
              <a:defRPr sz="2000" b="0" i="0" baseline="0">
                <a:solidFill>
                  <a:schemeClr val="accent5"/>
                </a:solidFill>
                <a:latin typeface="Benton Sans Book" panose="02000404020000020004" pitchFamily="2" charset="77"/>
              </a:defRPr>
            </a:lvl3pPr>
            <a:lvl4pPr marL="0" indent="0">
              <a:lnSpc>
                <a:spcPct val="150000"/>
              </a:lnSpc>
              <a:buFontTx/>
              <a:buNone/>
              <a:defRPr sz="1800" b="0" i="0" baseline="0">
                <a:solidFill>
                  <a:schemeClr val="accent5"/>
                </a:solidFill>
                <a:latin typeface="Benton Sans Book" panose="02000404020000020004" pitchFamily="2" charset="77"/>
              </a:defRPr>
            </a:lvl4pPr>
            <a:lvl5pPr marL="0" indent="0">
              <a:lnSpc>
                <a:spcPct val="150000"/>
              </a:lnSpc>
              <a:buFontTx/>
              <a:buNone/>
              <a:defRPr sz="1600" b="0" i="0" baseline="0">
                <a:solidFill>
                  <a:schemeClr val="accent5"/>
                </a:solidFill>
                <a:latin typeface="Benton Sans Book" panose="02000404020000020004"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246969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ew Topic">
    <p:spTree>
      <p:nvGrpSpPr>
        <p:cNvPr id="1" name=""/>
        <p:cNvGrpSpPr/>
        <p:nvPr/>
      </p:nvGrpSpPr>
      <p:grpSpPr>
        <a:xfrm>
          <a:off x="0" y="0"/>
          <a:ext cx="0" cy="0"/>
          <a:chOff x="0" y="0"/>
          <a:chExt cx="0" cy="0"/>
        </a:xfrm>
      </p:grpSpPr>
      <p:sp>
        <p:nvSpPr>
          <p:cNvPr id="3" name="Rectangle 2"/>
          <p:cNvSpPr/>
          <p:nvPr/>
        </p:nvSpPr>
        <p:spPr>
          <a:xfrm>
            <a:off x="0" y="0"/>
            <a:ext cx="14630400" cy="822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06221" fontAlgn="auto">
              <a:spcBef>
                <a:spcPts val="0"/>
              </a:spcBef>
              <a:spcAft>
                <a:spcPts val="0"/>
              </a:spcAft>
              <a:defRPr/>
            </a:pPr>
            <a:endParaRPr lang="en-US" dirty="0">
              <a:latin typeface="BentonSans Book"/>
            </a:endParaRPr>
          </a:p>
        </p:txBody>
      </p:sp>
      <p:sp>
        <p:nvSpPr>
          <p:cNvPr id="4" name="Title 1"/>
          <p:cNvSpPr>
            <a:spLocks noGrp="1"/>
          </p:cNvSpPr>
          <p:nvPr>
            <p:ph type="title"/>
          </p:nvPr>
        </p:nvSpPr>
        <p:spPr>
          <a:xfrm>
            <a:off x="704357" y="1879243"/>
            <a:ext cx="13274793" cy="577081"/>
          </a:xfrm>
        </p:spPr>
        <p:txBody>
          <a:bodyPr anchor="ctr"/>
          <a:lstStyle>
            <a:lvl1pPr algn="l">
              <a:lnSpc>
                <a:spcPct val="80000"/>
              </a:lnSpc>
              <a:defRPr sz="4500" b="0" i="0" cap="none">
                <a:solidFill>
                  <a:srgbClr val="4C4C4C"/>
                </a:solidFill>
                <a:latin typeface="Benton Sans Medium" panose="02000504020000020004" pitchFamily="2" charset="77"/>
                <a:cs typeface="Benton Sans Medium" panose="02000504020000020004" pitchFamily="2" charset="77"/>
              </a:defRPr>
            </a:lvl1pPr>
          </a:lstStyle>
          <a:p>
            <a:r>
              <a:rPr lang="en-GB"/>
              <a:t>Click to edit Master title style</a:t>
            </a:r>
            <a:endParaRPr lang="en-US" dirty="0"/>
          </a:p>
        </p:txBody>
      </p:sp>
    </p:spTree>
    <p:extLst>
      <p:ext uri="{BB962C8B-B14F-4D97-AF65-F5344CB8AC3E}">
        <p14:creationId xmlns:p14="http://schemas.microsoft.com/office/powerpoint/2010/main" val="1428701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5"/>
          <p:cNvSpPr>
            <a:spLocks noGrp="1"/>
          </p:cNvSpPr>
          <p:nvPr>
            <p:ph type="body" sz="quarter" idx="12"/>
          </p:nvPr>
        </p:nvSpPr>
        <p:spPr>
          <a:xfrm>
            <a:off x="710057" y="598699"/>
            <a:ext cx="13269093" cy="577081"/>
          </a:xfrm>
          <a:prstGeom prst="rect">
            <a:avLst/>
          </a:prstGeom>
        </p:spPr>
        <p:txBody>
          <a:bodyPr wrap="square" lIns="0" tIns="0" rIns="0" bIns="0">
            <a:spAutoFit/>
          </a:bodyPr>
          <a:lstStyle>
            <a:lvl1pPr marL="0" indent="0">
              <a:lnSpc>
                <a:spcPct val="80000"/>
              </a:lnSpc>
              <a:buFontTx/>
              <a:buNone/>
              <a:defRPr sz="4500" b="0" i="0">
                <a:solidFill>
                  <a:srgbClr val="4C4C4C"/>
                </a:solidFill>
                <a:latin typeface="Benton Sans Medium" panose="02000504020000020004" pitchFamily="2" charset="77"/>
                <a:cs typeface="Benton Sans Medium" panose="02000504020000020004" pitchFamily="2" charset="77"/>
              </a:defRPr>
            </a:lvl1pPr>
          </a:lstStyle>
          <a:p>
            <a:pPr lvl="0"/>
            <a:r>
              <a:rPr lang="en-GB"/>
              <a:t>Click to edit Master text styles</a:t>
            </a:r>
          </a:p>
        </p:txBody>
      </p:sp>
    </p:spTree>
    <p:extLst>
      <p:ext uri="{BB962C8B-B14F-4D97-AF65-F5344CB8AC3E}">
        <p14:creationId xmlns:p14="http://schemas.microsoft.com/office/powerpoint/2010/main" val="4122793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ulti-level content">
    <p:spTree>
      <p:nvGrpSpPr>
        <p:cNvPr id="1" name=""/>
        <p:cNvGrpSpPr/>
        <p:nvPr/>
      </p:nvGrpSpPr>
      <p:grpSpPr>
        <a:xfrm>
          <a:off x="0" y="0"/>
          <a:ext cx="0" cy="0"/>
          <a:chOff x="0" y="0"/>
          <a:chExt cx="0" cy="0"/>
        </a:xfrm>
      </p:grpSpPr>
      <p:sp>
        <p:nvSpPr>
          <p:cNvPr id="18" name="Text Placeholder 5"/>
          <p:cNvSpPr>
            <a:spLocks noGrp="1"/>
          </p:cNvSpPr>
          <p:nvPr>
            <p:ph type="body" sz="quarter" idx="12"/>
          </p:nvPr>
        </p:nvSpPr>
        <p:spPr>
          <a:xfrm>
            <a:off x="710057" y="598699"/>
            <a:ext cx="13269093" cy="577081"/>
          </a:xfrm>
          <a:prstGeom prst="rect">
            <a:avLst/>
          </a:prstGeom>
        </p:spPr>
        <p:txBody>
          <a:bodyPr wrap="square" lIns="0" tIns="0" rIns="0" bIns="0">
            <a:spAutoFit/>
          </a:bodyPr>
          <a:lstStyle>
            <a:lvl1pPr marL="0" indent="0">
              <a:lnSpc>
                <a:spcPct val="80000"/>
              </a:lnSpc>
              <a:buFontTx/>
              <a:buNone/>
              <a:defRPr sz="4500" b="0" i="0">
                <a:solidFill>
                  <a:srgbClr val="4C4C4C"/>
                </a:solidFill>
                <a:latin typeface="Benton Sans Medium" panose="02000504020000020004" pitchFamily="2" charset="77"/>
                <a:cs typeface="Benton Sans Medium" panose="02000504020000020004" pitchFamily="2" charset="77"/>
              </a:defRPr>
            </a:lvl1pPr>
          </a:lstStyle>
          <a:p>
            <a:pPr lvl="0"/>
            <a:r>
              <a:rPr lang="en-GB"/>
              <a:t>Click to edit Master text styles</a:t>
            </a:r>
          </a:p>
        </p:txBody>
      </p:sp>
      <p:sp>
        <p:nvSpPr>
          <p:cNvPr id="4" name="Content Placeholder 2"/>
          <p:cNvSpPr>
            <a:spLocks noGrp="1"/>
          </p:cNvSpPr>
          <p:nvPr>
            <p:ph idx="14"/>
          </p:nvPr>
        </p:nvSpPr>
        <p:spPr>
          <a:xfrm>
            <a:off x="704476" y="1893515"/>
            <a:ext cx="13274793" cy="443198"/>
          </a:xfrm>
          <a:prstGeom prst="rect">
            <a:avLst/>
          </a:prstGeom>
        </p:spPr>
        <p:txBody>
          <a:bodyPr wrap="square" lIns="0" tIns="0" rIns="0" bIns="0">
            <a:spAutoFit/>
          </a:bodyPr>
          <a:lstStyle>
            <a:lvl1pPr marL="6350" indent="0">
              <a:spcBef>
                <a:spcPts val="0"/>
              </a:spcBef>
              <a:spcAft>
                <a:spcPts val="600"/>
              </a:spcAft>
              <a:buSzPct val="100000"/>
              <a:buFont typeface="+mj-lt"/>
              <a:buNone/>
              <a:tabLst/>
              <a:defRPr sz="2800" b="0" i="0" baseline="0">
                <a:solidFill>
                  <a:srgbClr val="4C4C4C"/>
                </a:solidFill>
                <a:latin typeface="Benton Sans Book" panose="02000404020000020004" pitchFamily="2" charset="77"/>
                <a:cs typeface="Benton Sans Book" panose="02000404020000020004" pitchFamily="2" charset="77"/>
              </a:defRPr>
            </a:lvl1pPr>
            <a:lvl2pPr marL="288925" indent="0">
              <a:spcBef>
                <a:spcPts val="0"/>
              </a:spcBef>
              <a:spcAft>
                <a:spcPts val="600"/>
              </a:spcAft>
              <a:buSzPct val="100000"/>
              <a:buFont typeface="+mj-lt"/>
              <a:buNone/>
              <a:defRPr sz="2400" baseline="0">
                <a:solidFill>
                  <a:schemeClr val="accent5"/>
                </a:solidFill>
              </a:defRPr>
            </a:lvl2pPr>
            <a:lvl3pPr marL="512763" indent="0">
              <a:spcBef>
                <a:spcPts val="0"/>
              </a:spcBef>
              <a:spcAft>
                <a:spcPts val="600"/>
              </a:spcAft>
              <a:buSzPct val="100000"/>
              <a:buFont typeface="+mj-lt"/>
              <a:buNone/>
              <a:defRPr sz="2100" baseline="0">
                <a:solidFill>
                  <a:schemeClr val="accent5"/>
                </a:solidFill>
              </a:defRPr>
            </a:lvl3pPr>
            <a:lvl4pPr marL="741363" indent="0">
              <a:spcBef>
                <a:spcPts val="0"/>
              </a:spcBef>
              <a:spcAft>
                <a:spcPts val="600"/>
              </a:spcAft>
              <a:buSzPct val="100000"/>
              <a:buFont typeface="+mj-lt"/>
              <a:buNone/>
              <a:defRPr sz="1800" baseline="0">
                <a:solidFill>
                  <a:schemeClr val="accent5"/>
                </a:solidFill>
              </a:defRPr>
            </a:lvl4pPr>
            <a:lvl5pPr marL="2406650" indent="-342901">
              <a:buSzPct val="100000"/>
              <a:buFont typeface="+mj-lt"/>
              <a:buAutoNum type="arabicPeriod"/>
              <a:defRPr sz="1600">
                <a:solidFill>
                  <a:schemeClr val="accent5"/>
                </a:solidFill>
              </a:defRPr>
            </a:lvl5pPr>
          </a:lstStyle>
          <a:p>
            <a:pPr lvl="0"/>
            <a:r>
              <a:rPr lang="en-GB"/>
              <a:t>Click to edit Master text styles</a:t>
            </a:r>
          </a:p>
        </p:txBody>
      </p:sp>
    </p:spTree>
    <p:extLst>
      <p:ext uri="{BB962C8B-B14F-4D97-AF65-F5344CB8AC3E}">
        <p14:creationId xmlns:p14="http://schemas.microsoft.com/office/powerpoint/2010/main" val="3635177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033195" y="2438401"/>
            <a:ext cx="10376535" cy="675826"/>
          </a:xfrm>
        </p:spPr>
        <p:txBody>
          <a:bodyPr/>
          <a:lstStyle>
            <a:lvl1pPr>
              <a:defRPr sz="5400" b="0" i="0" baseline="0">
                <a:solidFill>
                  <a:schemeClr val="accent5"/>
                </a:solidFill>
                <a:latin typeface="Benton Sans Medium" panose="02000504020000020004" pitchFamily="2" charset="77"/>
              </a:defRPr>
            </a:lvl1pPr>
          </a:lstStyle>
          <a:p>
            <a:r>
              <a:rPr lang="en-GB"/>
              <a:t>Click to edit Master title style</a:t>
            </a:r>
            <a:endParaRPr lang="en-US" dirty="0"/>
          </a:p>
        </p:txBody>
      </p:sp>
      <p:sp>
        <p:nvSpPr>
          <p:cNvPr id="13" name="Text Placeholder 12"/>
          <p:cNvSpPr>
            <a:spLocks noGrp="1"/>
          </p:cNvSpPr>
          <p:nvPr>
            <p:ph type="body" sz="quarter" idx="11"/>
          </p:nvPr>
        </p:nvSpPr>
        <p:spPr>
          <a:xfrm>
            <a:off x="2033195" y="3745468"/>
            <a:ext cx="8077200" cy="369332"/>
          </a:xfrm>
          <a:prstGeom prst="rect">
            <a:avLst/>
          </a:prstGeom>
        </p:spPr>
        <p:txBody>
          <a:bodyPr lIns="0" tIns="0" rIns="0" bIns="0">
            <a:spAutoFit/>
          </a:bodyPr>
          <a:lstStyle>
            <a:lvl1pPr marL="0" indent="0">
              <a:buNone/>
              <a:defRPr sz="2400" b="0" i="0" baseline="0">
                <a:solidFill>
                  <a:schemeClr val="accent5"/>
                </a:solidFill>
                <a:latin typeface="Benton Sans Book" panose="02000404020000020004" pitchFamily="2" charset="77"/>
                <a:cs typeface="Benton Sans Book" panose="02000404020000020004" pitchFamily="2" charset="77"/>
              </a:defRPr>
            </a:lvl1pPr>
            <a:lvl2pPr marL="653110" indent="0">
              <a:buNone/>
              <a:defRPr sz="1000"/>
            </a:lvl2pPr>
            <a:lvl3pPr marL="1306221" indent="0">
              <a:buNone/>
              <a:defRPr sz="1000"/>
            </a:lvl3pPr>
            <a:lvl4pPr marL="1959331" indent="0">
              <a:buNone/>
              <a:defRPr sz="1000"/>
            </a:lvl4pPr>
            <a:lvl5pPr marL="2612442" indent="0">
              <a:buNone/>
              <a:defRPr sz="1000"/>
            </a:lvl5pPr>
          </a:lstStyle>
          <a:p>
            <a:pPr lvl="0"/>
            <a:r>
              <a:rPr lang="en-GB"/>
              <a:t>Click to edit Master text styles</a:t>
            </a:r>
          </a:p>
        </p:txBody>
      </p:sp>
    </p:spTree>
    <p:extLst>
      <p:ext uri="{BB962C8B-B14F-4D97-AF65-F5344CB8AC3E}">
        <p14:creationId xmlns:p14="http://schemas.microsoft.com/office/powerpoint/2010/main" val="1972645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TmOrang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5B9365-2F25-8C4C-BE0A-D0054151605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16" name="Text Placeholder 15">
            <a:extLst>
              <a:ext uri="{FF2B5EF4-FFF2-40B4-BE49-F238E27FC236}">
                <a16:creationId xmlns:a16="http://schemas.microsoft.com/office/drawing/2014/main" id="{BAD1C548-4F1A-D848-9659-156764E14DD7}"/>
              </a:ext>
            </a:extLst>
          </p:cNvPr>
          <p:cNvSpPr>
            <a:spLocks noGrp="1"/>
          </p:cNvSpPr>
          <p:nvPr>
            <p:ph type="body" sz="quarter" idx="10" hasCustomPrompt="1"/>
          </p:nvPr>
        </p:nvSpPr>
        <p:spPr>
          <a:xfrm>
            <a:off x="718609" y="4768917"/>
            <a:ext cx="13138784" cy="1114426"/>
          </a:xfrm>
          <a:prstGeom prst="rect">
            <a:avLst/>
          </a:prstGeom>
        </p:spPr>
        <p:txBody>
          <a:bodyPr/>
          <a:lstStyle>
            <a:lvl1pPr marL="0" indent="0">
              <a:buNone/>
              <a:defRPr b="0" i="0">
                <a:solidFill>
                  <a:schemeClr val="bg1"/>
                </a:solidFill>
                <a:latin typeface="Benton Sans Book" panose="02000404020000020004" pitchFamily="2" charset="77"/>
              </a:defRPr>
            </a:lvl1pPr>
          </a:lstStyle>
          <a:p>
            <a:pPr lvl="0"/>
            <a:r>
              <a:rPr lang="en-US" dirty="0"/>
              <a:t>Presenter Name, Title</a:t>
            </a:r>
          </a:p>
        </p:txBody>
      </p:sp>
      <p:sp>
        <p:nvSpPr>
          <p:cNvPr id="18" name="Text Placeholder 17">
            <a:extLst>
              <a:ext uri="{FF2B5EF4-FFF2-40B4-BE49-F238E27FC236}">
                <a16:creationId xmlns:a16="http://schemas.microsoft.com/office/drawing/2014/main" id="{C78571F8-C3EE-3149-A3DD-65F7526E1805}"/>
              </a:ext>
            </a:extLst>
          </p:cNvPr>
          <p:cNvSpPr>
            <a:spLocks noGrp="1"/>
          </p:cNvSpPr>
          <p:nvPr>
            <p:ph type="body" sz="quarter" idx="11" hasCustomPrompt="1"/>
          </p:nvPr>
        </p:nvSpPr>
        <p:spPr>
          <a:xfrm>
            <a:off x="718609" y="2895388"/>
            <a:ext cx="13138784" cy="1274233"/>
          </a:xfrm>
          <a:prstGeom prst="rect">
            <a:avLst/>
          </a:prstGeom>
        </p:spPr>
        <p:txBody>
          <a:bodyPr/>
          <a:lstStyle>
            <a:lvl1pPr marL="0" indent="0">
              <a:buNone/>
              <a:defRPr sz="5400" b="0" i="0">
                <a:solidFill>
                  <a:schemeClr val="bg1"/>
                </a:solidFill>
                <a:latin typeface="Benton Sans Medium" panose="02000504020000020004" pitchFamily="2" charset="77"/>
              </a:defRPr>
            </a:lvl1pPr>
            <a:lvl2pPr marL="548640" indent="0">
              <a:buNone/>
              <a:defRPr b="1" i="0">
                <a:latin typeface="Benton Sans" panose="02000504020000020004" pitchFamily="2" charset="77"/>
              </a:defRPr>
            </a:lvl2pPr>
            <a:lvl3pPr marL="1097280" indent="0">
              <a:buNone/>
              <a:defRPr b="1" i="0">
                <a:latin typeface="Benton Sans" panose="02000504020000020004" pitchFamily="2" charset="77"/>
              </a:defRPr>
            </a:lvl3pPr>
            <a:lvl4pPr marL="1645920" indent="0">
              <a:buNone/>
              <a:defRPr b="1" i="0">
                <a:latin typeface="Benton Sans" panose="02000504020000020004" pitchFamily="2" charset="77"/>
              </a:defRPr>
            </a:lvl4pPr>
            <a:lvl5pPr marL="2194560" indent="0">
              <a:buNone/>
              <a:defRPr b="1" i="0">
                <a:latin typeface="Benton Sans" panose="02000504020000020004" pitchFamily="2" charset="77"/>
              </a:defRPr>
            </a:lvl5pPr>
          </a:lstStyle>
          <a:p>
            <a:pPr lvl="0"/>
            <a:r>
              <a:rPr lang="en-US" dirty="0"/>
              <a:t>Click to edit Master title style</a:t>
            </a:r>
          </a:p>
        </p:txBody>
      </p:sp>
      <p:pic>
        <p:nvPicPr>
          <p:cNvPr id="20" name="Picture 19">
            <a:extLst>
              <a:ext uri="{FF2B5EF4-FFF2-40B4-BE49-F238E27FC236}">
                <a16:creationId xmlns:a16="http://schemas.microsoft.com/office/drawing/2014/main" id="{3901213B-9859-3748-8223-7827E8ED8B7B}"/>
              </a:ext>
            </a:extLst>
          </p:cNvPr>
          <p:cNvPicPr>
            <a:picLocks noChangeAspect="1"/>
          </p:cNvPicPr>
          <p:nvPr userDrawn="1"/>
        </p:nvPicPr>
        <p:blipFill>
          <a:blip r:embed="rId3"/>
          <a:stretch>
            <a:fillRect/>
          </a:stretch>
        </p:blipFill>
        <p:spPr>
          <a:xfrm>
            <a:off x="718608" y="1100667"/>
            <a:ext cx="3386032" cy="699248"/>
          </a:xfrm>
          <a:prstGeom prst="rect">
            <a:avLst/>
          </a:prstGeom>
        </p:spPr>
      </p:pic>
    </p:spTree>
    <p:extLst>
      <p:ext uri="{BB962C8B-B14F-4D97-AF65-F5344CB8AC3E}">
        <p14:creationId xmlns:p14="http://schemas.microsoft.com/office/powerpoint/2010/main" val="1823378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4" name="Content Placeholder 2"/>
          <p:cNvSpPr>
            <a:spLocks noGrp="1"/>
          </p:cNvSpPr>
          <p:nvPr>
            <p:ph idx="14"/>
          </p:nvPr>
        </p:nvSpPr>
        <p:spPr>
          <a:xfrm>
            <a:off x="704357" y="1893515"/>
            <a:ext cx="13274793" cy="1631216"/>
          </a:xfrm>
          <a:prstGeom prst="rect">
            <a:avLst/>
          </a:prstGeom>
        </p:spPr>
        <p:txBody>
          <a:bodyPr wrap="square" lIns="0" tIns="0" rIns="0" bIns="0">
            <a:spAutoFit/>
          </a:bodyPr>
          <a:lstStyle>
            <a:lvl1pPr marL="520701" indent="-514350">
              <a:spcBef>
                <a:spcPts val="0"/>
              </a:spcBef>
              <a:spcAft>
                <a:spcPts val="600"/>
              </a:spcAft>
              <a:buSzPct val="100000"/>
              <a:buFont typeface="+mj-lt"/>
              <a:buAutoNum type="arabicPeriod"/>
              <a:tabLst/>
              <a:defRPr sz="2800" b="0" i="0" baseline="0">
                <a:solidFill>
                  <a:schemeClr val="accent5"/>
                </a:solidFill>
                <a:latin typeface="Benton Sans Book" panose="02000404020000020004" pitchFamily="2" charset="77"/>
                <a:cs typeface="Benton Sans Book" panose="02000404020000020004" pitchFamily="2" charset="77"/>
              </a:defRPr>
            </a:lvl1pPr>
            <a:lvl2pPr marL="746125" indent="-457200">
              <a:spcBef>
                <a:spcPts val="0"/>
              </a:spcBef>
              <a:spcAft>
                <a:spcPts val="600"/>
              </a:spcAft>
              <a:buSzPct val="100000"/>
              <a:buFont typeface="+mj-lt"/>
              <a:buAutoNum type="romanUcPeriod"/>
              <a:defRPr sz="2400" b="0" i="0" baseline="0">
                <a:solidFill>
                  <a:schemeClr val="accent5"/>
                </a:solidFill>
                <a:latin typeface="Benton Sans Book" panose="02000404020000020004" pitchFamily="2" charset="77"/>
                <a:cs typeface="Benton Sans Book" panose="02000404020000020004" pitchFamily="2" charset="77"/>
              </a:defRPr>
            </a:lvl2pPr>
            <a:lvl3pPr marL="969963" indent="-457200">
              <a:spcBef>
                <a:spcPts val="0"/>
              </a:spcBef>
              <a:spcAft>
                <a:spcPts val="600"/>
              </a:spcAft>
              <a:buSzPct val="100000"/>
              <a:buFont typeface="+mj-lt"/>
              <a:buAutoNum type="arabicPeriod"/>
              <a:defRPr sz="2100" b="0" i="0" baseline="0">
                <a:solidFill>
                  <a:schemeClr val="accent5"/>
                </a:solidFill>
                <a:latin typeface="Benton Sans Book" panose="02000404020000020004" pitchFamily="2" charset="77"/>
                <a:cs typeface="Benton Sans Book" panose="02000404020000020004" pitchFamily="2" charset="77"/>
              </a:defRPr>
            </a:lvl3pPr>
            <a:lvl4pPr marL="1084262" indent="-342901">
              <a:spcBef>
                <a:spcPts val="0"/>
              </a:spcBef>
              <a:spcAft>
                <a:spcPts val="600"/>
              </a:spcAft>
              <a:buSzPct val="100000"/>
              <a:buFont typeface="+mj-lt"/>
              <a:buAutoNum type="arabicPeriod"/>
              <a:defRPr sz="1800" b="0" i="0" baseline="0">
                <a:solidFill>
                  <a:schemeClr val="accent5"/>
                </a:solidFill>
                <a:latin typeface="Benton Sans Book" panose="02000404020000020004" pitchFamily="2" charset="77"/>
              </a:defRPr>
            </a:lvl4pPr>
            <a:lvl5pPr marL="2063749" indent="0">
              <a:buSzPct val="100000"/>
              <a:buFont typeface="+mj-lt"/>
              <a:buNone/>
              <a:defRPr sz="1600">
                <a:solidFill>
                  <a:srgbClr val="4C4C4C"/>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 name="Text Placeholder 5"/>
          <p:cNvSpPr>
            <a:spLocks noGrp="1"/>
          </p:cNvSpPr>
          <p:nvPr>
            <p:ph type="body" sz="quarter" idx="12"/>
          </p:nvPr>
        </p:nvSpPr>
        <p:spPr>
          <a:xfrm>
            <a:off x="710057" y="598699"/>
            <a:ext cx="13269093" cy="577081"/>
          </a:xfrm>
          <a:prstGeom prst="rect">
            <a:avLst/>
          </a:prstGeom>
        </p:spPr>
        <p:txBody>
          <a:bodyPr wrap="square" lIns="0" tIns="0" rIns="0" bIns="0">
            <a:spAutoFit/>
          </a:bodyPr>
          <a:lstStyle>
            <a:lvl1pPr marL="0" indent="0">
              <a:lnSpc>
                <a:spcPct val="80000"/>
              </a:lnSpc>
              <a:buFontTx/>
              <a:buNone/>
              <a:defRPr sz="4500" b="0" i="0">
                <a:solidFill>
                  <a:srgbClr val="4C4C4C"/>
                </a:solidFill>
                <a:latin typeface="Benton Sans Medium" panose="02000504020000020004" pitchFamily="2" charset="77"/>
                <a:cs typeface="Benton Sans Medium" panose="02000504020000020004" pitchFamily="2" charset="77"/>
              </a:defRPr>
            </a:lvl1pPr>
          </a:lstStyle>
          <a:p>
            <a:pPr lvl="0"/>
            <a:r>
              <a:rPr lang="en-GB"/>
              <a:t>Click to edit Master text styles</a:t>
            </a:r>
          </a:p>
        </p:txBody>
      </p:sp>
    </p:spTree>
    <p:extLst>
      <p:ext uri="{BB962C8B-B14F-4D97-AF65-F5344CB8AC3E}">
        <p14:creationId xmlns:p14="http://schemas.microsoft.com/office/powerpoint/2010/main" val="3737769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ed Copy">
    <p:spTree>
      <p:nvGrpSpPr>
        <p:cNvPr id="1" name=""/>
        <p:cNvGrpSpPr/>
        <p:nvPr/>
      </p:nvGrpSpPr>
      <p:grpSpPr>
        <a:xfrm>
          <a:off x="0" y="0"/>
          <a:ext cx="0" cy="0"/>
          <a:chOff x="0" y="0"/>
          <a:chExt cx="0" cy="0"/>
        </a:xfrm>
      </p:grpSpPr>
      <p:sp>
        <p:nvSpPr>
          <p:cNvPr id="4" name="Content Placeholder 2"/>
          <p:cNvSpPr>
            <a:spLocks noGrp="1"/>
          </p:cNvSpPr>
          <p:nvPr>
            <p:ph idx="14"/>
          </p:nvPr>
        </p:nvSpPr>
        <p:spPr>
          <a:xfrm>
            <a:off x="704476" y="1893515"/>
            <a:ext cx="13273820" cy="1631216"/>
          </a:xfrm>
          <a:prstGeom prst="rect">
            <a:avLst/>
          </a:prstGeom>
        </p:spPr>
        <p:txBody>
          <a:bodyPr wrap="square" lIns="0" tIns="0" rIns="0" bIns="0" numCol="1" spcCol="365760">
            <a:spAutoFit/>
          </a:bodyPr>
          <a:lstStyle>
            <a:lvl1pPr marL="6350" indent="274320">
              <a:spcBef>
                <a:spcPts val="0"/>
              </a:spcBef>
              <a:spcAft>
                <a:spcPts val="600"/>
              </a:spcAft>
              <a:buSzPct val="100000"/>
              <a:buFont typeface="Arial"/>
              <a:buChar char="•"/>
              <a:tabLst/>
              <a:defRPr sz="2800" b="0" i="0" baseline="0">
                <a:solidFill>
                  <a:srgbClr val="4C4C4C"/>
                </a:solidFill>
                <a:latin typeface="Benton Sans Book" panose="02000404020000020004" pitchFamily="2" charset="77"/>
                <a:cs typeface="Benton Sans Book" panose="02000404020000020004" pitchFamily="2" charset="77"/>
              </a:defRPr>
            </a:lvl1pPr>
            <a:lvl2pPr marL="288925" indent="273050">
              <a:spcBef>
                <a:spcPts val="0"/>
              </a:spcBef>
              <a:spcAft>
                <a:spcPts val="600"/>
              </a:spcAft>
              <a:buSzPct val="100000"/>
              <a:buFont typeface="Arial"/>
              <a:buChar char="•"/>
              <a:defRPr sz="2400" b="0" i="0" baseline="0">
                <a:solidFill>
                  <a:schemeClr val="accent5"/>
                </a:solidFill>
                <a:latin typeface="Benton Sans Book" panose="02000404020000020004" pitchFamily="2" charset="77"/>
                <a:cs typeface="Benton Sans Book" panose="02000404020000020004" pitchFamily="2" charset="77"/>
              </a:defRPr>
            </a:lvl2pPr>
            <a:lvl3pPr marL="512763" indent="273050">
              <a:spcBef>
                <a:spcPts val="0"/>
              </a:spcBef>
              <a:spcAft>
                <a:spcPts val="600"/>
              </a:spcAft>
              <a:buSzPct val="100000"/>
              <a:buFont typeface="Arial"/>
              <a:buChar char="•"/>
              <a:defRPr sz="2100" b="0" i="0" baseline="0">
                <a:solidFill>
                  <a:schemeClr val="accent5"/>
                </a:solidFill>
                <a:latin typeface="Benton Sans Book" panose="02000404020000020004" pitchFamily="2" charset="77"/>
              </a:defRPr>
            </a:lvl3pPr>
            <a:lvl4pPr marL="1027114" indent="-285750">
              <a:spcBef>
                <a:spcPts val="0"/>
              </a:spcBef>
              <a:spcAft>
                <a:spcPts val="600"/>
              </a:spcAft>
              <a:buSzPct val="100000"/>
              <a:buFont typeface="Arial"/>
              <a:buChar char="•"/>
              <a:defRPr sz="1800" b="0" i="0" baseline="0">
                <a:solidFill>
                  <a:schemeClr val="accent5"/>
                </a:solidFill>
                <a:latin typeface="Benton Sans Book" panose="02000404020000020004" pitchFamily="2" charset="77"/>
              </a:defRPr>
            </a:lvl4pPr>
            <a:lvl5pPr marL="2406650" indent="-342901">
              <a:buSzPct val="100000"/>
              <a:buFont typeface="+mj-lt"/>
              <a:buAutoNum type="arabicPeriod"/>
              <a:defRPr sz="1600">
                <a:solidFill>
                  <a:schemeClr val="accent5"/>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 name="Text Placeholder 5"/>
          <p:cNvSpPr>
            <a:spLocks noGrp="1"/>
          </p:cNvSpPr>
          <p:nvPr>
            <p:ph type="body" sz="quarter" idx="12"/>
          </p:nvPr>
        </p:nvSpPr>
        <p:spPr>
          <a:xfrm>
            <a:off x="710057" y="598699"/>
            <a:ext cx="13269093" cy="577081"/>
          </a:xfrm>
          <a:prstGeom prst="rect">
            <a:avLst/>
          </a:prstGeom>
        </p:spPr>
        <p:txBody>
          <a:bodyPr wrap="square" lIns="0" tIns="0" rIns="0" bIns="0">
            <a:spAutoFit/>
          </a:bodyPr>
          <a:lstStyle>
            <a:lvl1pPr marL="0" indent="0">
              <a:lnSpc>
                <a:spcPct val="80000"/>
              </a:lnSpc>
              <a:buFontTx/>
              <a:buNone/>
              <a:defRPr sz="4500" b="0" i="0">
                <a:solidFill>
                  <a:srgbClr val="4C4C4C"/>
                </a:solidFill>
                <a:latin typeface="Benton Sans Medium" panose="02000504020000020004" pitchFamily="2" charset="77"/>
                <a:cs typeface="Benton Sans Medium" panose="02000504020000020004" pitchFamily="2" charset="77"/>
              </a:defRPr>
            </a:lvl1pPr>
          </a:lstStyle>
          <a:p>
            <a:pPr lvl="0"/>
            <a:r>
              <a:rPr lang="en-GB"/>
              <a:t>Click to edit Master text styles</a:t>
            </a:r>
          </a:p>
        </p:txBody>
      </p:sp>
    </p:spTree>
    <p:extLst>
      <p:ext uri="{BB962C8B-B14F-4D97-AF65-F5344CB8AC3E}">
        <p14:creationId xmlns:p14="http://schemas.microsoft.com/office/powerpoint/2010/main" val="1644417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ed Copy - 2 Column">
    <p:spTree>
      <p:nvGrpSpPr>
        <p:cNvPr id="1" name=""/>
        <p:cNvGrpSpPr/>
        <p:nvPr/>
      </p:nvGrpSpPr>
      <p:grpSpPr>
        <a:xfrm>
          <a:off x="0" y="0"/>
          <a:ext cx="0" cy="0"/>
          <a:chOff x="0" y="0"/>
          <a:chExt cx="0" cy="0"/>
        </a:xfrm>
      </p:grpSpPr>
      <p:sp>
        <p:nvSpPr>
          <p:cNvPr id="4" name="Content Placeholder 2"/>
          <p:cNvSpPr>
            <a:spLocks noGrp="1"/>
          </p:cNvSpPr>
          <p:nvPr>
            <p:ph idx="14"/>
          </p:nvPr>
        </p:nvSpPr>
        <p:spPr>
          <a:xfrm>
            <a:off x="705331" y="1893749"/>
            <a:ext cx="5943600" cy="1631216"/>
          </a:xfrm>
          <a:prstGeom prst="rect">
            <a:avLst/>
          </a:prstGeom>
        </p:spPr>
        <p:txBody>
          <a:bodyPr wrap="square" lIns="0" tIns="0" rIns="0" bIns="0" numCol="1" spcCol="365760">
            <a:spAutoFit/>
          </a:bodyPr>
          <a:lstStyle>
            <a:lvl1pPr marL="6350" indent="274320">
              <a:spcBef>
                <a:spcPts val="0"/>
              </a:spcBef>
              <a:spcAft>
                <a:spcPts val="600"/>
              </a:spcAft>
              <a:buSzPct val="100000"/>
              <a:buFont typeface="Arial"/>
              <a:buChar char="•"/>
              <a:tabLst/>
              <a:defRPr sz="2800" b="0" i="0" baseline="0">
                <a:solidFill>
                  <a:schemeClr val="accent5"/>
                </a:solidFill>
                <a:latin typeface="Benton Sans Book" panose="02000404020000020004" pitchFamily="2" charset="77"/>
                <a:cs typeface="Benton Sans Book" panose="02000404020000020004" pitchFamily="2" charset="77"/>
              </a:defRPr>
            </a:lvl1pPr>
            <a:lvl2pPr marL="288925" indent="273050">
              <a:spcBef>
                <a:spcPts val="0"/>
              </a:spcBef>
              <a:spcAft>
                <a:spcPts val="600"/>
              </a:spcAft>
              <a:buSzPct val="100000"/>
              <a:buFont typeface="Arial"/>
              <a:buChar char="•"/>
              <a:defRPr sz="2400" b="0" i="0" baseline="0">
                <a:solidFill>
                  <a:schemeClr val="accent5"/>
                </a:solidFill>
                <a:latin typeface="Benton Sans Book" panose="02000404020000020004" pitchFamily="2" charset="77"/>
                <a:cs typeface="Benton Sans Book" panose="02000404020000020004" pitchFamily="2" charset="77"/>
              </a:defRPr>
            </a:lvl2pPr>
            <a:lvl3pPr marL="512763" indent="273050">
              <a:spcBef>
                <a:spcPts val="0"/>
              </a:spcBef>
              <a:spcAft>
                <a:spcPts val="600"/>
              </a:spcAft>
              <a:buSzPct val="100000"/>
              <a:buFont typeface="Arial"/>
              <a:buChar char="•"/>
              <a:defRPr sz="2100" b="0" i="0" baseline="0">
                <a:solidFill>
                  <a:schemeClr val="accent5"/>
                </a:solidFill>
                <a:latin typeface="Benton Sans Book" panose="02000404020000020004" pitchFamily="2" charset="77"/>
              </a:defRPr>
            </a:lvl3pPr>
            <a:lvl4pPr marL="1027114" indent="-285750">
              <a:spcBef>
                <a:spcPts val="0"/>
              </a:spcBef>
              <a:spcAft>
                <a:spcPts val="600"/>
              </a:spcAft>
              <a:buSzPct val="100000"/>
              <a:buFont typeface="Arial"/>
              <a:buChar char="•"/>
              <a:defRPr sz="1800" b="0" i="0" baseline="0">
                <a:solidFill>
                  <a:schemeClr val="accent5"/>
                </a:solidFill>
                <a:latin typeface="Benton Sans Book" panose="02000404020000020004" pitchFamily="2" charset="77"/>
              </a:defRPr>
            </a:lvl4pPr>
            <a:lvl5pPr marL="2406650" indent="-342901">
              <a:buSzPct val="100000"/>
              <a:buFont typeface="+mj-lt"/>
              <a:buAutoNum type="arabicPeriod"/>
              <a:defRPr sz="1600">
                <a:solidFill>
                  <a:schemeClr val="accent5"/>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7" name="Content Placeholder 2"/>
          <p:cNvSpPr>
            <a:spLocks noGrp="1"/>
          </p:cNvSpPr>
          <p:nvPr>
            <p:ph idx="15"/>
          </p:nvPr>
        </p:nvSpPr>
        <p:spPr>
          <a:xfrm>
            <a:off x="7311907" y="1893515"/>
            <a:ext cx="5943600" cy="1631216"/>
          </a:xfrm>
          <a:prstGeom prst="rect">
            <a:avLst/>
          </a:prstGeom>
        </p:spPr>
        <p:txBody>
          <a:bodyPr wrap="square" lIns="0" tIns="0" rIns="0" bIns="0" numCol="1" spcCol="365760">
            <a:spAutoFit/>
          </a:bodyPr>
          <a:lstStyle>
            <a:lvl1pPr marL="6350" indent="274320">
              <a:spcBef>
                <a:spcPts val="0"/>
              </a:spcBef>
              <a:spcAft>
                <a:spcPts val="600"/>
              </a:spcAft>
              <a:buSzPct val="100000"/>
              <a:buFont typeface="Arial"/>
              <a:buChar char="•"/>
              <a:tabLst/>
              <a:defRPr sz="2800" b="0" i="0" baseline="0">
                <a:solidFill>
                  <a:schemeClr val="accent5"/>
                </a:solidFill>
                <a:latin typeface="Benton Sans Book" panose="02000404020000020004" pitchFamily="2" charset="77"/>
                <a:cs typeface="Benton Sans Book" panose="02000404020000020004" pitchFamily="2" charset="77"/>
              </a:defRPr>
            </a:lvl1pPr>
            <a:lvl2pPr marL="288925" indent="273050">
              <a:spcBef>
                <a:spcPts val="0"/>
              </a:spcBef>
              <a:spcAft>
                <a:spcPts val="600"/>
              </a:spcAft>
              <a:buSzPct val="100000"/>
              <a:buFont typeface="Arial"/>
              <a:buChar char="•"/>
              <a:defRPr sz="2400" b="0" i="0" baseline="0">
                <a:solidFill>
                  <a:schemeClr val="accent5"/>
                </a:solidFill>
                <a:latin typeface="Benton Sans Book" panose="02000404020000020004" pitchFamily="2" charset="77"/>
                <a:cs typeface="Benton Sans Book" panose="02000404020000020004" pitchFamily="2" charset="77"/>
              </a:defRPr>
            </a:lvl2pPr>
            <a:lvl3pPr marL="512763" indent="273050">
              <a:spcBef>
                <a:spcPts val="0"/>
              </a:spcBef>
              <a:spcAft>
                <a:spcPts val="600"/>
              </a:spcAft>
              <a:buSzPct val="100000"/>
              <a:buFont typeface="Arial"/>
              <a:buChar char="•"/>
              <a:defRPr sz="2100" b="0" i="0" baseline="0">
                <a:solidFill>
                  <a:schemeClr val="accent5"/>
                </a:solidFill>
                <a:latin typeface="Benton Sans Book" panose="02000404020000020004" pitchFamily="2" charset="77"/>
              </a:defRPr>
            </a:lvl3pPr>
            <a:lvl4pPr marL="1027114" indent="-285750">
              <a:spcBef>
                <a:spcPts val="0"/>
              </a:spcBef>
              <a:spcAft>
                <a:spcPts val="600"/>
              </a:spcAft>
              <a:buSzPct val="100000"/>
              <a:buFont typeface="Arial"/>
              <a:buChar char="•"/>
              <a:defRPr sz="1800" b="0" i="0" baseline="0">
                <a:solidFill>
                  <a:schemeClr val="accent5"/>
                </a:solidFill>
                <a:latin typeface="Benton Sans Book" panose="02000404020000020004" pitchFamily="2" charset="77"/>
              </a:defRPr>
            </a:lvl4pPr>
            <a:lvl5pPr marL="2406650" indent="-342901">
              <a:buSzPct val="100000"/>
              <a:buFont typeface="+mj-lt"/>
              <a:buAutoNum type="arabicPeriod"/>
              <a:defRPr sz="1600">
                <a:solidFill>
                  <a:schemeClr val="accent5"/>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Text Placeholder 5"/>
          <p:cNvSpPr>
            <a:spLocks noGrp="1"/>
          </p:cNvSpPr>
          <p:nvPr>
            <p:ph type="body" sz="quarter" idx="12"/>
          </p:nvPr>
        </p:nvSpPr>
        <p:spPr>
          <a:xfrm>
            <a:off x="710057" y="598699"/>
            <a:ext cx="13269093" cy="577081"/>
          </a:xfrm>
          <a:prstGeom prst="rect">
            <a:avLst/>
          </a:prstGeom>
        </p:spPr>
        <p:txBody>
          <a:bodyPr wrap="square" lIns="0" tIns="0" rIns="0" bIns="0">
            <a:spAutoFit/>
          </a:bodyPr>
          <a:lstStyle>
            <a:lvl1pPr marL="0" indent="0">
              <a:lnSpc>
                <a:spcPct val="80000"/>
              </a:lnSpc>
              <a:buFontTx/>
              <a:buNone/>
              <a:defRPr sz="4500" b="0" i="0">
                <a:solidFill>
                  <a:srgbClr val="4C4C4C"/>
                </a:solidFill>
                <a:latin typeface="Benton Sans Medium" panose="02000504020000020004" pitchFamily="2" charset="77"/>
                <a:cs typeface="Benton Sans Medium" panose="02000504020000020004" pitchFamily="2" charset="77"/>
              </a:defRPr>
            </a:lvl1pPr>
          </a:lstStyle>
          <a:p>
            <a:pPr lvl="0"/>
            <a:r>
              <a:rPr lang="en-GB"/>
              <a:t>Click to edit Master text styles</a:t>
            </a:r>
          </a:p>
        </p:txBody>
      </p:sp>
    </p:spTree>
    <p:extLst>
      <p:ext uri="{BB962C8B-B14F-4D97-AF65-F5344CB8AC3E}">
        <p14:creationId xmlns:p14="http://schemas.microsoft.com/office/powerpoint/2010/main" val="32660541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amp; Copy">
    <p:spTree>
      <p:nvGrpSpPr>
        <p:cNvPr id="1" name=""/>
        <p:cNvGrpSpPr/>
        <p:nvPr/>
      </p:nvGrpSpPr>
      <p:grpSpPr>
        <a:xfrm>
          <a:off x="0" y="0"/>
          <a:ext cx="0" cy="0"/>
          <a:chOff x="0" y="0"/>
          <a:chExt cx="0" cy="0"/>
        </a:xfrm>
      </p:grpSpPr>
      <p:sp>
        <p:nvSpPr>
          <p:cNvPr id="6" name="Content Placeholder 2"/>
          <p:cNvSpPr>
            <a:spLocks noGrp="1"/>
          </p:cNvSpPr>
          <p:nvPr>
            <p:ph idx="13"/>
          </p:nvPr>
        </p:nvSpPr>
        <p:spPr>
          <a:xfrm>
            <a:off x="7329803" y="1887752"/>
            <a:ext cx="6649347" cy="443198"/>
          </a:xfrm>
          <a:prstGeom prst="rect">
            <a:avLst/>
          </a:prstGeom>
        </p:spPr>
        <p:txBody>
          <a:bodyPr wrap="square" lIns="0" tIns="0" rIns="0" bIns="0">
            <a:spAutoFit/>
          </a:bodyPr>
          <a:lstStyle>
            <a:lvl1pPr marL="0" indent="0">
              <a:buSzPct val="100000"/>
              <a:buFont typeface="Arial"/>
              <a:buNone/>
              <a:defRPr sz="2800" b="0" i="0">
                <a:solidFill>
                  <a:schemeClr val="accent5"/>
                </a:solidFill>
                <a:latin typeface="Benton Sans Book" panose="02000404020000020004" pitchFamily="2" charset="77"/>
                <a:cs typeface="Benton Sans Book" panose="02000404020000020004" pitchFamily="2" charset="77"/>
              </a:defRPr>
            </a:lvl1pPr>
            <a:lvl2pPr marL="339725" indent="0">
              <a:buSzPct val="100000"/>
              <a:buFont typeface="Arial"/>
              <a:buNone/>
              <a:defRPr sz="2400">
                <a:solidFill>
                  <a:schemeClr val="accent5"/>
                </a:solidFill>
              </a:defRPr>
            </a:lvl2pPr>
            <a:lvl3pPr marL="692150" indent="0">
              <a:buSzPct val="100000"/>
              <a:buFont typeface="Arial"/>
              <a:buNone/>
              <a:defRPr sz="2100">
                <a:solidFill>
                  <a:schemeClr val="accent5"/>
                </a:solidFill>
              </a:defRPr>
            </a:lvl3pPr>
            <a:lvl4pPr marL="1384301" indent="0">
              <a:buSzPct val="100000"/>
              <a:buFont typeface="Arial"/>
              <a:buNone/>
              <a:defRPr sz="1800">
                <a:solidFill>
                  <a:schemeClr val="accent5"/>
                </a:solidFill>
              </a:defRPr>
            </a:lvl4pPr>
            <a:lvl5pPr marL="2406650" indent="-342901">
              <a:buSzPct val="100000"/>
              <a:buFont typeface="+mj-lt"/>
              <a:buAutoNum type="arabicPeriod"/>
              <a:defRPr sz="1600">
                <a:solidFill>
                  <a:schemeClr val="accent5"/>
                </a:solidFill>
              </a:defRPr>
            </a:lvl5pPr>
          </a:lstStyle>
          <a:p>
            <a:pPr lvl="0"/>
            <a:r>
              <a:rPr lang="en-GB"/>
              <a:t>Click to edit Master text styles</a:t>
            </a:r>
          </a:p>
        </p:txBody>
      </p:sp>
      <p:sp>
        <p:nvSpPr>
          <p:cNvPr id="4" name="Picture Placeholder 4"/>
          <p:cNvSpPr>
            <a:spLocks noGrp="1"/>
          </p:cNvSpPr>
          <p:nvPr>
            <p:ph type="pic" sz="quarter" idx="10"/>
          </p:nvPr>
        </p:nvSpPr>
        <p:spPr>
          <a:xfrm>
            <a:off x="704476" y="1869074"/>
            <a:ext cx="6019800" cy="5407933"/>
          </a:xfrm>
          <a:prstGeom prst="rect">
            <a:avLst/>
          </a:prstGeom>
          <a:ln w="6350" cmpd="sng">
            <a:solidFill>
              <a:srgbClr val="666666"/>
            </a:solidFill>
          </a:ln>
        </p:spPr>
        <p:txBody>
          <a:bodyPr lIns="91440" tIns="45720" rIns="91440" bIns="45720"/>
          <a:lstStyle>
            <a:lvl1pPr marL="0" indent="0">
              <a:buFontTx/>
              <a:buNone/>
              <a:defRPr sz="2800" b="0" i="0">
                <a:solidFill>
                  <a:srgbClr val="4C4C4C"/>
                </a:solidFill>
                <a:latin typeface="Benton Sans Book" panose="02000404020000020004" pitchFamily="2" charset="77"/>
                <a:cs typeface="Benton Sans Book" panose="02000404020000020004" pitchFamily="2" charset="77"/>
              </a:defRPr>
            </a:lvl1pPr>
          </a:lstStyle>
          <a:p>
            <a:pPr lvl="0"/>
            <a:r>
              <a:rPr lang="en-GB" noProof="0"/>
              <a:t>Click icon to add picture</a:t>
            </a:r>
            <a:endParaRPr lang="en-US" noProof="0" dirty="0"/>
          </a:p>
        </p:txBody>
      </p:sp>
      <p:sp>
        <p:nvSpPr>
          <p:cNvPr id="7" name="Text Placeholder 5"/>
          <p:cNvSpPr>
            <a:spLocks noGrp="1"/>
          </p:cNvSpPr>
          <p:nvPr>
            <p:ph type="body" sz="quarter" idx="12"/>
          </p:nvPr>
        </p:nvSpPr>
        <p:spPr>
          <a:xfrm>
            <a:off x="710057" y="598699"/>
            <a:ext cx="13269093" cy="577081"/>
          </a:xfrm>
          <a:prstGeom prst="rect">
            <a:avLst/>
          </a:prstGeom>
        </p:spPr>
        <p:txBody>
          <a:bodyPr wrap="square" lIns="0" tIns="0" rIns="0" bIns="0">
            <a:spAutoFit/>
          </a:bodyPr>
          <a:lstStyle>
            <a:lvl1pPr marL="0" indent="0">
              <a:lnSpc>
                <a:spcPct val="80000"/>
              </a:lnSpc>
              <a:buFontTx/>
              <a:buNone/>
              <a:defRPr sz="4500" b="0" i="0">
                <a:solidFill>
                  <a:srgbClr val="4C4C4C"/>
                </a:solidFill>
                <a:latin typeface="Benton Sans Medium" panose="02000504020000020004" pitchFamily="2" charset="77"/>
                <a:cs typeface="Benton Sans Medium" panose="02000504020000020004" pitchFamily="2" charset="77"/>
              </a:defRPr>
            </a:lvl1pPr>
          </a:lstStyle>
          <a:p>
            <a:pPr lvl="0"/>
            <a:r>
              <a:rPr lang="en-GB"/>
              <a:t>Click to edit Master text styles</a:t>
            </a:r>
          </a:p>
        </p:txBody>
      </p:sp>
    </p:spTree>
    <p:extLst>
      <p:ext uri="{BB962C8B-B14F-4D97-AF65-F5344CB8AC3E}">
        <p14:creationId xmlns:p14="http://schemas.microsoft.com/office/powerpoint/2010/main" val="3732568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704476" y="1893515"/>
            <a:ext cx="13273731" cy="5358966"/>
          </a:xfrm>
          <a:prstGeom prst="rect">
            <a:avLst/>
          </a:prstGeom>
        </p:spPr>
        <p:txBody>
          <a:bodyPr lIns="0" tIns="0" rIns="0" bIns="0"/>
          <a:lstStyle>
            <a:lvl1pPr marL="0" indent="0">
              <a:buSzPct val="120000"/>
              <a:buFontTx/>
              <a:buNone/>
              <a:defRPr sz="2800" b="0" i="0">
                <a:solidFill>
                  <a:schemeClr val="accent5"/>
                </a:solidFill>
                <a:latin typeface="Benton Sans Book" panose="02000404020000020004" pitchFamily="2" charset="77"/>
                <a:cs typeface="Benton Sans Book" panose="02000404020000020004" pitchFamily="2" charset="77"/>
              </a:defRPr>
            </a:lvl1pPr>
          </a:lstStyle>
          <a:p>
            <a:pPr lvl="0"/>
            <a:r>
              <a:rPr lang="en-GB" noProof="0"/>
              <a:t>Click icon to add table</a:t>
            </a:r>
            <a:endParaRPr lang="en-US" noProof="0" dirty="0"/>
          </a:p>
        </p:txBody>
      </p:sp>
      <p:sp>
        <p:nvSpPr>
          <p:cNvPr id="5" name="Text Placeholder 5"/>
          <p:cNvSpPr>
            <a:spLocks noGrp="1"/>
          </p:cNvSpPr>
          <p:nvPr>
            <p:ph type="body" sz="quarter" idx="12"/>
          </p:nvPr>
        </p:nvSpPr>
        <p:spPr>
          <a:xfrm>
            <a:off x="710057" y="598699"/>
            <a:ext cx="13269093" cy="577081"/>
          </a:xfrm>
          <a:prstGeom prst="rect">
            <a:avLst/>
          </a:prstGeom>
        </p:spPr>
        <p:txBody>
          <a:bodyPr wrap="square" lIns="0" tIns="0" rIns="0" bIns="0">
            <a:spAutoFit/>
          </a:bodyPr>
          <a:lstStyle>
            <a:lvl1pPr marL="0" indent="0">
              <a:lnSpc>
                <a:spcPct val="80000"/>
              </a:lnSpc>
              <a:buFontTx/>
              <a:buNone/>
              <a:defRPr sz="4500" b="0" i="0">
                <a:solidFill>
                  <a:srgbClr val="4C4C4C"/>
                </a:solidFill>
                <a:latin typeface="Benton Sans Medium" panose="02000504020000020004" pitchFamily="2" charset="77"/>
                <a:cs typeface="Benton Sans Medium" panose="02000504020000020004" pitchFamily="2" charset="77"/>
              </a:defRPr>
            </a:lvl1pPr>
          </a:lstStyle>
          <a:p>
            <a:pPr lvl="0"/>
            <a:r>
              <a:rPr lang="en-GB"/>
              <a:t>Click to edit Master text styles</a:t>
            </a:r>
          </a:p>
        </p:txBody>
      </p:sp>
    </p:spTree>
    <p:extLst>
      <p:ext uri="{BB962C8B-B14F-4D97-AF65-F5344CB8AC3E}">
        <p14:creationId xmlns:p14="http://schemas.microsoft.com/office/powerpoint/2010/main" val="3841633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PageImage_NoColorBar">
    <p:spTree>
      <p:nvGrpSpPr>
        <p:cNvPr id="1" name=""/>
        <p:cNvGrpSpPr/>
        <p:nvPr/>
      </p:nvGrpSpPr>
      <p:grpSpPr>
        <a:xfrm>
          <a:off x="0" y="0"/>
          <a:ext cx="0" cy="0"/>
          <a:chOff x="0" y="0"/>
          <a:chExt cx="0" cy="0"/>
        </a:xfrm>
      </p:grpSpPr>
      <p:sp>
        <p:nvSpPr>
          <p:cNvPr id="11" name="Picture Placeholder 2"/>
          <p:cNvSpPr>
            <a:spLocks noGrp="1"/>
          </p:cNvSpPr>
          <p:nvPr>
            <p:ph type="pic" sz="quarter" idx="10"/>
          </p:nvPr>
        </p:nvSpPr>
        <p:spPr>
          <a:xfrm>
            <a:off x="0" y="0"/>
            <a:ext cx="14630400" cy="8229600"/>
          </a:xfrm>
          <a:prstGeom prst="rect">
            <a:avLst/>
          </a:prstGeom>
          <a:solidFill>
            <a:schemeClr val="bg1"/>
          </a:solidFill>
          <a:ln w="6350" cmpd="sng">
            <a:solidFill>
              <a:srgbClr val="666666"/>
            </a:solidFill>
          </a:ln>
        </p:spPr>
        <p:txBody>
          <a:bodyPr lIns="91440" tIns="45720" rIns="91440" bIns="45720"/>
          <a:lstStyle>
            <a:lvl1pPr marL="0" indent="0">
              <a:buFontTx/>
              <a:buNone/>
              <a:defRPr sz="2800" b="0" i="0">
                <a:solidFill>
                  <a:schemeClr val="accent5"/>
                </a:solidFill>
                <a:latin typeface="Benton Sans Book" panose="02000404020000020004" pitchFamily="2" charset="77"/>
                <a:cs typeface="Benton Sans Book" panose="02000404020000020004" pitchFamily="2" charset="77"/>
              </a:defRPr>
            </a:lvl1pPr>
          </a:lstStyle>
          <a:p>
            <a:pPr lvl="0"/>
            <a:r>
              <a:rPr lang="en-GB" noProof="0"/>
              <a:t>Click icon to add picture</a:t>
            </a:r>
            <a:endParaRPr lang="en-US" noProof="0" dirty="0"/>
          </a:p>
        </p:txBody>
      </p:sp>
    </p:spTree>
    <p:extLst>
      <p:ext uri="{BB962C8B-B14F-4D97-AF65-F5344CB8AC3E}">
        <p14:creationId xmlns:p14="http://schemas.microsoft.com/office/powerpoint/2010/main" val="10152072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Page Image w Color Ba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14630400" cy="8229602"/>
          </a:xfrm>
          <a:prstGeom prst="rect">
            <a:avLst/>
          </a:prstGeom>
          <a:ln w="6350" cmpd="sng">
            <a:solidFill>
              <a:schemeClr val="tx1"/>
            </a:solidFill>
          </a:ln>
        </p:spPr>
        <p:txBody>
          <a:bodyPr lIns="91440" tIns="45720" rIns="91440" bIns="45720"/>
          <a:lstStyle>
            <a:lvl1pPr marL="0" indent="0">
              <a:buFontTx/>
              <a:buNone/>
              <a:defRPr sz="2800" b="0" i="0">
                <a:solidFill>
                  <a:schemeClr val="accent5"/>
                </a:solidFill>
                <a:latin typeface="Benton Sans Book" panose="02000404020000020004" pitchFamily="2" charset="77"/>
                <a:cs typeface="Benton Sans Book" panose="02000404020000020004" pitchFamily="2" charset="77"/>
              </a:defRPr>
            </a:lvl1pPr>
          </a:lstStyle>
          <a:p>
            <a:pPr lvl="0"/>
            <a:r>
              <a:rPr lang="en-GB" noProof="0"/>
              <a:t>Click icon to add picture</a:t>
            </a:r>
            <a:endParaRPr lang="en-US" noProof="0" dirty="0"/>
          </a:p>
        </p:txBody>
      </p:sp>
    </p:spTree>
    <p:extLst>
      <p:ext uri="{BB962C8B-B14F-4D97-AF65-F5344CB8AC3E}">
        <p14:creationId xmlns:p14="http://schemas.microsoft.com/office/powerpoint/2010/main" val="3730614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90436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ank - Orange">
    <p:bg>
      <p:bgPr>
        <a:solidFill>
          <a:srgbClr val="DA7A3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B73E50-7157-6640-A5E0-9FC5F351768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pic>
        <p:nvPicPr>
          <p:cNvPr id="6" name="Picture 5">
            <a:extLst>
              <a:ext uri="{FF2B5EF4-FFF2-40B4-BE49-F238E27FC236}">
                <a16:creationId xmlns:a16="http://schemas.microsoft.com/office/drawing/2014/main" id="{D933A3AA-63A5-7441-BE97-9D185964E4FC}"/>
              </a:ext>
            </a:extLst>
          </p:cNvPr>
          <p:cNvPicPr>
            <a:picLocks noChangeAspect="1"/>
          </p:cNvPicPr>
          <p:nvPr userDrawn="1"/>
        </p:nvPicPr>
        <p:blipFill>
          <a:blip r:embed="rId3"/>
          <a:stretch>
            <a:fillRect/>
          </a:stretch>
        </p:blipFill>
        <p:spPr>
          <a:xfrm>
            <a:off x="12894365" y="7728128"/>
            <a:ext cx="1431235" cy="295564"/>
          </a:xfrm>
          <a:prstGeom prst="rect">
            <a:avLst/>
          </a:prstGeom>
        </p:spPr>
      </p:pic>
    </p:spTree>
    <p:extLst>
      <p:ext uri="{BB962C8B-B14F-4D97-AF65-F5344CB8AC3E}">
        <p14:creationId xmlns:p14="http://schemas.microsoft.com/office/powerpoint/2010/main" val="475908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lank - Yellow">
    <p:bg>
      <p:bgPr>
        <a:solidFill>
          <a:srgbClr val="DF934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C9FE2D-6CD2-BB4F-BB8B-A83C21A6999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pic>
        <p:nvPicPr>
          <p:cNvPr id="6" name="Picture 5">
            <a:extLst>
              <a:ext uri="{FF2B5EF4-FFF2-40B4-BE49-F238E27FC236}">
                <a16:creationId xmlns:a16="http://schemas.microsoft.com/office/drawing/2014/main" id="{8C2397A4-ECF2-5B4E-A55C-11AD05C96784}"/>
              </a:ext>
            </a:extLst>
          </p:cNvPr>
          <p:cNvPicPr>
            <a:picLocks noChangeAspect="1"/>
          </p:cNvPicPr>
          <p:nvPr userDrawn="1"/>
        </p:nvPicPr>
        <p:blipFill>
          <a:blip r:embed="rId3"/>
          <a:stretch>
            <a:fillRect/>
          </a:stretch>
        </p:blipFill>
        <p:spPr>
          <a:xfrm>
            <a:off x="12894365" y="7728128"/>
            <a:ext cx="1431235" cy="295564"/>
          </a:xfrm>
          <a:prstGeom prst="rect">
            <a:avLst/>
          </a:prstGeom>
        </p:spPr>
      </p:pic>
    </p:spTree>
    <p:extLst>
      <p:ext uri="{BB962C8B-B14F-4D97-AF65-F5344CB8AC3E}">
        <p14:creationId xmlns:p14="http://schemas.microsoft.com/office/powerpoint/2010/main" val="2902904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HM green">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5B9365-2F25-8C4C-BE0A-D0054151605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16" name="Text Placeholder 15">
            <a:extLst>
              <a:ext uri="{FF2B5EF4-FFF2-40B4-BE49-F238E27FC236}">
                <a16:creationId xmlns:a16="http://schemas.microsoft.com/office/drawing/2014/main" id="{BAD1C548-4F1A-D848-9659-156764E14DD7}"/>
              </a:ext>
            </a:extLst>
          </p:cNvPr>
          <p:cNvSpPr>
            <a:spLocks noGrp="1"/>
          </p:cNvSpPr>
          <p:nvPr>
            <p:ph type="body" sz="quarter" idx="10" hasCustomPrompt="1"/>
          </p:nvPr>
        </p:nvSpPr>
        <p:spPr>
          <a:xfrm>
            <a:off x="718609" y="4768917"/>
            <a:ext cx="13138784" cy="1114426"/>
          </a:xfrm>
          <a:prstGeom prst="rect">
            <a:avLst/>
          </a:prstGeom>
        </p:spPr>
        <p:txBody>
          <a:bodyPr/>
          <a:lstStyle>
            <a:lvl1pPr marL="0" indent="0">
              <a:buNone/>
              <a:defRPr b="0" i="0">
                <a:solidFill>
                  <a:schemeClr val="bg1"/>
                </a:solidFill>
                <a:latin typeface="Benton Sans Book" panose="02000404020000020004" pitchFamily="2" charset="77"/>
              </a:defRPr>
            </a:lvl1pPr>
          </a:lstStyle>
          <a:p>
            <a:pPr lvl="0"/>
            <a:r>
              <a:rPr lang="en-US" dirty="0"/>
              <a:t>Presenter Name, Title</a:t>
            </a:r>
          </a:p>
        </p:txBody>
      </p:sp>
      <p:sp>
        <p:nvSpPr>
          <p:cNvPr id="18" name="Text Placeholder 17">
            <a:extLst>
              <a:ext uri="{FF2B5EF4-FFF2-40B4-BE49-F238E27FC236}">
                <a16:creationId xmlns:a16="http://schemas.microsoft.com/office/drawing/2014/main" id="{C78571F8-C3EE-3149-A3DD-65F7526E1805}"/>
              </a:ext>
            </a:extLst>
          </p:cNvPr>
          <p:cNvSpPr>
            <a:spLocks noGrp="1"/>
          </p:cNvSpPr>
          <p:nvPr>
            <p:ph type="body" sz="quarter" idx="11" hasCustomPrompt="1"/>
          </p:nvPr>
        </p:nvSpPr>
        <p:spPr>
          <a:xfrm>
            <a:off x="718609" y="2895388"/>
            <a:ext cx="13138784" cy="1274233"/>
          </a:xfrm>
          <a:prstGeom prst="rect">
            <a:avLst/>
          </a:prstGeom>
        </p:spPr>
        <p:txBody>
          <a:bodyPr/>
          <a:lstStyle>
            <a:lvl1pPr marL="0" indent="0">
              <a:buNone/>
              <a:defRPr sz="5400" b="0" i="0">
                <a:solidFill>
                  <a:schemeClr val="bg1"/>
                </a:solidFill>
                <a:latin typeface="Benton Sans Medium" panose="02000504020000020004" pitchFamily="2" charset="77"/>
              </a:defRPr>
            </a:lvl1pPr>
            <a:lvl2pPr marL="548640" indent="0">
              <a:buNone/>
              <a:defRPr b="1" i="0">
                <a:latin typeface="Benton Sans" panose="02000504020000020004" pitchFamily="2" charset="77"/>
              </a:defRPr>
            </a:lvl2pPr>
            <a:lvl3pPr marL="1097280" indent="0">
              <a:buNone/>
              <a:defRPr b="1" i="0">
                <a:latin typeface="Benton Sans" panose="02000504020000020004" pitchFamily="2" charset="77"/>
              </a:defRPr>
            </a:lvl3pPr>
            <a:lvl4pPr marL="1645920" indent="0">
              <a:buNone/>
              <a:defRPr b="1" i="0">
                <a:latin typeface="Benton Sans" panose="02000504020000020004" pitchFamily="2" charset="77"/>
              </a:defRPr>
            </a:lvl4pPr>
            <a:lvl5pPr marL="2194560" indent="0">
              <a:buNone/>
              <a:defRPr b="1" i="0">
                <a:latin typeface="Benton Sans" panose="02000504020000020004" pitchFamily="2" charset="77"/>
              </a:defRPr>
            </a:lvl5pPr>
          </a:lstStyle>
          <a:p>
            <a:pPr lvl="0"/>
            <a:r>
              <a:rPr lang="en-US" dirty="0"/>
              <a:t>Click to edit Master title style</a:t>
            </a:r>
          </a:p>
        </p:txBody>
      </p:sp>
      <p:pic>
        <p:nvPicPr>
          <p:cNvPr id="20" name="Picture 19">
            <a:extLst>
              <a:ext uri="{FF2B5EF4-FFF2-40B4-BE49-F238E27FC236}">
                <a16:creationId xmlns:a16="http://schemas.microsoft.com/office/drawing/2014/main" id="{3901213B-9859-3748-8223-7827E8ED8B7B}"/>
              </a:ext>
            </a:extLst>
          </p:cNvPr>
          <p:cNvPicPr>
            <a:picLocks noChangeAspect="1"/>
          </p:cNvPicPr>
          <p:nvPr userDrawn="1"/>
        </p:nvPicPr>
        <p:blipFill>
          <a:blip r:embed="rId3"/>
          <a:stretch>
            <a:fillRect/>
          </a:stretch>
        </p:blipFill>
        <p:spPr>
          <a:xfrm>
            <a:off x="718608" y="1100667"/>
            <a:ext cx="3386032" cy="699248"/>
          </a:xfrm>
          <a:prstGeom prst="rect">
            <a:avLst/>
          </a:prstGeom>
        </p:spPr>
      </p:pic>
    </p:spTree>
    <p:extLst>
      <p:ext uri="{BB962C8B-B14F-4D97-AF65-F5344CB8AC3E}">
        <p14:creationId xmlns:p14="http://schemas.microsoft.com/office/powerpoint/2010/main" val="14150925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 Red">
    <p:bg>
      <p:bgPr>
        <a:solidFill>
          <a:srgbClr val="B8333B"/>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E1E6C6-FB82-054A-9A91-A21C6E46155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pic>
        <p:nvPicPr>
          <p:cNvPr id="5" name="Picture 4">
            <a:extLst>
              <a:ext uri="{FF2B5EF4-FFF2-40B4-BE49-F238E27FC236}">
                <a16:creationId xmlns:a16="http://schemas.microsoft.com/office/drawing/2014/main" id="{788CD904-70E7-C543-B05B-50556F8242BC}"/>
              </a:ext>
            </a:extLst>
          </p:cNvPr>
          <p:cNvPicPr>
            <a:picLocks noChangeAspect="1"/>
          </p:cNvPicPr>
          <p:nvPr userDrawn="1"/>
        </p:nvPicPr>
        <p:blipFill>
          <a:blip r:embed="rId3"/>
          <a:stretch>
            <a:fillRect/>
          </a:stretch>
        </p:blipFill>
        <p:spPr>
          <a:xfrm>
            <a:off x="12894365" y="7728128"/>
            <a:ext cx="1431235" cy="295564"/>
          </a:xfrm>
          <a:prstGeom prst="rect">
            <a:avLst/>
          </a:prstGeom>
        </p:spPr>
      </p:pic>
    </p:spTree>
    <p:extLst>
      <p:ext uri="{BB962C8B-B14F-4D97-AF65-F5344CB8AC3E}">
        <p14:creationId xmlns:p14="http://schemas.microsoft.com/office/powerpoint/2010/main" val="30292171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nk - Blue">
    <p:bg>
      <p:bgPr>
        <a:solidFill>
          <a:srgbClr val="27447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A201C1-A61A-FA4E-8118-1F19FEC4421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pic>
        <p:nvPicPr>
          <p:cNvPr id="5" name="Picture 4">
            <a:extLst>
              <a:ext uri="{FF2B5EF4-FFF2-40B4-BE49-F238E27FC236}">
                <a16:creationId xmlns:a16="http://schemas.microsoft.com/office/drawing/2014/main" id="{112F3683-D1C7-E74E-B9C7-99C8A352F085}"/>
              </a:ext>
            </a:extLst>
          </p:cNvPr>
          <p:cNvPicPr>
            <a:picLocks noChangeAspect="1"/>
          </p:cNvPicPr>
          <p:nvPr userDrawn="1"/>
        </p:nvPicPr>
        <p:blipFill>
          <a:blip r:embed="rId3"/>
          <a:stretch>
            <a:fillRect/>
          </a:stretch>
        </p:blipFill>
        <p:spPr>
          <a:xfrm>
            <a:off x="12894365" y="7728128"/>
            <a:ext cx="1431235" cy="295564"/>
          </a:xfrm>
          <a:prstGeom prst="rect">
            <a:avLst/>
          </a:prstGeom>
        </p:spPr>
      </p:pic>
    </p:spTree>
    <p:extLst>
      <p:ext uri="{BB962C8B-B14F-4D97-AF65-F5344CB8AC3E}">
        <p14:creationId xmlns:p14="http://schemas.microsoft.com/office/powerpoint/2010/main" val="37741887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lank - Purple">
    <p:bg>
      <p:bgPr>
        <a:solidFill>
          <a:srgbClr val="5C668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CC2F33-7D81-CF40-8BD9-495534ACFB7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pic>
        <p:nvPicPr>
          <p:cNvPr id="6" name="Picture 5">
            <a:extLst>
              <a:ext uri="{FF2B5EF4-FFF2-40B4-BE49-F238E27FC236}">
                <a16:creationId xmlns:a16="http://schemas.microsoft.com/office/drawing/2014/main" id="{FE22475E-5262-2545-8B4E-B5192B2A057F}"/>
              </a:ext>
            </a:extLst>
          </p:cNvPr>
          <p:cNvPicPr>
            <a:picLocks noChangeAspect="1"/>
          </p:cNvPicPr>
          <p:nvPr userDrawn="1"/>
        </p:nvPicPr>
        <p:blipFill>
          <a:blip r:embed="rId3"/>
          <a:stretch>
            <a:fillRect/>
          </a:stretch>
        </p:blipFill>
        <p:spPr>
          <a:xfrm>
            <a:off x="12894365" y="7728128"/>
            <a:ext cx="1431235" cy="295564"/>
          </a:xfrm>
          <a:prstGeom prst="rect">
            <a:avLst/>
          </a:prstGeom>
        </p:spPr>
      </p:pic>
    </p:spTree>
    <p:extLst>
      <p:ext uri="{BB962C8B-B14F-4D97-AF65-F5344CB8AC3E}">
        <p14:creationId xmlns:p14="http://schemas.microsoft.com/office/powerpoint/2010/main" val="39639775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lank - Dk Teal">
    <p:bg>
      <p:bgPr>
        <a:solidFill>
          <a:srgbClr val="63869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FF2A2C-FEC4-D24C-ADFF-E250BB62729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pic>
        <p:nvPicPr>
          <p:cNvPr id="6" name="Picture 5">
            <a:extLst>
              <a:ext uri="{FF2B5EF4-FFF2-40B4-BE49-F238E27FC236}">
                <a16:creationId xmlns:a16="http://schemas.microsoft.com/office/drawing/2014/main" id="{AF78EFF4-0525-FD4F-849F-9CC487EA3DE6}"/>
              </a:ext>
            </a:extLst>
          </p:cNvPr>
          <p:cNvPicPr>
            <a:picLocks noChangeAspect="1"/>
          </p:cNvPicPr>
          <p:nvPr userDrawn="1"/>
        </p:nvPicPr>
        <p:blipFill>
          <a:blip r:embed="rId3"/>
          <a:stretch>
            <a:fillRect/>
          </a:stretch>
        </p:blipFill>
        <p:spPr>
          <a:xfrm>
            <a:off x="12894365" y="7728128"/>
            <a:ext cx="1431235" cy="295564"/>
          </a:xfrm>
          <a:prstGeom prst="rect">
            <a:avLst/>
          </a:prstGeom>
        </p:spPr>
      </p:pic>
    </p:spTree>
    <p:extLst>
      <p:ext uri="{BB962C8B-B14F-4D97-AF65-F5344CB8AC3E}">
        <p14:creationId xmlns:p14="http://schemas.microsoft.com/office/powerpoint/2010/main" val="32035930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ank - Lt Teal">
    <p:bg>
      <p:bgPr>
        <a:solidFill>
          <a:srgbClr val="7898A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36A104-AC78-6A4D-BDEE-9EBB7E36863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pic>
        <p:nvPicPr>
          <p:cNvPr id="6" name="Picture 5">
            <a:extLst>
              <a:ext uri="{FF2B5EF4-FFF2-40B4-BE49-F238E27FC236}">
                <a16:creationId xmlns:a16="http://schemas.microsoft.com/office/drawing/2014/main" id="{5A27EF35-908B-9040-B9E3-E8887354B97D}"/>
              </a:ext>
            </a:extLst>
          </p:cNvPr>
          <p:cNvPicPr>
            <a:picLocks noChangeAspect="1"/>
          </p:cNvPicPr>
          <p:nvPr userDrawn="1"/>
        </p:nvPicPr>
        <p:blipFill>
          <a:blip r:embed="rId3"/>
          <a:stretch>
            <a:fillRect/>
          </a:stretch>
        </p:blipFill>
        <p:spPr>
          <a:xfrm>
            <a:off x="12894365" y="7728128"/>
            <a:ext cx="1431235" cy="295564"/>
          </a:xfrm>
          <a:prstGeom prst="rect">
            <a:avLst/>
          </a:prstGeom>
        </p:spPr>
      </p:pic>
    </p:spTree>
    <p:extLst>
      <p:ext uri="{BB962C8B-B14F-4D97-AF65-F5344CB8AC3E}">
        <p14:creationId xmlns:p14="http://schemas.microsoft.com/office/powerpoint/2010/main" val="10623461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sp>
        <p:nvSpPr>
          <p:cNvPr id="2" name="Rectangle 1"/>
          <p:cNvSpPr/>
          <p:nvPr/>
        </p:nvSpPr>
        <p:spPr>
          <a:xfrm>
            <a:off x="0" y="0"/>
            <a:ext cx="14630400" cy="838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306221" fontAlgn="auto">
              <a:spcBef>
                <a:spcPts val="0"/>
              </a:spcBef>
              <a:spcAft>
                <a:spcPts val="0"/>
              </a:spcAft>
              <a:defRPr/>
            </a:pPr>
            <a:endParaRPr lang="en-US" dirty="0">
              <a:latin typeface="BentonSans Book"/>
            </a:endParaRPr>
          </a:p>
        </p:txBody>
      </p:sp>
      <p:pic>
        <p:nvPicPr>
          <p:cNvPr id="3" name="Picture 6" descr="tableau_rgb.eps"/>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04622" y="3364346"/>
            <a:ext cx="7221157" cy="1500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96416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Logo Slide - Orange">
    <p:bg>
      <p:bgPr>
        <a:solidFill>
          <a:srgbClr val="DA7A3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1C50B4-1050-3C46-B96D-471353A850D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pic>
        <p:nvPicPr>
          <p:cNvPr id="3" name="Picture 2">
            <a:extLst>
              <a:ext uri="{FF2B5EF4-FFF2-40B4-BE49-F238E27FC236}">
                <a16:creationId xmlns:a16="http://schemas.microsoft.com/office/drawing/2014/main" id="{B523933A-2B19-FA4E-A9C9-AB24E43E464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704619" y="3369181"/>
            <a:ext cx="7221158" cy="1491238"/>
          </a:xfrm>
          <a:prstGeom prst="rect">
            <a:avLst/>
          </a:prstGeom>
        </p:spPr>
      </p:pic>
    </p:spTree>
    <p:extLst>
      <p:ext uri="{BB962C8B-B14F-4D97-AF65-F5344CB8AC3E}">
        <p14:creationId xmlns:p14="http://schemas.microsoft.com/office/powerpoint/2010/main" val="7489532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Logo Slide - Yellow">
    <p:bg>
      <p:bgPr>
        <a:solidFill>
          <a:srgbClr val="DF934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4762C0-C846-E047-8A3E-A1745FB07D2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pic>
        <p:nvPicPr>
          <p:cNvPr id="3" name="Picture 2">
            <a:extLst>
              <a:ext uri="{FF2B5EF4-FFF2-40B4-BE49-F238E27FC236}">
                <a16:creationId xmlns:a16="http://schemas.microsoft.com/office/drawing/2014/main" id="{8EE41A92-5BD7-E646-89C2-522B79FC56FB}"/>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704619" y="3369181"/>
            <a:ext cx="7221158" cy="1491238"/>
          </a:xfrm>
          <a:prstGeom prst="rect">
            <a:avLst/>
          </a:prstGeom>
        </p:spPr>
      </p:pic>
    </p:spTree>
    <p:extLst>
      <p:ext uri="{BB962C8B-B14F-4D97-AF65-F5344CB8AC3E}">
        <p14:creationId xmlns:p14="http://schemas.microsoft.com/office/powerpoint/2010/main" val="22581967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ogo Slide - Red">
    <p:bg>
      <p:bgPr>
        <a:solidFill>
          <a:srgbClr val="B8333B"/>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C9E06D-C023-1C4D-B3E3-C11CE68F439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pic>
        <p:nvPicPr>
          <p:cNvPr id="3" name="Picture 2">
            <a:extLst>
              <a:ext uri="{FF2B5EF4-FFF2-40B4-BE49-F238E27FC236}">
                <a16:creationId xmlns:a16="http://schemas.microsoft.com/office/drawing/2014/main" id="{3772B6EE-5551-F048-AABC-16D906B6ED77}"/>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704619" y="3369181"/>
            <a:ext cx="7221158" cy="1491238"/>
          </a:xfrm>
          <a:prstGeom prst="rect">
            <a:avLst/>
          </a:prstGeom>
        </p:spPr>
      </p:pic>
    </p:spTree>
    <p:extLst>
      <p:ext uri="{BB962C8B-B14F-4D97-AF65-F5344CB8AC3E}">
        <p14:creationId xmlns:p14="http://schemas.microsoft.com/office/powerpoint/2010/main" val="32268760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ogo Slide - Blue">
    <p:bg>
      <p:bgPr>
        <a:solidFill>
          <a:srgbClr val="274479"/>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D210CA-8EC6-624C-B038-257CEB7BAEC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pic>
        <p:nvPicPr>
          <p:cNvPr id="3" name="Picture 2">
            <a:extLst>
              <a:ext uri="{FF2B5EF4-FFF2-40B4-BE49-F238E27FC236}">
                <a16:creationId xmlns:a16="http://schemas.microsoft.com/office/drawing/2014/main" id="{08FF7BE8-70C7-D448-A425-DF86FDEC58B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704619" y="3369181"/>
            <a:ext cx="7221158" cy="1491238"/>
          </a:xfrm>
          <a:prstGeom prst="rect">
            <a:avLst/>
          </a:prstGeom>
        </p:spPr>
      </p:pic>
    </p:spTree>
    <p:extLst>
      <p:ext uri="{BB962C8B-B14F-4D97-AF65-F5344CB8AC3E}">
        <p14:creationId xmlns:p14="http://schemas.microsoft.com/office/powerpoint/2010/main" val="1192085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ArPurpl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5B9365-2F25-8C4C-BE0A-D0054151605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16" name="Text Placeholder 15">
            <a:extLst>
              <a:ext uri="{FF2B5EF4-FFF2-40B4-BE49-F238E27FC236}">
                <a16:creationId xmlns:a16="http://schemas.microsoft.com/office/drawing/2014/main" id="{BAD1C548-4F1A-D848-9659-156764E14DD7}"/>
              </a:ext>
            </a:extLst>
          </p:cNvPr>
          <p:cNvSpPr>
            <a:spLocks noGrp="1"/>
          </p:cNvSpPr>
          <p:nvPr>
            <p:ph type="body" sz="quarter" idx="10" hasCustomPrompt="1"/>
          </p:nvPr>
        </p:nvSpPr>
        <p:spPr>
          <a:xfrm>
            <a:off x="718609" y="4768917"/>
            <a:ext cx="13138784" cy="1114426"/>
          </a:xfrm>
          <a:prstGeom prst="rect">
            <a:avLst/>
          </a:prstGeom>
        </p:spPr>
        <p:txBody>
          <a:bodyPr/>
          <a:lstStyle>
            <a:lvl1pPr marL="0" indent="0">
              <a:buNone/>
              <a:defRPr b="0" i="0">
                <a:solidFill>
                  <a:schemeClr val="bg1"/>
                </a:solidFill>
                <a:latin typeface="Benton Sans Book" panose="02000404020000020004" pitchFamily="2" charset="77"/>
              </a:defRPr>
            </a:lvl1pPr>
          </a:lstStyle>
          <a:p>
            <a:pPr lvl="0"/>
            <a:r>
              <a:rPr lang="en-US" dirty="0"/>
              <a:t>Presenter Name, Title</a:t>
            </a:r>
          </a:p>
        </p:txBody>
      </p:sp>
      <p:sp>
        <p:nvSpPr>
          <p:cNvPr id="18" name="Text Placeholder 17">
            <a:extLst>
              <a:ext uri="{FF2B5EF4-FFF2-40B4-BE49-F238E27FC236}">
                <a16:creationId xmlns:a16="http://schemas.microsoft.com/office/drawing/2014/main" id="{C78571F8-C3EE-3149-A3DD-65F7526E1805}"/>
              </a:ext>
            </a:extLst>
          </p:cNvPr>
          <p:cNvSpPr>
            <a:spLocks noGrp="1"/>
          </p:cNvSpPr>
          <p:nvPr>
            <p:ph type="body" sz="quarter" idx="11" hasCustomPrompt="1"/>
          </p:nvPr>
        </p:nvSpPr>
        <p:spPr>
          <a:xfrm>
            <a:off x="718609" y="2895388"/>
            <a:ext cx="13138784" cy="1274233"/>
          </a:xfrm>
          <a:prstGeom prst="rect">
            <a:avLst/>
          </a:prstGeom>
        </p:spPr>
        <p:txBody>
          <a:bodyPr/>
          <a:lstStyle>
            <a:lvl1pPr marL="0" indent="0">
              <a:buNone/>
              <a:defRPr sz="5400" b="0" i="0">
                <a:solidFill>
                  <a:schemeClr val="bg1"/>
                </a:solidFill>
                <a:latin typeface="Benton Sans Medium" panose="02000504020000020004" pitchFamily="2" charset="77"/>
              </a:defRPr>
            </a:lvl1pPr>
            <a:lvl2pPr marL="548640" indent="0">
              <a:buNone/>
              <a:defRPr b="1" i="0">
                <a:latin typeface="Benton Sans" panose="02000504020000020004" pitchFamily="2" charset="77"/>
              </a:defRPr>
            </a:lvl2pPr>
            <a:lvl3pPr marL="1097280" indent="0">
              <a:buNone/>
              <a:defRPr b="1" i="0">
                <a:latin typeface="Benton Sans" panose="02000504020000020004" pitchFamily="2" charset="77"/>
              </a:defRPr>
            </a:lvl3pPr>
            <a:lvl4pPr marL="1645920" indent="0">
              <a:buNone/>
              <a:defRPr b="1" i="0">
                <a:latin typeface="Benton Sans" panose="02000504020000020004" pitchFamily="2" charset="77"/>
              </a:defRPr>
            </a:lvl4pPr>
            <a:lvl5pPr marL="2194560" indent="0">
              <a:buNone/>
              <a:defRPr b="1" i="0">
                <a:latin typeface="Benton Sans" panose="02000504020000020004" pitchFamily="2" charset="77"/>
              </a:defRPr>
            </a:lvl5pPr>
          </a:lstStyle>
          <a:p>
            <a:pPr lvl="0"/>
            <a:r>
              <a:rPr lang="en-US" dirty="0"/>
              <a:t>Click to edit Master title style</a:t>
            </a:r>
          </a:p>
        </p:txBody>
      </p:sp>
      <p:pic>
        <p:nvPicPr>
          <p:cNvPr id="20" name="Picture 19">
            <a:extLst>
              <a:ext uri="{FF2B5EF4-FFF2-40B4-BE49-F238E27FC236}">
                <a16:creationId xmlns:a16="http://schemas.microsoft.com/office/drawing/2014/main" id="{3901213B-9859-3748-8223-7827E8ED8B7B}"/>
              </a:ext>
            </a:extLst>
          </p:cNvPr>
          <p:cNvPicPr>
            <a:picLocks noChangeAspect="1"/>
          </p:cNvPicPr>
          <p:nvPr userDrawn="1"/>
        </p:nvPicPr>
        <p:blipFill>
          <a:blip r:embed="rId3"/>
          <a:stretch>
            <a:fillRect/>
          </a:stretch>
        </p:blipFill>
        <p:spPr>
          <a:xfrm>
            <a:off x="718608" y="1100667"/>
            <a:ext cx="3386032" cy="699248"/>
          </a:xfrm>
          <a:prstGeom prst="rect">
            <a:avLst/>
          </a:prstGeom>
        </p:spPr>
      </p:pic>
    </p:spTree>
    <p:extLst>
      <p:ext uri="{BB962C8B-B14F-4D97-AF65-F5344CB8AC3E}">
        <p14:creationId xmlns:p14="http://schemas.microsoft.com/office/powerpoint/2010/main" val="17050633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ogo Slide - Purple">
    <p:bg>
      <p:bgPr>
        <a:solidFill>
          <a:srgbClr val="5C668D"/>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D88D80-BDAC-9043-989B-73B3F7A7584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pic>
        <p:nvPicPr>
          <p:cNvPr id="3" name="Picture 2">
            <a:extLst>
              <a:ext uri="{FF2B5EF4-FFF2-40B4-BE49-F238E27FC236}">
                <a16:creationId xmlns:a16="http://schemas.microsoft.com/office/drawing/2014/main" id="{10456DFD-AFB9-8D43-A25C-2F6E3AC4BF2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704619" y="3369181"/>
            <a:ext cx="7221158" cy="1491238"/>
          </a:xfrm>
          <a:prstGeom prst="rect">
            <a:avLst/>
          </a:prstGeom>
        </p:spPr>
      </p:pic>
    </p:spTree>
    <p:extLst>
      <p:ext uri="{BB962C8B-B14F-4D97-AF65-F5344CB8AC3E}">
        <p14:creationId xmlns:p14="http://schemas.microsoft.com/office/powerpoint/2010/main" val="37268301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Logo Slide - Dk Teal">
    <p:bg>
      <p:bgPr>
        <a:solidFill>
          <a:srgbClr val="638699"/>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2E07DB-F2E0-9044-B998-4F203A2736E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pic>
        <p:nvPicPr>
          <p:cNvPr id="3" name="Picture 2">
            <a:extLst>
              <a:ext uri="{FF2B5EF4-FFF2-40B4-BE49-F238E27FC236}">
                <a16:creationId xmlns:a16="http://schemas.microsoft.com/office/drawing/2014/main" id="{C01FCBF5-BDF2-1C47-84ED-4C5B11D9224A}"/>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704619" y="3369181"/>
            <a:ext cx="7221158" cy="1491238"/>
          </a:xfrm>
          <a:prstGeom prst="rect">
            <a:avLst/>
          </a:prstGeom>
        </p:spPr>
      </p:pic>
    </p:spTree>
    <p:extLst>
      <p:ext uri="{BB962C8B-B14F-4D97-AF65-F5344CB8AC3E}">
        <p14:creationId xmlns:p14="http://schemas.microsoft.com/office/powerpoint/2010/main" val="37001582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Logo Slide - Lt Teal">
    <p:bg>
      <p:bgPr>
        <a:solidFill>
          <a:srgbClr val="7898A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01ADA4-6137-BA40-BB14-594D9C06BD1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pic>
        <p:nvPicPr>
          <p:cNvPr id="3" name="Picture 2">
            <a:extLst>
              <a:ext uri="{FF2B5EF4-FFF2-40B4-BE49-F238E27FC236}">
                <a16:creationId xmlns:a16="http://schemas.microsoft.com/office/drawing/2014/main" id="{25257037-A5B9-304C-9349-59D68371F9BB}"/>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704619" y="3369181"/>
            <a:ext cx="7221158" cy="1491238"/>
          </a:xfrm>
          <a:prstGeom prst="rect">
            <a:avLst/>
          </a:prstGeom>
        </p:spPr>
      </p:pic>
    </p:spTree>
    <p:extLst>
      <p:ext uri="{BB962C8B-B14F-4D97-AF65-F5344CB8AC3E}">
        <p14:creationId xmlns:p14="http://schemas.microsoft.com/office/powerpoint/2010/main" val="4177845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pic>
        <p:nvPicPr>
          <p:cNvPr id="5"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1039" y="609600"/>
            <a:ext cx="2593975" cy="53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Placeholder 3"/>
          <p:cNvSpPr>
            <a:spLocks noGrp="1"/>
          </p:cNvSpPr>
          <p:nvPr>
            <p:ph type="body" sz="quarter" idx="11"/>
          </p:nvPr>
        </p:nvSpPr>
        <p:spPr>
          <a:xfrm>
            <a:off x="705985" y="1891758"/>
            <a:ext cx="13245156" cy="577081"/>
          </a:xfrm>
          <a:prstGeom prst="rect">
            <a:avLst/>
          </a:prstGeom>
        </p:spPr>
        <p:txBody>
          <a:bodyPr wrap="square" lIns="0" tIns="0" rIns="0" bIns="0">
            <a:spAutoFit/>
          </a:bodyPr>
          <a:lstStyle>
            <a:lvl1pPr marL="0" indent="0">
              <a:lnSpc>
                <a:spcPct val="80000"/>
              </a:lnSpc>
              <a:buNone/>
              <a:defRPr sz="4500" b="0" i="0" baseline="0">
                <a:solidFill>
                  <a:schemeClr val="accent5"/>
                </a:solidFill>
                <a:latin typeface="BentonSans Book"/>
                <a:cs typeface="BentonSans Book"/>
              </a:defRPr>
            </a:lvl1pPr>
            <a:lvl2pPr marL="653084" indent="0">
              <a:buNone/>
              <a:defRPr/>
            </a:lvl2pPr>
            <a:lvl3pPr marL="1306169" indent="0">
              <a:buNone/>
              <a:defRPr/>
            </a:lvl3pPr>
            <a:lvl4pPr marL="1959253" indent="0">
              <a:buNone/>
              <a:defRPr/>
            </a:lvl4pPr>
            <a:lvl5pPr marL="2612338" indent="0">
              <a:buNone/>
              <a:defRPr/>
            </a:lvl5pPr>
          </a:lstStyle>
          <a:p>
            <a:pPr lvl="0"/>
            <a:r>
              <a:rPr lang="en-US"/>
              <a:t>Edit Master text styles</a:t>
            </a:r>
          </a:p>
        </p:txBody>
      </p:sp>
    </p:spTree>
    <p:extLst>
      <p:ext uri="{BB962C8B-B14F-4D97-AF65-F5344CB8AC3E}">
        <p14:creationId xmlns:p14="http://schemas.microsoft.com/office/powerpoint/2010/main" val="24735414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3" name="Text Placeholder 32"/>
          <p:cNvSpPr>
            <a:spLocks noGrp="1"/>
          </p:cNvSpPr>
          <p:nvPr>
            <p:ph type="body" sz="quarter" idx="11"/>
          </p:nvPr>
        </p:nvSpPr>
        <p:spPr>
          <a:xfrm>
            <a:off x="706102" y="1813045"/>
            <a:ext cx="5337174" cy="3643818"/>
          </a:xfrm>
          <a:prstGeom prst="rect">
            <a:avLst/>
          </a:prstGeom>
        </p:spPr>
        <p:txBody>
          <a:bodyPr vert="horz" lIns="0" tIns="0" rIns="0" bIns="0">
            <a:spAutoFit/>
          </a:bodyPr>
          <a:lstStyle>
            <a:lvl1pPr marL="0" indent="0">
              <a:lnSpc>
                <a:spcPct val="150000"/>
              </a:lnSpc>
              <a:spcBef>
                <a:spcPts val="0"/>
              </a:spcBef>
              <a:buFontTx/>
              <a:buNone/>
              <a:defRPr sz="2800" b="0" i="0" baseline="0">
                <a:solidFill>
                  <a:schemeClr val="accent5"/>
                </a:solidFill>
                <a:latin typeface="Merriweather Light"/>
                <a:cs typeface="Merriweather Light"/>
              </a:defRPr>
            </a:lvl1pPr>
            <a:lvl2pPr marL="0" indent="0">
              <a:lnSpc>
                <a:spcPct val="150000"/>
              </a:lnSpc>
              <a:buFontTx/>
              <a:buNone/>
              <a:defRPr sz="2900" baseline="0">
                <a:solidFill>
                  <a:schemeClr val="accent5"/>
                </a:solidFill>
              </a:defRPr>
            </a:lvl2pPr>
            <a:lvl3pPr marL="0" indent="0">
              <a:lnSpc>
                <a:spcPct val="150000"/>
              </a:lnSpc>
              <a:buFontTx/>
              <a:buNone/>
              <a:defRPr sz="2900" baseline="0">
                <a:solidFill>
                  <a:schemeClr val="accent5"/>
                </a:solidFill>
              </a:defRPr>
            </a:lvl3pPr>
            <a:lvl4pPr marL="0" indent="0">
              <a:lnSpc>
                <a:spcPct val="150000"/>
              </a:lnSpc>
              <a:buFontTx/>
              <a:buNone/>
              <a:defRPr sz="2900" baseline="0">
                <a:solidFill>
                  <a:schemeClr val="accent5"/>
                </a:solidFill>
              </a:defRPr>
            </a:lvl4pPr>
            <a:lvl5pPr marL="0" indent="0">
              <a:lnSpc>
                <a:spcPct val="150000"/>
              </a:lnSpc>
              <a:buFontTx/>
              <a:buNone/>
              <a:defRPr sz="2900" baseline="0">
                <a:solidFill>
                  <a:schemeClr val="accent5"/>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Text Placeholder 32"/>
          <p:cNvSpPr>
            <a:spLocks noGrp="1"/>
          </p:cNvSpPr>
          <p:nvPr>
            <p:ph type="body" sz="quarter" idx="12"/>
          </p:nvPr>
        </p:nvSpPr>
        <p:spPr>
          <a:xfrm>
            <a:off x="8545513" y="1813045"/>
            <a:ext cx="5414962" cy="3643818"/>
          </a:xfrm>
          <a:prstGeom prst="rect">
            <a:avLst/>
          </a:prstGeom>
        </p:spPr>
        <p:txBody>
          <a:bodyPr vert="horz" wrap="square" lIns="0" tIns="0" rIns="0" bIns="0">
            <a:spAutoFit/>
          </a:bodyPr>
          <a:lstStyle>
            <a:lvl1pPr marL="0" marR="0" indent="0" algn="l" defTabSz="1306169" rtl="0" eaLnBrk="1" fontAlgn="auto" latinLnBrk="0" hangingPunct="1">
              <a:lnSpc>
                <a:spcPct val="150000"/>
              </a:lnSpc>
              <a:spcBef>
                <a:spcPts val="0"/>
              </a:spcBef>
              <a:spcAft>
                <a:spcPts val="0"/>
              </a:spcAft>
              <a:buClrTx/>
              <a:buSzTx/>
              <a:buFontTx/>
              <a:buNone/>
              <a:tabLst/>
              <a:defRPr sz="2800" b="0" i="0" baseline="0">
                <a:solidFill>
                  <a:srgbClr val="4C4C4C"/>
                </a:solidFill>
                <a:latin typeface="Merriweather Light"/>
                <a:cs typeface="Merriweather Light"/>
              </a:defRPr>
            </a:lvl1pPr>
            <a:lvl2pPr marL="0" indent="0">
              <a:lnSpc>
                <a:spcPct val="150000"/>
              </a:lnSpc>
              <a:buFontTx/>
              <a:buNone/>
              <a:defRPr sz="2900" baseline="0">
                <a:solidFill>
                  <a:srgbClr val="4C4C4C"/>
                </a:solidFill>
              </a:defRPr>
            </a:lvl2pPr>
            <a:lvl3pPr marL="0" indent="0">
              <a:lnSpc>
                <a:spcPct val="150000"/>
              </a:lnSpc>
              <a:buFontTx/>
              <a:buNone/>
              <a:defRPr sz="2900" baseline="0">
                <a:solidFill>
                  <a:srgbClr val="4C4C4C"/>
                </a:solidFill>
              </a:defRPr>
            </a:lvl3pPr>
            <a:lvl4pPr marL="0" indent="0">
              <a:lnSpc>
                <a:spcPct val="150000"/>
              </a:lnSpc>
              <a:buFontTx/>
              <a:buNone/>
              <a:defRPr sz="2900" baseline="0">
                <a:solidFill>
                  <a:srgbClr val="4C4C4C"/>
                </a:solidFill>
              </a:defRPr>
            </a:lvl4pPr>
            <a:lvl5pPr marL="0" indent="0">
              <a:lnSpc>
                <a:spcPct val="150000"/>
              </a:lnSpc>
              <a:buFontTx/>
              <a:buNone/>
              <a:defRPr sz="2900" baseline="0">
                <a:solidFill>
                  <a:srgbClr val="4C4C4C"/>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5"/>
          <p:cNvSpPr>
            <a:spLocks noGrp="1"/>
          </p:cNvSpPr>
          <p:nvPr>
            <p:ph type="body" sz="quarter" idx="13"/>
          </p:nvPr>
        </p:nvSpPr>
        <p:spPr>
          <a:xfrm>
            <a:off x="715321" y="600288"/>
            <a:ext cx="13245154" cy="577081"/>
          </a:xfrm>
          <a:prstGeom prst="rect">
            <a:avLst/>
          </a:prstGeom>
        </p:spPr>
        <p:txBody>
          <a:bodyPr wrap="square" lIns="0" tIns="0" rIns="0" bIns="0">
            <a:spAutoFit/>
          </a:bodyPr>
          <a:lstStyle>
            <a:lvl1pPr marL="0" indent="0">
              <a:lnSpc>
                <a:spcPct val="80000"/>
              </a:lnSpc>
              <a:buFontTx/>
              <a:buNone/>
              <a:defRPr sz="4500" b="0" i="0" baseline="0">
                <a:solidFill>
                  <a:schemeClr val="accent5"/>
                </a:solidFill>
                <a:latin typeface="BentonSans Book"/>
                <a:cs typeface="BentonSans Book"/>
              </a:defRPr>
            </a:lvl1pPr>
          </a:lstStyle>
          <a:p>
            <a:pPr lvl="0"/>
            <a:r>
              <a:rPr lang="en-US"/>
              <a:t>Edit Master text styles</a:t>
            </a:r>
          </a:p>
        </p:txBody>
      </p:sp>
    </p:spTree>
    <p:extLst>
      <p:ext uri="{BB962C8B-B14F-4D97-AF65-F5344CB8AC3E}">
        <p14:creationId xmlns:p14="http://schemas.microsoft.com/office/powerpoint/2010/main" val="16293868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ew Topic">
    <p:spTree>
      <p:nvGrpSpPr>
        <p:cNvPr id="1" name=""/>
        <p:cNvGrpSpPr/>
        <p:nvPr/>
      </p:nvGrpSpPr>
      <p:grpSpPr>
        <a:xfrm>
          <a:off x="0" y="0"/>
          <a:ext cx="0" cy="0"/>
          <a:chOff x="0" y="0"/>
          <a:chExt cx="0" cy="0"/>
        </a:xfrm>
      </p:grpSpPr>
      <p:sp>
        <p:nvSpPr>
          <p:cNvPr id="3" name="Rectangle 2"/>
          <p:cNvSpPr/>
          <p:nvPr/>
        </p:nvSpPr>
        <p:spPr>
          <a:xfrm>
            <a:off x="0" y="0"/>
            <a:ext cx="14630400" cy="822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06169" fontAlgn="auto">
              <a:spcBef>
                <a:spcPts val="0"/>
              </a:spcBef>
              <a:spcAft>
                <a:spcPts val="0"/>
              </a:spcAft>
              <a:defRPr/>
            </a:pPr>
            <a:endParaRPr lang="en-US" sz="1800">
              <a:latin typeface="BentonSans Book"/>
            </a:endParaRPr>
          </a:p>
        </p:txBody>
      </p:sp>
      <p:pic>
        <p:nvPicPr>
          <p:cNvPr id="7" name="Picture 6" descr="Bottom_Viz_August-02.png"/>
          <p:cNvPicPr>
            <a:picLocks noChangeAspect="1"/>
          </p:cNvPicPr>
          <p:nvPr userDrawn="1"/>
        </p:nvPicPr>
        <p:blipFill rotWithShape="1">
          <a:blip r:embed="rId2" cstate="screen">
            <a:extLst>
              <a:ext uri="{28A0092B-C50C-407E-A947-70E740481C1C}">
                <a14:useLocalDpi xmlns:a14="http://schemas.microsoft.com/office/drawing/2010/main"/>
              </a:ext>
            </a:extLst>
          </a:blip>
          <a:srcRect b="-3328"/>
          <a:stretch/>
        </p:blipFill>
        <p:spPr>
          <a:xfrm>
            <a:off x="0" y="3225800"/>
            <a:ext cx="14630400" cy="3153156"/>
          </a:xfrm>
          <a:prstGeom prst="rect">
            <a:avLst/>
          </a:prstGeom>
        </p:spPr>
      </p:pic>
      <p:sp>
        <p:nvSpPr>
          <p:cNvPr id="5" name="Text Placeholder 3"/>
          <p:cNvSpPr>
            <a:spLocks noGrp="1"/>
          </p:cNvSpPr>
          <p:nvPr>
            <p:ph type="body" sz="quarter" idx="11"/>
          </p:nvPr>
        </p:nvSpPr>
        <p:spPr>
          <a:xfrm>
            <a:off x="705985" y="1891758"/>
            <a:ext cx="13245156" cy="577081"/>
          </a:xfrm>
          <a:prstGeom prst="rect">
            <a:avLst/>
          </a:prstGeom>
        </p:spPr>
        <p:txBody>
          <a:bodyPr wrap="square" lIns="0" tIns="0" rIns="0" bIns="0">
            <a:spAutoFit/>
          </a:bodyPr>
          <a:lstStyle>
            <a:lvl1pPr marL="0" indent="0">
              <a:lnSpc>
                <a:spcPct val="80000"/>
              </a:lnSpc>
              <a:buNone/>
              <a:defRPr sz="4500" b="0" i="0" baseline="0">
                <a:solidFill>
                  <a:schemeClr val="accent5"/>
                </a:solidFill>
                <a:latin typeface="BentonSans Book"/>
                <a:cs typeface="BentonSans Book"/>
              </a:defRPr>
            </a:lvl1pPr>
            <a:lvl2pPr marL="653084" indent="0">
              <a:buNone/>
              <a:defRPr/>
            </a:lvl2pPr>
            <a:lvl3pPr marL="1306169" indent="0">
              <a:buNone/>
              <a:defRPr/>
            </a:lvl3pPr>
            <a:lvl4pPr marL="1959253" indent="0">
              <a:buNone/>
              <a:defRPr/>
            </a:lvl4pPr>
            <a:lvl5pPr marL="2612338" indent="0">
              <a:buNone/>
              <a:defRPr/>
            </a:lvl5pPr>
          </a:lstStyle>
          <a:p>
            <a:pPr lvl="0"/>
            <a:r>
              <a:rPr lang="en-US"/>
              <a:t>Edit Master text styles</a:t>
            </a:r>
          </a:p>
        </p:txBody>
      </p:sp>
    </p:spTree>
    <p:extLst>
      <p:ext uri="{BB962C8B-B14F-4D97-AF65-F5344CB8AC3E}">
        <p14:creationId xmlns:p14="http://schemas.microsoft.com/office/powerpoint/2010/main" val="8603245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New Topic">
    <p:spTree>
      <p:nvGrpSpPr>
        <p:cNvPr id="1" name=""/>
        <p:cNvGrpSpPr/>
        <p:nvPr/>
      </p:nvGrpSpPr>
      <p:grpSpPr>
        <a:xfrm>
          <a:off x="0" y="0"/>
          <a:ext cx="0" cy="0"/>
          <a:chOff x="0" y="0"/>
          <a:chExt cx="0" cy="0"/>
        </a:xfrm>
      </p:grpSpPr>
      <p:sp>
        <p:nvSpPr>
          <p:cNvPr id="3" name="Rectangle 2"/>
          <p:cNvSpPr/>
          <p:nvPr/>
        </p:nvSpPr>
        <p:spPr>
          <a:xfrm>
            <a:off x="0" y="0"/>
            <a:ext cx="14630400" cy="822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06169" fontAlgn="auto">
              <a:spcBef>
                <a:spcPts val="0"/>
              </a:spcBef>
              <a:spcAft>
                <a:spcPts val="0"/>
              </a:spcAft>
              <a:defRPr/>
            </a:pPr>
            <a:endParaRPr lang="en-US" sz="1800">
              <a:latin typeface="BentonSans Book"/>
            </a:endParaRPr>
          </a:p>
        </p:txBody>
      </p:sp>
      <p:pic>
        <p:nvPicPr>
          <p:cNvPr id="5" name="Picture 4" descr="SectionDivider-03.png"/>
          <p:cNvPicPr>
            <a:picLocks noChangeAspect="1"/>
          </p:cNvPicPr>
          <p:nvPr userDrawn="1"/>
        </p:nvPicPr>
        <p:blipFill rotWithShape="1">
          <a:blip r:embed="rId2" cstate="email">
            <a:extLst>
              <a:ext uri="{28A0092B-C50C-407E-A947-70E740481C1C}">
                <a14:useLocalDpi xmlns:a14="http://schemas.microsoft.com/office/drawing/2010/main"/>
              </a:ext>
            </a:extLst>
          </a:blip>
          <a:srcRect l="5658" r="12503"/>
          <a:stretch/>
        </p:blipFill>
        <p:spPr>
          <a:xfrm>
            <a:off x="0" y="2362200"/>
            <a:ext cx="14630400" cy="5482336"/>
          </a:xfrm>
          <a:prstGeom prst="rect">
            <a:avLst/>
          </a:prstGeom>
        </p:spPr>
      </p:pic>
      <p:sp>
        <p:nvSpPr>
          <p:cNvPr id="7" name="Text Placeholder 3"/>
          <p:cNvSpPr>
            <a:spLocks noGrp="1"/>
          </p:cNvSpPr>
          <p:nvPr>
            <p:ph type="body" sz="quarter" idx="11"/>
          </p:nvPr>
        </p:nvSpPr>
        <p:spPr>
          <a:xfrm>
            <a:off x="705985" y="1891758"/>
            <a:ext cx="13245156" cy="577081"/>
          </a:xfrm>
          <a:prstGeom prst="rect">
            <a:avLst/>
          </a:prstGeom>
        </p:spPr>
        <p:txBody>
          <a:bodyPr wrap="square" lIns="0" tIns="0" rIns="0" bIns="0">
            <a:spAutoFit/>
          </a:bodyPr>
          <a:lstStyle>
            <a:lvl1pPr marL="0" indent="0">
              <a:lnSpc>
                <a:spcPct val="80000"/>
              </a:lnSpc>
              <a:buNone/>
              <a:defRPr sz="4500" b="0" i="0" baseline="0">
                <a:solidFill>
                  <a:schemeClr val="accent5"/>
                </a:solidFill>
                <a:latin typeface="BentonSans Book"/>
                <a:cs typeface="BentonSans Book"/>
              </a:defRPr>
            </a:lvl1pPr>
            <a:lvl2pPr marL="653084" indent="0">
              <a:buNone/>
              <a:defRPr/>
            </a:lvl2pPr>
            <a:lvl3pPr marL="1306169" indent="0">
              <a:buNone/>
              <a:defRPr/>
            </a:lvl3pPr>
            <a:lvl4pPr marL="1959253" indent="0">
              <a:buNone/>
              <a:defRPr/>
            </a:lvl4pPr>
            <a:lvl5pPr marL="2612338" indent="0">
              <a:buNone/>
              <a:defRPr/>
            </a:lvl5pPr>
          </a:lstStyle>
          <a:p>
            <a:pPr lvl="0"/>
            <a:r>
              <a:rPr lang="en-US"/>
              <a:t>Edit Master text styles</a:t>
            </a:r>
          </a:p>
        </p:txBody>
      </p:sp>
    </p:spTree>
    <p:extLst>
      <p:ext uri="{BB962C8B-B14F-4D97-AF65-F5344CB8AC3E}">
        <p14:creationId xmlns:p14="http://schemas.microsoft.com/office/powerpoint/2010/main" val="21509698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New Topic">
    <p:spTree>
      <p:nvGrpSpPr>
        <p:cNvPr id="1" name=""/>
        <p:cNvGrpSpPr/>
        <p:nvPr/>
      </p:nvGrpSpPr>
      <p:grpSpPr>
        <a:xfrm>
          <a:off x="0" y="0"/>
          <a:ext cx="0" cy="0"/>
          <a:chOff x="0" y="0"/>
          <a:chExt cx="0" cy="0"/>
        </a:xfrm>
      </p:grpSpPr>
      <p:sp>
        <p:nvSpPr>
          <p:cNvPr id="3" name="Rectangle 2"/>
          <p:cNvSpPr/>
          <p:nvPr/>
        </p:nvSpPr>
        <p:spPr>
          <a:xfrm>
            <a:off x="0" y="0"/>
            <a:ext cx="14630400" cy="822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06169" fontAlgn="auto">
              <a:spcBef>
                <a:spcPts val="0"/>
              </a:spcBef>
              <a:spcAft>
                <a:spcPts val="0"/>
              </a:spcAft>
              <a:defRPr/>
            </a:pPr>
            <a:endParaRPr lang="en-US" sz="1800">
              <a:latin typeface="BentonSans Book"/>
            </a:endParaRPr>
          </a:p>
        </p:txBody>
      </p:sp>
      <p:pic>
        <p:nvPicPr>
          <p:cNvPr id="7" name="Picture 6" descr="SectionDivider-02.png"/>
          <p:cNvPicPr>
            <a:picLocks noChangeAspect="1"/>
          </p:cNvPicPr>
          <p:nvPr userDrawn="1"/>
        </p:nvPicPr>
        <p:blipFill rotWithShape="1">
          <a:blip r:embed="rId2" cstate="email">
            <a:extLst>
              <a:ext uri="{28A0092B-C50C-407E-A947-70E740481C1C}">
                <a14:useLocalDpi xmlns:a14="http://schemas.microsoft.com/office/drawing/2010/main"/>
              </a:ext>
            </a:extLst>
          </a:blip>
          <a:srcRect l="5541"/>
          <a:stretch/>
        </p:blipFill>
        <p:spPr>
          <a:xfrm>
            <a:off x="0" y="2946400"/>
            <a:ext cx="14630400" cy="4749800"/>
          </a:xfrm>
          <a:prstGeom prst="rect">
            <a:avLst/>
          </a:prstGeom>
        </p:spPr>
      </p:pic>
      <p:sp>
        <p:nvSpPr>
          <p:cNvPr id="5" name="Text Placeholder 3"/>
          <p:cNvSpPr>
            <a:spLocks noGrp="1"/>
          </p:cNvSpPr>
          <p:nvPr>
            <p:ph type="body" sz="quarter" idx="11"/>
          </p:nvPr>
        </p:nvSpPr>
        <p:spPr>
          <a:xfrm>
            <a:off x="705985" y="1891758"/>
            <a:ext cx="13245156" cy="577081"/>
          </a:xfrm>
          <a:prstGeom prst="rect">
            <a:avLst/>
          </a:prstGeom>
        </p:spPr>
        <p:txBody>
          <a:bodyPr wrap="square" lIns="0" tIns="0" rIns="0" bIns="0">
            <a:spAutoFit/>
          </a:bodyPr>
          <a:lstStyle>
            <a:lvl1pPr marL="0" indent="0">
              <a:lnSpc>
                <a:spcPct val="80000"/>
              </a:lnSpc>
              <a:buNone/>
              <a:defRPr sz="4500" b="0" i="0" baseline="0">
                <a:solidFill>
                  <a:schemeClr val="accent5"/>
                </a:solidFill>
                <a:latin typeface="BentonSans Book"/>
                <a:cs typeface="BentonSans Book"/>
              </a:defRPr>
            </a:lvl1pPr>
            <a:lvl2pPr marL="653084" indent="0">
              <a:buNone/>
              <a:defRPr/>
            </a:lvl2pPr>
            <a:lvl3pPr marL="1306169" indent="0">
              <a:buNone/>
              <a:defRPr/>
            </a:lvl3pPr>
            <a:lvl4pPr marL="1959253" indent="0">
              <a:buNone/>
              <a:defRPr/>
            </a:lvl4pPr>
            <a:lvl5pPr marL="2612338" indent="0">
              <a:buNone/>
              <a:defRPr/>
            </a:lvl5pPr>
          </a:lstStyle>
          <a:p>
            <a:pPr lvl="0"/>
            <a:r>
              <a:rPr lang="en-US"/>
              <a:t>Edit Master text styles</a:t>
            </a:r>
          </a:p>
        </p:txBody>
      </p:sp>
    </p:spTree>
    <p:extLst>
      <p:ext uri="{BB962C8B-B14F-4D97-AF65-F5344CB8AC3E}">
        <p14:creationId xmlns:p14="http://schemas.microsoft.com/office/powerpoint/2010/main" val="13784359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5"/>
          <p:cNvSpPr>
            <a:spLocks noGrp="1"/>
          </p:cNvSpPr>
          <p:nvPr>
            <p:ph type="body" sz="quarter" idx="12"/>
          </p:nvPr>
        </p:nvSpPr>
        <p:spPr>
          <a:xfrm>
            <a:off x="710057" y="598700"/>
            <a:ext cx="13269094" cy="577081"/>
          </a:xfrm>
          <a:prstGeom prst="rect">
            <a:avLst/>
          </a:prstGeom>
        </p:spPr>
        <p:txBody>
          <a:bodyPr wrap="square" lIns="0" tIns="0" rIns="0" bIns="0">
            <a:spAutoFit/>
          </a:bodyPr>
          <a:lstStyle>
            <a:lvl1pPr marL="0" indent="0">
              <a:lnSpc>
                <a:spcPct val="80000"/>
              </a:lnSpc>
              <a:buFontTx/>
              <a:buNone/>
              <a:defRPr sz="4500" b="0" i="0">
                <a:solidFill>
                  <a:srgbClr val="4C4C4C"/>
                </a:solidFill>
                <a:latin typeface="BentonSans Book"/>
                <a:cs typeface="BentonSans Book"/>
              </a:defRPr>
            </a:lvl1pPr>
          </a:lstStyle>
          <a:p>
            <a:pPr lvl="0"/>
            <a:r>
              <a:rPr lang="en-US"/>
              <a:t>Edit Master text styles</a:t>
            </a:r>
          </a:p>
        </p:txBody>
      </p:sp>
    </p:spTree>
    <p:extLst>
      <p:ext uri="{BB962C8B-B14F-4D97-AF65-F5344CB8AC3E}">
        <p14:creationId xmlns:p14="http://schemas.microsoft.com/office/powerpoint/2010/main" val="31600632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ulti-level content">
    <p:spTree>
      <p:nvGrpSpPr>
        <p:cNvPr id="1" name=""/>
        <p:cNvGrpSpPr/>
        <p:nvPr/>
      </p:nvGrpSpPr>
      <p:grpSpPr>
        <a:xfrm>
          <a:off x="0" y="0"/>
          <a:ext cx="0" cy="0"/>
          <a:chOff x="0" y="0"/>
          <a:chExt cx="0" cy="0"/>
        </a:xfrm>
      </p:grpSpPr>
      <p:sp>
        <p:nvSpPr>
          <p:cNvPr id="18" name="Text Placeholder 5"/>
          <p:cNvSpPr>
            <a:spLocks noGrp="1"/>
          </p:cNvSpPr>
          <p:nvPr>
            <p:ph type="body" sz="quarter" idx="12"/>
          </p:nvPr>
        </p:nvSpPr>
        <p:spPr>
          <a:xfrm>
            <a:off x="710057" y="598700"/>
            <a:ext cx="13269094" cy="577081"/>
          </a:xfrm>
          <a:prstGeom prst="rect">
            <a:avLst/>
          </a:prstGeom>
        </p:spPr>
        <p:txBody>
          <a:bodyPr wrap="square" lIns="0" tIns="0" rIns="0" bIns="0">
            <a:spAutoFit/>
          </a:bodyPr>
          <a:lstStyle>
            <a:lvl1pPr marL="0" indent="0">
              <a:lnSpc>
                <a:spcPct val="80000"/>
              </a:lnSpc>
              <a:buFontTx/>
              <a:buNone/>
              <a:defRPr sz="4500" b="0" i="0">
                <a:solidFill>
                  <a:srgbClr val="4C4C4C"/>
                </a:solidFill>
                <a:latin typeface="BentonSans Book"/>
                <a:cs typeface="BentonSans Book"/>
              </a:defRPr>
            </a:lvl1pPr>
          </a:lstStyle>
          <a:p>
            <a:pPr lvl="0"/>
            <a:r>
              <a:rPr lang="en-US"/>
              <a:t>Edit Master text styles</a:t>
            </a:r>
          </a:p>
        </p:txBody>
      </p:sp>
      <p:sp>
        <p:nvSpPr>
          <p:cNvPr id="4" name="Content Placeholder 2"/>
          <p:cNvSpPr>
            <a:spLocks noGrp="1"/>
          </p:cNvSpPr>
          <p:nvPr>
            <p:ph idx="14"/>
          </p:nvPr>
        </p:nvSpPr>
        <p:spPr>
          <a:xfrm>
            <a:off x="704477" y="1893515"/>
            <a:ext cx="13274794" cy="443198"/>
          </a:xfrm>
          <a:prstGeom prst="rect">
            <a:avLst/>
          </a:prstGeom>
        </p:spPr>
        <p:txBody>
          <a:bodyPr wrap="square" lIns="0" tIns="0" rIns="0" bIns="0">
            <a:spAutoFit/>
          </a:bodyPr>
          <a:lstStyle>
            <a:lvl1pPr marL="6349" indent="0">
              <a:spcBef>
                <a:spcPts val="0"/>
              </a:spcBef>
              <a:spcAft>
                <a:spcPts val="600"/>
              </a:spcAft>
              <a:buSzPct val="100000"/>
              <a:buFont typeface="+mj-lt"/>
              <a:buNone/>
              <a:tabLst/>
              <a:defRPr sz="2800" b="0" i="0" baseline="0">
                <a:solidFill>
                  <a:srgbClr val="4C4C4C"/>
                </a:solidFill>
                <a:latin typeface="Merriweather Light"/>
                <a:cs typeface="Merriweather Light"/>
              </a:defRPr>
            </a:lvl1pPr>
            <a:lvl2pPr marL="288913" indent="0">
              <a:spcBef>
                <a:spcPts val="0"/>
              </a:spcBef>
              <a:spcAft>
                <a:spcPts val="600"/>
              </a:spcAft>
              <a:buSzPct val="100000"/>
              <a:buFont typeface="+mj-lt"/>
              <a:buNone/>
              <a:defRPr sz="2400" baseline="0">
                <a:solidFill>
                  <a:schemeClr val="accent5"/>
                </a:solidFill>
              </a:defRPr>
            </a:lvl2pPr>
            <a:lvl3pPr marL="512742" indent="0">
              <a:spcBef>
                <a:spcPts val="0"/>
              </a:spcBef>
              <a:spcAft>
                <a:spcPts val="600"/>
              </a:spcAft>
              <a:buSzPct val="100000"/>
              <a:buFont typeface="+mj-lt"/>
              <a:buNone/>
              <a:defRPr sz="2100" baseline="0">
                <a:solidFill>
                  <a:schemeClr val="accent5"/>
                </a:solidFill>
              </a:defRPr>
            </a:lvl3pPr>
            <a:lvl4pPr marL="741334" indent="0">
              <a:spcBef>
                <a:spcPts val="0"/>
              </a:spcBef>
              <a:spcAft>
                <a:spcPts val="600"/>
              </a:spcAft>
              <a:buSzPct val="100000"/>
              <a:buFont typeface="+mj-lt"/>
              <a:buNone/>
              <a:defRPr sz="1800" baseline="0">
                <a:solidFill>
                  <a:schemeClr val="accent5"/>
                </a:solidFill>
              </a:defRPr>
            </a:lvl4pPr>
            <a:lvl5pPr marL="2406553" indent="-342887">
              <a:buSzPct val="100000"/>
              <a:buFont typeface="+mj-lt"/>
              <a:buAutoNum type="arabicPeriod"/>
              <a:defRPr sz="1600">
                <a:solidFill>
                  <a:schemeClr val="accent5"/>
                </a:solidFill>
              </a:defRPr>
            </a:lvl5pPr>
          </a:lstStyle>
          <a:p>
            <a:pPr lvl="0"/>
            <a:r>
              <a:rPr lang="en-US"/>
              <a:t>Edit Master text styles</a:t>
            </a:r>
          </a:p>
        </p:txBody>
      </p:sp>
    </p:spTree>
    <p:extLst>
      <p:ext uri="{BB962C8B-B14F-4D97-AF65-F5344CB8AC3E}">
        <p14:creationId xmlns:p14="http://schemas.microsoft.com/office/powerpoint/2010/main" val="595609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 MapBlu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5B9365-2F25-8C4C-BE0A-D0054151605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16" name="Text Placeholder 15">
            <a:extLst>
              <a:ext uri="{FF2B5EF4-FFF2-40B4-BE49-F238E27FC236}">
                <a16:creationId xmlns:a16="http://schemas.microsoft.com/office/drawing/2014/main" id="{BAD1C548-4F1A-D848-9659-156764E14DD7}"/>
              </a:ext>
            </a:extLst>
          </p:cNvPr>
          <p:cNvSpPr>
            <a:spLocks noGrp="1"/>
          </p:cNvSpPr>
          <p:nvPr>
            <p:ph type="body" sz="quarter" idx="10" hasCustomPrompt="1"/>
          </p:nvPr>
        </p:nvSpPr>
        <p:spPr>
          <a:xfrm>
            <a:off x="718609" y="4768917"/>
            <a:ext cx="13138784" cy="1114426"/>
          </a:xfrm>
          <a:prstGeom prst="rect">
            <a:avLst/>
          </a:prstGeom>
        </p:spPr>
        <p:txBody>
          <a:bodyPr/>
          <a:lstStyle>
            <a:lvl1pPr marL="0" indent="0">
              <a:buNone/>
              <a:defRPr b="0" i="0">
                <a:solidFill>
                  <a:schemeClr val="bg1"/>
                </a:solidFill>
                <a:latin typeface="Benton Sans Book" panose="02000404020000020004" pitchFamily="2" charset="77"/>
              </a:defRPr>
            </a:lvl1pPr>
          </a:lstStyle>
          <a:p>
            <a:pPr lvl="0"/>
            <a:r>
              <a:rPr lang="en-US" dirty="0"/>
              <a:t>Presenter Name, Title</a:t>
            </a:r>
          </a:p>
        </p:txBody>
      </p:sp>
      <p:sp>
        <p:nvSpPr>
          <p:cNvPr id="18" name="Text Placeholder 17">
            <a:extLst>
              <a:ext uri="{FF2B5EF4-FFF2-40B4-BE49-F238E27FC236}">
                <a16:creationId xmlns:a16="http://schemas.microsoft.com/office/drawing/2014/main" id="{C78571F8-C3EE-3149-A3DD-65F7526E1805}"/>
              </a:ext>
            </a:extLst>
          </p:cNvPr>
          <p:cNvSpPr>
            <a:spLocks noGrp="1"/>
          </p:cNvSpPr>
          <p:nvPr>
            <p:ph type="body" sz="quarter" idx="11" hasCustomPrompt="1"/>
          </p:nvPr>
        </p:nvSpPr>
        <p:spPr>
          <a:xfrm>
            <a:off x="718609" y="2895388"/>
            <a:ext cx="13138784" cy="1274233"/>
          </a:xfrm>
          <a:prstGeom prst="rect">
            <a:avLst/>
          </a:prstGeom>
        </p:spPr>
        <p:txBody>
          <a:bodyPr/>
          <a:lstStyle>
            <a:lvl1pPr marL="0" indent="0">
              <a:buNone/>
              <a:defRPr sz="5400" b="0" i="0">
                <a:solidFill>
                  <a:schemeClr val="bg1"/>
                </a:solidFill>
                <a:latin typeface="Benton Sans Medium" panose="02000504020000020004" pitchFamily="2" charset="77"/>
              </a:defRPr>
            </a:lvl1pPr>
            <a:lvl2pPr marL="548640" indent="0">
              <a:buNone/>
              <a:defRPr b="1" i="0">
                <a:latin typeface="Benton Sans" panose="02000504020000020004" pitchFamily="2" charset="77"/>
              </a:defRPr>
            </a:lvl2pPr>
            <a:lvl3pPr marL="1097280" indent="0">
              <a:buNone/>
              <a:defRPr b="1" i="0">
                <a:latin typeface="Benton Sans" panose="02000504020000020004" pitchFamily="2" charset="77"/>
              </a:defRPr>
            </a:lvl3pPr>
            <a:lvl4pPr marL="1645920" indent="0">
              <a:buNone/>
              <a:defRPr b="1" i="0">
                <a:latin typeface="Benton Sans" panose="02000504020000020004" pitchFamily="2" charset="77"/>
              </a:defRPr>
            </a:lvl4pPr>
            <a:lvl5pPr marL="2194560" indent="0">
              <a:buNone/>
              <a:defRPr b="1" i="0">
                <a:latin typeface="Benton Sans" panose="02000504020000020004" pitchFamily="2" charset="77"/>
              </a:defRPr>
            </a:lvl5pPr>
          </a:lstStyle>
          <a:p>
            <a:pPr lvl="0"/>
            <a:r>
              <a:rPr lang="en-US" dirty="0"/>
              <a:t>Click to edit Master title style</a:t>
            </a:r>
          </a:p>
        </p:txBody>
      </p:sp>
      <p:pic>
        <p:nvPicPr>
          <p:cNvPr id="20" name="Picture 19">
            <a:extLst>
              <a:ext uri="{FF2B5EF4-FFF2-40B4-BE49-F238E27FC236}">
                <a16:creationId xmlns:a16="http://schemas.microsoft.com/office/drawing/2014/main" id="{3901213B-9859-3748-8223-7827E8ED8B7B}"/>
              </a:ext>
            </a:extLst>
          </p:cNvPr>
          <p:cNvPicPr>
            <a:picLocks noChangeAspect="1"/>
          </p:cNvPicPr>
          <p:nvPr userDrawn="1"/>
        </p:nvPicPr>
        <p:blipFill>
          <a:blip r:embed="rId3"/>
          <a:stretch>
            <a:fillRect/>
          </a:stretch>
        </p:blipFill>
        <p:spPr>
          <a:xfrm>
            <a:off x="718608" y="1100667"/>
            <a:ext cx="3386032" cy="699248"/>
          </a:xfrm>
          <a:prstGeom prst="rect">
            <a:avLst/>
          </a:prstGeom>
        </p:spPr>
      </p:pic>
    </p:spTree>
    <p:extLst>
      <p:ext uri="{BB962C8B-B14F-4D97-AF65-F5344CB8AC3E}">
        <p14:creationId xmlns:p14="http://schemas.microsoft.com/office/powerpoint/2010/main" val="41898517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276599" y="2438402"/>
            <a:ext cx="9133132" cy="675800"/>
          </a:xfrm>
        </p:spPr>
        <p:txBody>
          <a:bodyPr/>
          <a:lstStyle>
            <a:lvl1pPr>
              <a:defRPr sz="5400" baseline="0">
                <a:solidFill>
                  <a:schemeClr val="accent5"/>
                </a:solidFill>
              </a:defRPr>
            </a:lvl1pPr>
          </a:lstStyle>
          <a:p>
            <a:r>
              <a:rPr lang="en-US"/>
              <a:t>Click to edit Master title style</a:t>
            </a:r>
            <a:endParaRPr lang="en-US" dirty="0"/>
          </a:p>
        </p:txBody>
      </p:sp>
      <p:sp>
        <p:nvSpPr>
          <p:cNvPr id="13" name="Text Placeholder 12"/>
          <p:cNvSpPr>
            <a:spLocks noGrp="1"/>
          </p:cNvSpPr>
          <p:nvPr>
            <p:ph type="body" sz="quarter" idx="11"/>
          </p:nvPr>
        </p:nvSpPr>
        <p:spPr>
          <a:xfrm>
            <a:off x="3561080" y="3733801"/>
            <a:ext cx="8077200" cy="369332"/>
          </a:xfrm>
          <a:prstGeom prst="rect">
            <a:avLst/>
          </a:prstGeom>
        </p:spPr>
        <p:txBody>
          <a:bodyPr lIns="0" tIns="0" rIns="0" bIns="0">
            <a:spAutoFit/>
          </a:bodyPr>
          <a:lstStyle>
            <a:lvl1pPr marL="0" indent="0">
              <a:buNone/>
              <a:defRPr sz="2400" baseline="0">
                <a:solidFill>
                  <a:schemeClr val="accent5"/>
                </a:solidFill>
                <a:latin typeface="Merriweather Light"/>
                <a:cs typeface="Merriweather Light"/>
              </a:defRPr>
            </a:lvl1pPr>
            <a:lvl2pPr marL="653084" indent="0">
              <a:buNone/>
              <a:defRPr sz="1000"/>
            </a:lvl2pPr>
            <a:lvl3pPr marL="1306169" indent="0">
              <a:buNone/>
              <a:defRPr sz="1000"/>
            </a:lvl3pPr>
            <a:lvl4pPr marL="1959253" indent="0">
              <a:buNone/>
              <a:defRPr sz="1000"/>
            </a:lvl4pPr>
            <a:lvl5pPr marL="2612338" indent="0">
              <a:buNone/>
              <a:defRPr sz="1000"/>
            </a:lvl5pPr>
          </a:lstStyle>
          <a:p>
            <a:pPr lvl="0"/>
            <a:r>
              <a:rPr lang="en-US"/>
              <a:t>Edit Master text styles</a:t>
            </a:r>
          </a:p>
        </p:txBody>
      </p:sp>
    </p:spTree>
    <p:extLst>
      <p:ext uri="{BB962C8B-B14F-4D97-AF65-F5344CB8AC3E}">
        <p14:creationId xmlns:p14="http://schemas.microsoft.com/office/powerpoint/2010/main" val="36833513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4" name="Content Placeholder 2"/>
          <p:cNvSpPr>
            <a:spLocks noGrp="1"/>
          </p:cNvSpPr>
          <p:nvPr>
            <p:ph idx="14"/>
          </p:nvPr>
        </p:nvSpPr>
        <p:spPr>
          <a:xfrm>
            <a:off x="704357" y="1893516"/>
            <a:ext cx="13274794" cy="1631216"/>
          </a:xfrm>
          <a:prstGeom prst="rect">
            <a:avLst/>
          </a:prstGeom>
        </p:spPr>
        <p:txBody>
          <a:bodyPr wrap="square" lIns="0" tIns="0" rIns="0" bIns="0">
            <a:spAutoFit/>
          </a:bodyPr>
          <a:lstStyle>
            <a:lvl1pPr marL="520680" indent="-514330">
              <a:spcBef>
                <a:spcPts val="0"/>
              </a:spcBef>
              <a:spcAft>
                <a:spcPts val="600"/>
              </a:spcAft>
              <a:buSzPct val="100000"/>
              <a:buFont typeface="+mj-lt"/>
              <a:buAutoNum type="arabicPeriod"/>
              <a:tabLst/>
              <a:defRPr sz="2800" baseline="0">
                <a:solidFill>
                  <a:schemeClr val="accent5"/>
                </a:solidFill>
                <a:latin typeface="Merriweather Light"/>
                <a:cs typeface="Merriweather Light"/>
              </a:defRPr>
            </a:lvl1pPr>
            <a:lvl2pPr marL="746095" indent="-457182">
              <a:spcBef>
                <a:spcPts val="0"/>
              </a:spcBef>
              <a:spcAft>
                <a:spcPts val="600"/>
              </a:spcAft>
              <a:buSzPct val="100000"/>
              <a:buFont typeface="+mj-lt"/>
              <a:buAutoNum type="romanUcPeriod"/>
              <a:defRPr sz="2400" baseline="0">
                <a:solidFill>
                  <a:schemeClr val="accent5"/>
                </a:solidFill>
                <a:latin typeface="Merriweather Light"/>
                <a:cs typeface="Merriweather Light"/>
              </a:defRPr>
            </a:lvl2pPr>
            <a:lvl3pPr marL="969924" indent="-457182">
              <a:spcBef>
                <a:spcPts val="0"/>
              </a:spcBef>
              <a:spcAft>
                <a:spcPts val="600"/>
              </a:spcAft>
              <a:buSzPct val="100000"/>
              <a:buFont typeface="+mj-lt"/>
              <a:buAutoNum type="arabicPeriod"/>
              <a:defRPr sz="2100" baseline="0">
                <a:solidFill>
                  <a:schemeClr val="accent5"/>
                </a:solidFill>
                <a:latin typeface="Merriweather Light"/>
                <a:cs typeface="Merriweather Light"/>
              </a:defRPr>
            </a:lvl3pPr>
            <a:lvl4pPr marL="1084219" indent="-342887">
              <a:spcBef>
                <a:spcPts val="0"/>
              </a:spcBef>
              <a:spcAft>
                <a:spcPts val="600"/>
              </a:spcAft>
              <a:buSzPct val="100000"/>
              <a:buFont typeface="+mj-lt"/>
              <a:buAutoNum type="arabicPeriod"/>
              <a:defRPr sz="1800" baseline="0">
                <a:solidFill>
                  <a:schemeClr val="accent5"/>
                </a:solidFill>
              </a:defRPr>
            </a:lvl4pPr>
            <a:lvl5pPr marL="2063666" indent="0">
              <a:buSzPct val="100000"/>
              <a:buFont typeface="+mj-lt"/>
              <a:buNone/>
              <a:defRPr sz="1600">
                <a:solidFill>
                  <a:srgbClr val="4C4C4C"/>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5" name="Text Placeholder 5"/>
          <p:cNvSpPr>
            <a:spLocks noGrp="1"/>
          </p:cNvSpPr>
          <p:nvPr>
            <p:ph type="body" sz="quarter" idx="12"/>
          </p:nvPr>
        </p:nvSpPr>
        <p:spPr>
          <a:xfrm>
            <a:off x="710057" y="598700"/>
            <a:ext cx="13269094" cy="577081"/>
          </a:xfrm>
          <a:prstGeom prst="rect">
            <a:avLst/>
          </a:prstGeom>
        </p:spPr>
        <p:txBody>
          <a:bodyPr wrap="square" lIns="0" tIns="0" rIns="0" bIns="0">
            <a:spAutoFit/>
          </a:bodyPr>
          <a:lstStyle>
            <a:lvl1pPr marL="0" indent="0">
              <a:lnSpc>
                <a:spcPct val="80000"/>
              </a:lnSpc>
              <a:buFontTx/>
              <a:buNone/>
              <a:defRPr sz="4500" b="0" i="0">
                <a:solidFill>
                  <a:srgbClr val="4C4C4C"/>
                </a:solidFill>
                <a:latin typeface="BentonSans Book"/>
                <a:cs typeface="BentonSans Book"/>
              </a:defRPr>
            </a:lvl1pPr>
          </a:lstStyle>
          <a:p>
            <a:pPr lvl="0"/>
            <a:r>
              <a:rPr lang="en-US"/>
              <a:t>Edit Master text styles</a:t>
            </a:r>
          </a:p>
        </p:txBody>
      </p:sp>
    </p:spTree>
    <p:extLst>
      <p:ext uri="{BB962C8B-B14F-4D97-AF65-F5344CB8AC3E}">
        <p14:creationId xmlns:p14="http://schemas.microsoft.com/office/powerpoint/2010/main" val="16408553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ulleted Copy">
    <p:spTree>
      <p:nvGrpSpPr>
        <p:cNvPr id="1" name=""/>
        <p:cNvGrpSpPr/>
        <p:nvPr/>
      </p:nvGrpSpPr>
      <p:grpSpPr>
        <a:xfrm>
          <a:off x="0" y="0"/>
          <a:ext cx="0" cy="0"/>
          <a:chOff x="0" y="0"/>
          <a:chExt cx="0" cy="0"/>
        </a:xfrm>
      </p:grpSpPr>
      <p:sp>
        <p:nvSpPr>
          <p:cNvPr id="4" name="Content Placeholder 2"/>
          <p:cNvSpPr>
            <a:spLocks noGrp="1"/>
          </p:cNvSpPr>
          <p:nvPr>
            <p:ph idx="14"/>
          </p:nvPr>
        </p:nvSpPr>
        <p:spPr>
          <a:xfrm>
            <a:off x="704476" y="1893516"/>
            <a:ext cx="13273820" cy="1631216"/>
          </a:xfrm>
          <a:prstGeom prst="rect">
            <a:avLst/>
          </a:prstGeom>
        </p:spPr>
        <p:txBody>
          <a:bodyPr wrap="square" lIns="0" tIns="0" rIns="0" bIns="0" numCol="1" spcCol="365760">
            <a:spAutoFit/>
          </a:bodyPr>
          <a:lstStyle>
            <a:lvl1pPr marL="6349" indent="274309">
              <a:spcBef>
                <a:spcPts val="0"/>
              </a:spcBef>
              <a:spcAft>
                <a:spcPts val="600"/>
              </a:spcAft>
              <a:buSzPct val="100000"/>
              <a:buFont typeface="Arial"/>
              <a:buChar char="•"/>
              <a:tabLst/>
              <a:defRPr sz="2800" baseline="0">
                <a:solidFill>
                  <a:srgbClr val="4C4C4C"/>
                </a:solidFill>
                <a:latin typeface="Merriweather Light"/>
                <a:cs typeface="Merriweather Light"/>
              </a:defRPr>
            </a:lvl1pPr>
            <a:lvl2pPr marL="288913" indent="273040">
              <a:spcBef>
                <a:spcPts val="0"/>
              </a:spcBef>
              <a:spcAft>
                <a:spcPts val="600"/>
              </a:spcAft>
              <a:buSzPct val="100000"/>
              <a:buFont typeface="Arial"/>
              <a:buChar char="•"/>
              <a:defRPr sz="2400" baseline="0">
                <a:solidFill>
                  <a:schemeClr val="accent5"/>
                </a:solidFill>
                <a:latin typeface="Merriweather Light"/>
                <a:cs typeface="Merriweather Light"/>
              </a:defRPr>
            </a:lvl2pPr>
            <a:lvl3pPr marL="512742" indent="273040">
              <a:spcBef>
                <a:spcPts val="0"/>
              </a:spcBef>
              <a:spcAft>
                <a:spcPts val="600"/>
              </a:spcAft>
              <a:buSzPct val="100000"/>
              <a:buFont typeface="Arial"/>
              <a:buChar char="•"/>
              <a:defRPr sz="2100" baseline="0">
                <a:solidFill>
                  <a:schemeClr val="accent5"/>
                </a:solidFill>
              </a:defRPr>
            </a:lvl3pPr>
            <a:lvl4pPr marL="1027073" indent="-285738">
              <a:spcBef>
                <a:spcPts val="0"/>
              </a:spcBef>
              <a:spcAft>
                <a:spcPts val="600"/>
              </a:spcAft>
              <a:buSzPct val="100000"/>
              <a:buFont typeface="Arial"/>
              <a:buChar char="•"/>
              <a:defRPr sz="1800" baseline="0">
                <a:solidFill>
                  <a:schemeClr val="accent5"/>
                </a:solidFill>
              </a:defRPr>
            </a:lvl4pPr>
            <a:lvl5pPr marL="2406553" indent="-342887">
              <a:buSzPct val="100000"/>
              <a:buFont typeface="+mj-lt"/>
              <a:buAutoNum type="arabicPeriod"/>
              <a:defRPr sz="1600">
                <a:solidFill>
                  <a:schemeClr val="accent5"/>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5" name="Text Placeholder 5"/>
          <p:cNvSpPr>
            <a:spLocks noGrp="1"/>
          </p:cNvSpPr>
          <p:nvPr>
            <p:ph type="body" sz="quarter" idx="12"/>
          </p:nvPr>
        </p:nvSpPr>
        <p:spPr>
          <a:xfrm>
            <a:off x="710057" y="598700"/>
            <a:ext cx="13269094" cy="577081"/>
          </a:xfrm>
          <a:prstGeom prst="rect">
            <a:avLst/>
          </a:prstGeom>
        </p:spPr>
        <p:txBody>
          <a:bodyPr wrap="square" lIns="0" tIns="0" rIns="0" bIns="0">
            <a:spAutoFit/>
          </a:bodyPr>
          <a:lstStyle>
            <a:lvl1pPr marL="0" indent="0">
              <a:lnSpc>
                <a:spcPct val="80000"/>
              </a:lnSpc>
              <a:buFontTx/>
              <a:buNone/>
              <a:defRPr sz="4500" b="0" i="0">
                <a:solidFill>
                  <a:srgbClr val="4C4C4C"/>
                </a:solidFill>
                <a:latin typeface="BentonSans Book"/>
                <a:cs typeface="BentonSans Book"/>
              </a:defRPr>
            </a:lvl1pPr>
          </a:lstStyle>
          <a:p>
            <a:pPr lvl="0"/>
            <a:r>
              <a:rPr lang="en-US"/>
              <a:t>Edit Master text styles</a:t>
            </a:r>
          </a:p>
        </p:txBody>
      </p:sp>
    </p:spTree>
    <p:extLst>
      <p:ext uri="{BB962C8B-B14F-4D97-AF65-F5344CB8AC3E}">
        <p14:creationId xmlns:p14="http://schemas.microsoft.com/office/powerpoint/2010/main" val="2715765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ulleted Copy - 2 Column">
    <p:spTree>
      <p:nvGrpSpPr>
        <p:cNvPr id="1" name=""/>
        <p:cNvGrpSpPr/>
        <p:nvPr/>
      </p:nvGrpSpPr>
      <p:grpSpPr>
        <a:xfrm>
          <a:off x="0" y="0"/>
          <a:ext cx="0" cy="0"/>
          <a:chOff x="0" y="0"/>
          <a:chExt cx="0" cy="0"/>
        </a:xfrm>
      </p:grpSpPr>
      <p:sp>
        <p:nvSpPr>
          <p:cNvPr id="4" name="Content Placeholder 2"/>
          <p:cNvSpPr>
            <a:spLocks noGrp="1"/>
          </p:cNvSpPr>
          <p:nvPr>
            <p:ph idx="14"/>
          </p:nvPr>
        </p:nvSpPr>
        <p:spPr>
          <a:xfrm>
            <a:off x="705331" y="1893750"/>
            <a:ext cx="5943600" cy="1631216"/>
          </a:xfrm>
          <a:prstGeom prst="rect">
            <a:avLst/>
          </a:prstGeom>
        </p:spPr>
        <p:txBody>
          <a:bodyPr wrap="square" lIns="0" tIns="0" rIns="0" bIns="0" numCol="1" spcCol="365760">
            <a:spAutoFit/>
          </a:bodyPr>
          <a:lstStyle>
            <a:lvl1pPr marL="6349" indent="274309">
              <a:spcBef>
                <a:spcPts val="0"/>
              </a:spcBef>
              <a:spcAft>
                <a:spcPts val="600"/>
              </a:spcAft>
              <a:buSzPct val="100000"/>
              <a:buFont typeface="Arial"/>
              <a:buChar char="•"/>
              <a:tabLst/>
              <a:defRPr sz="2800" baseline="0">
                <a:solidFill>
                  <a:schemeClr val="accent5"/>
                </a:solidFill>
                <a:latin typeface="Merriweather Light"/>
                <a:cs typeface="Merriweather Light"/>
              </a:defRPr>
            </a:lvl1pPr>
            <a:lvl2pPr marL="288913" indent="273040">
              <a:spcBef>
                <a:spcPts val="0"/>
              </a:spcBef>
              <a:spcAft>
                <a:spcPts val="600"/>
              </a:spcAft>
              <a:buSzPct val="100000"/>
              <a:buFont typeface="Arial"/>
              <a:buChar char="•"/>
              <a:defRPr sz="2400" baseline="0">
                <a:solidFill>
                  <a:schemeClr val="accent5"/>
                </a:solidFill>
                <a:latin typeface="Merriweather Light"/>
                <a:cs typeface="Merriweather Light"/>
              </a:defRPr>
            </a:lvl2pPr>
            <a:lvl3pPr marL="512742" indent="273040">
              <a:spcBef>
                <a:spcPts val="0"/>
              </a:spcBef>
              <a:spcAft>
                <a:spcPts val="600"/>
              </a:spcAft>
              <a:buSzPct val="100000"/>
              <a:buFont typeface="Arial"/>
              <a:buChar char="•"/>
              <a:defRPr sz="2100" baseline="0">
                <a:solidFill>
                  <a:schemeClr val="accent5"/>
                </a:solidFill>
              </a:defRPr>
            </a:lvl3pPr>
            <a:lvl4pPr marL="1027073" indent="-285738">
              <a:spcBef>
                <a:spcPts val="0"/>
              </a:spcBef>
              <a:spcAft>
                <a:spcPts val="600"/>
              </a:spcAft>
              <a:buSzPct val="100000"/>
              <a:buFont typeface="Arial"/>
              <a:buChar char="•"/>
              <a:defRPr sz="1800" baseline="0">
                <a:solidFill>
                  <a:schemeClr val="accent5"/>
                </a:solidFill>
              </a:defRPr>
            </a:lvl4pPr>
            <a:lvl5pPr marL="2406553" indent="-342887">
              <a:buSzPct val="100000"/>
              <a:buFont typeface="+mj-lt"/>
              <a:buAutoNum type="arabicPeriod"/>
              <a:defRPr sz="1600">
                <a:solidFill>
                  <a:schemeClr val="accent5"/>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idx="15"/>
          </p:nvPr>
        </p:nvSpPr>
        <p:spPr>
          <a:xfrm>
            <a:off x="7311907" y="1893516"/>
            <a:ext cx="5943600" cy="1631216"/>
          </a:xfrm>
          <a:prstGeom prst="rect">
            <a:avLst/>
          </a:prstGeom>
        </p:spPr>
        <p:txBody>
          <a:bodyPr wrap="square" lIns="0" tIns="0" rIns="0" bIns="0" numCol="1" spcCol="365760">
            <a:spAutoFit/>
          </a:bodyPr>
          <a:lstStyle>
            <a:lvl1pPr marL="6349" indent="274309">
              <a:spcBef>
                <a:spcPts val="0"/>
              </a:spcBef>
              <a:spcAft>
                <a:spcPts val="600"/>
              </a:spcAft>
              <a:buSzPct val="100000"/>
              <a:buFont typeface="Arial"/>
              <a:buChar char="•"/>
              <a:tabLst/>
              <a:defRPr sz="2800" baseline="0">
                <a:solidFill>
                  <a:schemeClr val="accent5"/>
                </a:solidFill>
                <a:latin typeface="Merriweather Light"/>
                <a:cs typeface="Merriweather Light"/>
              </a:defRPr>
            </a:lvl1pPr>
            <a:lvl2pPr marL="288913" indent="273040">
              <a:spcBef>
                <a:spcPts val="0"/>
              </a:spcBef>
              <a:spcAft>
                <a:spcPts val="600"/>
              </a:spcAft>
              <a:buSzPct val="100000"/>
              <a:buFont typeface="Arial"/>
              <a:buChar char="•"/>
              <a:defRPr sz="2400" baseline="0">
                <a:solidFill>
                  <a:schemeClr val="accent5"/>
                </a:solidFill>
                <a:latin typeface="Merriweather Light"/>
                <a:cs typeface="Merriweather Light"/>
              </a:defRPr>
            </a:lvl2pPr>
            <a:lvl3pPr marL="512742" indent="273040">
              <a:spcBef>
                <a:spcPts val="0"/>
              </a:spcBef>
              <a:spcAft>
                <a:spcPts val="600"/>
              </a:spcAft>
              <a:buSzPct val="100000"/>
              <a:buFont typeface="Arial"/>
              <a:buChar char="•"/>
              <a:defRPr sz="2100" baseline="0">
                <a:solidFill>
                  <a:schemeClr val="accent5"/>
                </a:solidFill>
              </a:defRPr>
            </a:lvl3pPr>
            <a:lvl4pPr marL="1027073" indent="-285738">
              <a:spcBef>
                <a:spcPts val="0"/>
              </a:spcBef>
              <a:spcAft>
                <a:spcPts val="600"/>
              </a:spcAft>
              <a:buSzPct val="100000"/>
              <a:buFont typeface="Arial"/>
              <a:buChar char="•"/>
              <a:defRPr sz="1800" baseline="0">
                <a:solidFill>
                  <a:schemeClr val="accent5"/>
                </a:solidFill>
              </a:defRPr>
            </a:lvl4pPr>
            <a:lvl5pPr marL="2406553" indent="-342887">
              <a:buSzPct val="100000"/>
              <a:buFont typeface="+mj-lt"/>
              <a:buAutoNum type="arabicPeriod"/>
              <a:defRPr sz="1600">
                <a:solidFill>
                  <a:schemeClr val="accent5"/>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2"/>
          </p:nvPr>
        </p:nvSpPr>
        <p:spPr>
          <a:xfrm>
            <a:off x="710057" y="598700"/>
            <a:ext cx="13269094" cy="577081"/>
          </a:xfrm>
          <a:prstGeom prst="rect">
            <a:avLst/>
          </a:prstGeom>
        </p:spPr>
        <p:txBody>
          <a:bodyPr wrap="square" lIns="0" tIns="0" rIns="0" bIns="0">
            <a:spAutoFit/>
          </a:bodyPr>
          <a:lstStyle>
            <a:lvl1pPr marL="0" indent="0">
              <a:lnSpc>
                <a:spcPct val="80000"/>
              </a:lnSpc>
              <a:buFontTx/>
              <a:buNone/>
              <a:defRPr sz="4500" b="0" i="0">
                <a:solidFill>
                  <a:srgbClr val="4C4C4C"/>
                </a:solidFill>
                <a:latin typeface="BentonSans Book"/>
                <a:cs typeface="BentonSans Book"/>
              </a:defRPr>
            </a:lvl1pPr>
          </a:lstStyle>
          <a:p>
            <a:pPr lvl="0"/>
            <a:r>
              <a:rPr lang="en-US"/>
              <a:t>Edit Master text styles</a:t>
            </a:r>
          </a:p>
        </p:txBody>
      </p:sp>
    </p:spTree>
    <p:extLst>
      <p:ext uri="{BB962C8B-B14F-4D97-AF65-F5344CB8AC3E}">
        <p14:creationId xmlns:p14="http://schemas.microsoft.com/office/powerpoint/2010/main" val="3503488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age &amp; Copy">
    <p:spTree>
      <p:nvGrpSpPr>
        <p:cNvPr id="1" name=""/>
        <p:cNvGrpSpPr/>
        <p:nvPr/>
      </p:nvGrpSpPr>
      <p:grpSpPr>
        <a:xfrm>
          <a:off x="0" y="0"/>
          <a:ext cx="0" cy="0"/>
          <a:chOff x="0" y="0"/>
          <a:chExt cx="0" cy="0"/>
        </a:xfrm>
      </p:grpSpPr>
      <p:sp>
        <p:nvSpPr>
          <p:cNvPr id="6" name="Content Placeholder 2"/>
          <p:cNvSpPr>
            <a:spLocks noGrp="1"/>
          </p:cNvSpPr>
          <p:nvPr>
            <p:ph idx="13"/>
          </p:nvPr>
        </p:nvSpPr>
        <p:spPr>
          <a:xfrm>
            <a:off x="7329803" y="1887753"/>
            <a:ext cx="6649348" cy="443198"/>
          </a:xfrm>
          <a:prstGeom prst="rect">
            <a:avLst/>
          </a:prstGeom>
        </p:spPr>
        <p:txBody>
          <a:bodyPr wrap="square" lIns="0" tIns="0" rIns="0" bIns="0">
            <a:spAutoFit/>
          </a:bodyPr>
          <a:lstStyle>
            <a:lvl1pPr marL="0" indent="0">
              <a:buSzPct val="100000"/>
              <a:buFont typeface="Arial"/>
              <a:buNone/>
              <a:defRPr sz="2800">
                <a:solidFill>
                  <a:schemeClr val="accent5"/>
                </a:solidFill>
                <a:latin typeface="Merriweather Light"/>
                <a:cs typeface="Merriweather Light"/>
              </a:defRPr>
            </a:lvl1pPr>
            <a:lvl2pPr marL="339712" indent="0">
              <a:buSzPct val="100000"/>
              <a:buFont typeface="Arial"/>
              <a:buNone/>
              <a:defRPr sz="2400">
                <a:solidFill>
                  <a:schemeClr val="accent5"/>
                </a:solidFill>
              </a:defRPr>
            </a:lvl2pPr>
            <a:lvl3pPr marL="692123" indent="0">
              <a:buSzPct val="100000"/>
              <a:buFont typeface="Arial"/>
              <a:buNone/>
              <a:defRPr sz="2100">
                <a:solidFill>
                  <a:schemeClr val="accent5"/>
                </a:solidFill>
              </a:defRPr>
            </a:lvl3pPr>
            <a:lvl4pPr marL="1384246" indent="0">
              <a:buSzPct val="100000"/>
              <a:buFont typeface="Arial"/>
              <a:buNone/>
              <a:defRPr sz="1800">
                <a:solidFill>
                  <a:schemeClr val="accent5"/>
                </a:solidFill>
              </a:defRPr>
            </a:lvl4pPr>
            <a:lvl5pPr marL="2406553" indent="-342887">
              <a:buSzPct val="100000"/>
              <a:buFont typeface="+mj-lt"/>
              <a:buAutoNum type="arabicPeriod"/>
              <a:defRPr sz="1600">
                <a:solidFill>
                  <a:schemeClr val="accent5"/>
                </a:solidFill>
              </a:defRPr>
            </a:lvl5pPr>
          </a:lstStyle>
          <a:p>
            <a:pPr lvl="0"/>
            <a:r>
              <a:rPr lang="en-US"/>
              <a:t>Edit Master text styles</a:t>
            </a:r>
          </a:p>
        </p:txBody>
      </p:sp>
      <p:sp>
        <p:nvSpPr>
          <p:cNvPr id="4" name="Picture Placeholder 4"/>
          <p:cNvSpPr>
            <a:spLocks noGrp="1"/>
          </p:cNvSpPr>
          <p:nvPr>
            <p:ph type="pic" sz="quarter" idx="10"/>
          </p:nvPr>
        </p:nvSpPr>
        <p:spPr>
          <a:xfrm>
            <a:off x="704476" y="1869075"/>
            <a:ext cx="6019800" cy="5407933"/>
          </a:xfrm>
          <a:prstGeom prst="rect">
            <a:avLst/>
          </a:prstGeom>
          <a:ln w="6350" cmpd="sng">
            <a:solidFill>
              <a:srgbClr val="666666"/>
            </a:solidFill>
          </a:ln>
        </p:spPr>
        <p:txBody>
          <a:bodyPr lIns="91440" tIns="45720" rIns="91440" bIns="45720"/>
          <a:lstStyle>
            <a:lvl1pPr marL="0" indent="0">
              <a:buFontTx/>
              <a:buNone/>
              <a:defRPr sz="2800">
                <a:solidFill>
                  <a:srgbClr val="4C4C4C"/>
                </a:solidFill>
                <a:latin typeface="Merriweather Light"/>
                <a:cs typeface="Merriweather Light"/>
              </a:defRPr>
            </a:lvl1pPr>
          </a:lstStyle>
          <a:p>
            <a:pPr lvl="0"/>
            <a:r>
              <a:rPr lang="en-US" noProof="0"/>
              <a:t>Click icon to add picture</a:t>
            </a:r>
          </a:p>
        </p:txBody>
      </p:sp>
      <p:sp>
        <p:nvSpPr>
          <p:cNvPr id="7" name="Text Placeholder 5"/>
          <p:cNvSpPr>
            <a:spLocks noGrp="1"/>
          </p:cNvSpPr>
          <p:nvPr>
            <p:ph type="body" sz="quarter" idx="12"/>
          </p:nvPr>
        </p:nvSpPr>
        <p:spPr>
          <a:xfrm>
            <a:off x="710057" y="598700"/>
            <a:ext cx="13269094" cy="577081"/>
          </a:xfrm>
          <a:prstGeom prst="rect">
            <a:avLst/>
          </a:prstGeom>
        </p:spPr>
        <p:txBody>
          <a:bodyPr wrap="square" lIns="0" tIns="0" rIns="0" bIns="0">
            <a:spAutoFit/>
          </a:bodyPr>
          <a:lstStyle>
            <a:lvl1pPr marL="0" indent="0">
              <a:lnSpc>
                <a:spcPct val="80000"/>
              </a:lnSpc>
              <a:buFontTx/>
              <a:buNone/>
              <a:defRPr sz="4500" b="0" i="0">
                <a:solidFill>
                  <a:srgbClr val="4C4C4C"/>
                </a:solidFill>
                <a:latin typeface="BentonSans Book"/>
                <a:cs typeface="BentonSans Book"/>
              </a:defRPr>
            </a:lvl1pPr>
          </a:lstStyle>
          <a:p>
            <a:pPr lvl="0"/>
            <a:r>
              <a:rPr lang="en-US"/>
              <a:t>Edit Master text styles</a:t>
            </a:r>
          </a:p>
        </p:txBody>
      </p:sp>
    </p:spTree>
    <p:extLst>
      <p:ext uri="{BB962C8B-B14F-4D97-AF65-F5344CB8AC3E}">
        <p14:creationId xmlns:p14="http://schemas.microsoft.com/office/powerpoint/2010/main" val="10789368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704477" y="1893515"/>
            <a:ext cx="13273732" cy="5358966"/>
          </a:xfrm>
          <a:prstGeom prst="rect">
            <a:avLst/>
          </a:prstGeom>
        </p:spPr>
        <p:txBody>
          <a:bodyPr lIns="0" tIns="0" rIns="0" bIns="0"/>
          <a:lstStyle>
            <a:lvl1pPr marL="0" indent="0">
              <a:buSzPct val="120000"/>
              <a:buFontTx/>
              <a:buNone/>
              <a:defRPr sz="2800">
                <a:solidFill>
                  <a:schemeClr val="accent5"/>
                </a:solidFill>
                <a:latin typeface="Merriweather Light"/>
                <a:cs typeface="Merriweather Light"/>
              </a:defRPr>
            </a:lvl1pPr>
          </a:lstStyle>
          <a:p>
            <a:pPr lvl="0"/>
            <a:r>
              <a:rPr lang="en-US" noProof="0"/>
              <a:t>Click icon to add table</a:t>
            </a:r>
          </a:p>
        </p:txBody>
      </p:sp>
      <p:sp>
        <p:nvSpPr>
          <p:cNvPr id="5" name="Text Placeholder 5"/>
          <p:cNvSpPr>
            <a:spLocks noGrp="1"/>
          </p:cNvSpPr>
          <p:nvPr>
            <p:ph type="body" sz="quarter" idx="12"/>
          </p:nvPr>
        </p:nvSpPr>
        <p:spPr>
          <a:xfrm>
            <a:off x="710057" y="598700"/>
            <a:ext cx="13269094" cy="577081"/>
          </a:xfrm>
          <a:prstGeom prst="rect">
            <a:avLst/>
          </a:prstGeom>
        </p:spPr>
        <p:txBody>
          <a:bodyPr wrap="square" lIns="0" tIns="0" rIns="0" bIns="0">
            <a:spAutoFit/>
          </a:bodyPr>
          <a:lstStyle>
            <a:lvl1pPr marL="0" indent="0">
              <a:lnSpc>
                <a:spcPct val="80000"/>
              </a:lnSpc>
              <a:buFontTx/>
              <a:buNone/>
              <a:defRPr sz="4500" b="0" i="0">
                <a:solidFill>
                  <a:srgbClr val="4C4C4C"/>
                </a:solidFill>
                <a:latin typeface="BentonSans Book"/>
                <a:cs typeface="BentonSans Book"/>
              </a:defRPr>
            </a:lvl1pPr>
          </a:lstStyle>
          <a:p>
            <a:pPr lvl="0"/>
            <a:r>
              <a:rPr lang="en-US"/>
              <a:t>Edit Master text styles</a:t>
            </a:r>
          </a:p>
        </p:txBody>
      </p:sp>
    </p:spTree>
    <p:extLst>
      <p:ext uri="{BB962C8B-B14F-4D97-AF65-F5344CB8AC3E}">
        <p14:creationId xmlns:p14="http://schemas.microsoft.com/office/powerpoint/2010/main" val="11785009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ullPageImage_NoColorBar">
    <p:spTree>
      <p:nvGrpSpPr>
        <p:cNvPr id="1" name=""/>
        <p:cNvGrpSpPr/>
        <p:nvPr/>
      </p:nvGrpSpPr>
      <p:grpSpPr>
        <a:xfrm>
          <a:off x="0" y="0"/>
          <a:ext cx="0" cy="0"/>
          <a:chOff x="0" y="0"/>
          <a:chExt cx="0" cy="0"/>
        </a:xfrm>
      </p:grpSpPr>
      <p:sp>
        <p:nvSpPr>
          <p:cNvPr id="11" name="Picture Placeholder 2"/>
          <p:cNvSpPr>
            <a:spLocks noGrp="1"/>
          </p:cNvSpPr>
          <p:nvPr>
            <p:ph type="pic" sz="quarter" idx="10"/>
          </p:nvPr>
        </p:nvSpPr>
        <p:spPr>
          <a:xfrm>
            <a:off x="0" y="0"/>
            <a:ext cx="14630400" cy="8229600"/>
          </a:xfrm>
          <a:prstGeom prst="rect">
            <a:avLst/>
          </a:prstGeom>
          <a:solidFill>
            <a:schemeClr val="bg1"/>
          </a:solidFill>
          <a:ln w="6350" cmpd="sng">
            <a:solidFill>
              <a:srgbClr val="666666"/>
            </a:solidFill>
          </a:ln>
        </p:spPr>
        <p:txBody>
          <a:bodyPr lIns="91440" tIns="45720" rIns="91440" bIns="45720"/>
          <a:lstStyle>
            <a:lvl1pPr marL="0" indent="0">
              <a:buFontTx/>
              <a:buNone/>
              <a:defRPr sz="2800">
                <a:solidFill>
                  <a:schemeClr val="accent5"/>
                </a:solidFill>
                <a:latin typeface="Merriweather Light"/>
                <a:cs typeface="Merriweather Light"/>
              </a:defRPr>
            </a:lvl1pPr>
          </a:lstStyle>
          <a:p>
            <a:pPr lvl="0"/>
            <a:r>
              <a:rPr lang="en-US" noProof="0"/>
              <a:t>Click icon to add picture</a:t>
            </a:r>
          </a:p>
        </p:txBody>
      </p:sp>
    </p:spTree>
    <p:extLst>
      <p:ext uri="{BB962C8B-B14F-4D97-AF65-F5344CB8AC3E}">
        <p14:creationId xmlns:p14="http://schemas.microsoft.com/office/powerpoint/2010/main" val="18639162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ull Page Image w Color Ba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14630400" cy="8229602"/>
          </a:xfrm>
          <a:prstGeom prst="rect">
            <a:avLst/>
          </a:prstGeom>
          <a:ln w="6350" cmpd="sng">
            <a:solidFill>
              <a:schemeClr val="tx1"/>
            </a:solidFill>
          </a:ln>
        </p:spPr>
        <p:txBody>
          <a:bodyPr lIns="91440" tIns="45720" rIns="91440" bIns="45720"/>
          <a:lstStyle>
            <a:lvl1pPr marL="0" indent="0">
              <a:buFontTx/>
              <a:buNone/>
              <a:defRPr sz="2800">
                <a:solidFill>
                  <a:schemeClr val="accent5"/>
                </a:solidFill>
                <a:latin typeface="Merriweather Light"/>
                <a:cs typeface="Merriweather Light"/>
              </a:defRPr>
            </a:lvl1pPr>
          </a:lstStyle>
          <a:p>
            <a:pPr lvl="0"/>
            <a:r>
              <a:rPr lang="en-US" noProof="0"/>
              <a:t>Click icon to add picture</a:t>
            </a:r>
          </a:p>
        </p:txBody>
      </p:sp>
    </p:spTree>
    <p:extLst>
      <p:ext uri="{BB962C8B-B14F-4D97-AF65-F5344CB8AC3E}">
        <p14:creationId xmlns:p14="http://schemas.microsoft.com/office/powerpoint/2010/main" val="4964279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05447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p:cNvSpPr/>
          <p:nvPr/>
        </p:nvSpPr>
        <p:spPr>
          <a:xfrm>
            <a:off x="-1" y="0"/>
            <a:ext cx="14630401" cy="822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306169" fontAlgn="auto">
              <a:spcBef>
                <a:spcPts val="0"/>
              </a:spcBef>
              <a:spcAft>
                <a:spcPts val="0"/>
              </a:spcAft>
              <a:defRPr/>
            </a:pPr>
            <a:endParaRPr lang="en-US" sz="1800">
              <a:latin typeface="BentonSans Book"/>
            </a:endParaRPr>
          </a:p>
        </p:txBody>
      </p:sp>
      <p:pic>
        <p:nvPicPr>
          <p:cNvPr id="3" name="Picture 6" descr="tableau_rgb.eps"/>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1" y="3206751"/>
            <a:ext cx="8737600"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0004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ScpBlu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5B9365-2F25-8C4C-BE0A-D0054151605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16" name="Text Placeholder 15">
            <a:extLst>
              <a:ext uri="{FF2B5EF4-FFF2-40B4-BE49-F238E27FC236}">
                <a16:creationId xmlns:a16="http://schemas.microsoft.com/office/drawing/2014/main" id="{BAD1C548-4F1A-D848-9659-156764E14DD7}"/>
              </a:ext>
            </a:extLst>
          </p:cNvPr>
          <p:cNvSpPr>
            <a:spLocks noGrp="1"/>
          </p:cNvSpPr>
          <p:nvPr>
            <p:ph type="body" sz="quarter" idx="10" hasCustomPrompt="1"/>
          </p:nvPr>
        </p:nvSpPr>
        <p:spPr>
          <a:xfrm>
            <a:off x="718609" y="4768917"/>
            <a:ext cx="13138784" cy="1114426"/>
          </a:xfrm>
          <a:prstGeom prst="rect">
            <a:avLst/>
          </a:prstGeom>
        </p:spPr>
        <p:txBody>
          <a:bodyPr/>
          <a:lstStyle>
            <a:lvl1pPr marL="0" indent="0">
              <a:buNone/>
              <a:defRPr b="0" i="0">
                <a:solidFill>
                  <a:schemeClr val="bg1"/>
                </a:solidFill>
                <a:latin typeface="Benton Sans Book" panose="02000404020000020004" pitchFamily="2" charset="77"/>
              </a:defRPr>
            </a:lvl1pPr>
          </a:lstStyle>
          <a:p>
            <a:pPr lvl="0"/>
            <a:r>
              <a:rPr lang="en-US" dirty="0"/>
              <a:t>Presenter Name, Title</a:t>
            </a:r>
          </a:p>
        </p:txBody>
      </p:sp>
      <p:sp>
        <p:nvSpPr>
          <p:cNvPr id="18" name="Text Placeholder 17">
            <a:extLst>
              <a:ext uri="{FF2B5EF4-FFF2-40B4-BE49-F238E27FC236}">
                <a16:creationId xmlns:a16="http://schemas.microsoft.com/office/drawing/2014/main" id="{C78571F8-C3EE-3149-A3DD-65F7526E1805}"/>
              </a:ext>
            </a:extLst>
          </p:cNvPr>
          <p:cNvSpPr>
            <a:spLocks noGrp="1"/>
          </p:cNvSpPr>
          <p:nvPr>
            <p:ph type="body" sz="quarter" idx="11" hasCustomPrompt="1"/>
          </p:nvPr>
        </p:nvSpPr>
        <p:spPr>
          <a:xfrm>
            <a:off x="718609" y="2895388"/>
            <a:ext cx="13138784" cy="1274233"/>
          </a:xfrm>
          <a:prstGeom prst="rect">
            <a:avLst/>
          </a:prstGeom>
        </p:spPr>
        <p:txBody>
          <a:bodyPr/>
          <a:lstStyle>
            <a:lvl1pPr marL="0" indent="0">
              <a:buNone/>
              <a:defRPr sz="5400" b="0" i="0">
                <a:solidFill>
                  <a:schemeClr val="bg1"/>
                </a:solidFill>
                <a:latin typeface="Benton Sans Medium" panose="02000504020000020004" pitchFamily="2" charset="77"/>
              </a:defRPr>
            </a:lvl1pPr>
            <a:lvl2pPr marL="548640" indent="0">
              <a:buNone/>
              <a:defRPr b="1" i="0">
                <a:latin typeface="Benton Sans" panose="02000504020000020004" pitchFamily="2" charset="77"/>
              </a:defRPr>
            </a:lvl2pPr>
            <a:lvl3pPr marL="1097280" indent="0">
              <a:buNone/>
              <a:defRPr b="1" i="0">
                <a:latin typeface="Benton Sans" panose="02000504020000020004" pitchFamily="2" charset="77"/>
              </a:defRPr>
            </a:lvl3pPr>
            <a:lvl4pPr marL="1645920" indent="0">
              <a:buNone/>
              <a:defRPr b="1" i="0">
                <a:latin typeface="Benton Sans" panose="02000504020000020004" pitchFamily="2" charset="77"/>
              </a:defRPr>
            </a:lvl4pPr>
            <a:lvl5pPr marL="2194560" indent="0">
              <a:buNone/>
              <a:defRPr b="1" i="0">
                <a:latin typeface="Benton Sans" panose="02000504020000020004" pitchFamily="2" charset="77"/>
              </a:defRPr>
            </a:lvl5pPr>
          </a:lstStyle>
          <a:p>
            <a:pPr lvl="0"/>
            <a:r>
              <a:rPr lang="en-US" dirty="0"/>
              <a:t>Click to edit Master title style</a:t>
            </a:r>
          </a:p>
        </p:txBody>
      </p:sp>
      <p:pic>
        <p:nvPicPr>
          <p:cNvPr id="20" name="Picture 19">
            <a:extLst>
              <a:ext uri="{FF2B5EF4-FFF2-40B4-BE49-F238E27FC236}">
                <a16:creationId xmlns:a16="http://schemas.microsoft.com/office/drawing/2014/main" id="{3901213B-9859-3748-8223-7827E8ED8B7B}"/>
              </a:ext>
            </a:extLst>
          </p:cNvPr>
          <p:cNvPicPr>
            <a:picLocks noChangeAspect="1"/>
          </p:cNvPicPr>
          <p:nvPr userDrawn="1"/>
        </p:nvPicPr>
        <p:blipFill>
          <a:blip r:embed="rId3"/>
          <a:stretch>
            <a:fillRect/>
          </a:stretch>
        </p:blipFill>
        <p:spPr>
          <a:xfrm>
            <a:off x="718608" y="1100667"/>
            <a:ext cx="3386032" cy="699248"/>
          </a:xfrm>
          <a:prstGeom prst="rect">
            <a:avLst/>
          </a:prstGeom>
        </p:spPr>
      </p:pic>
    </p:spTree>
    <p:extLst>
      <p:ext uri="{BB962C8B-B14F-4D97-AF65-F5344CB8AC3E}">
        <p14:creationId xmlns:p14="http://schemas.microsoft.com/office/powerpoint/2010/main" val="32457695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E4CC51DD-DA3E-3445-8060-A3173295A115}"/>
              </a:ext>
            </a:extLst>
          </p:cNvPr>
          <p:cNvSpPr>
            <a:spLocks noGrp="1"/>
          </p:cNvSpPr>
          <p:nvPr>
            <p:ph type="body" sz="quarter" idx="11" hasCustomPrompt="1"/>
          </p:nvPr>
        </p:nvSpPr>
        <p:spPr>
          <a:xfrm>
            <a:off x="818708" y="652348"/>
            <a:ext cx="12992987" cy="738664"/>
          </a:xfrm>
          <a:prstGeom prst="rect">
            <a:avLst/>
          </a:prstGeom>
        </p:spPr>
        <p:txBody>
          <a:bodyPr wrap="square" lIns="0" tIns="0" rIns="0" bIns="0">
            <a:spAutoFit/>
          </a:bodyPr>
          <a:lstStyle>
            <a:lvl1pPr marL="0" indent="0">
              <a:buNone/>
              <a:defRPr sz="4800" b="0" i="0" baseline="0">
                <a:solidFill>
                  <a:srgbClr val="0E3B5E"/>
                </a:solidFill>
                <a:latin typeface="Benton Sans Medium" panose="02000504020000020004" pitchFamily="2" charset="77"/>
                <a:cs typeface="Benton Sans Medium" panose="02000504020000020004" pitchFamily="2" charset="77"/>
              </a:defRPr>
            </a:lvl1pPr>
            <a:lvl2pPr marL="653084" indent="0">
              <a:buNone/>
              <a:defRPr/>
            </a:lvl2pPr>
            <a:lvl3pPr marL="1306169" indent="0">
              <a:buNone/>
              <a:defRPr/>
            </a:lvl3pPr>
            <a:lvl4pPr marL="1959253" indent="0">
              <a:buNone/>
              <a:defRPr/>
            </a:lvl4pPr>
            <a:lvl5pPr marL="2612338" indent="0">
              <a:buNone/>
              <a:defRPr/>
            </a:lvl5pPr>
          </a:lstStyle>
          <a:p>
            <a:r>
              <a:rPr lang="en-US"/>
              <a:t>[Title/Topic]</a:t>
            </a:r>
          </a:p>
        </p:txBody>
      </p:sp>
      <p:sp>
        <p:nvSpPr>
          <p:cNvPr id="7" name="Text Placeholder 3">
            <a:extLst>
              <a:ext uri="{FF2B5EF4-FFF2-40B4-BE49-F238E27FC236}">
                <a16:creationId xmlns:a16="http://schemas.microsoft.com/office/drawing/2014/main" id="{006250A4-A16F-D643-AD56-3A7B00324CA1}"/>
              </a:ext>
            </a:extLst>
          </p:cNvPr>
          <p:cNvSpPr>
            <a:spLocks noGrp="1"/>
          </p:cNvSpPr>
          <p:nvPr>
            <p:ph type="body" sz="quarter" idx="12" hasCustomPrompt="1"/>
          </p:nvPr>
        </p:nvSpPr>
        <p:spPr>
          <a:xfrm>
            <a:off x="818707" y="1597602"/>
            <a:ext cx="12992988" cy="369332"/>
          </a:xfrm>
          <a:prstGeom prst="rect">
            <a:avLst/>
          </a:prstGeom>
        </p:spPr>
        <p:txBody>
          <a:bodyPr wrap="square" lIns="0" tIns="0" rIns="0" bIns="0">
            <a:spAutoFit/>
          </a:bodyPr>
          <a:lstStyle>
            <a:lvl1pPr marL="0" indent="0">
              <a:buNone/>
              <a:defRPr sz="2000" b="0" i="0" baseline="0">
                <a:solidFill>
                  <a:srgbClr val="0E3B5E"/>
                </a:solidFill>
                <a:latin typeface="Benton Sans" panose="02000504020000020004" pitchFamily="2" charset="77"/>
                <a:cs typeface="Benton Sans" panose="02000504020000020004" pitchFamily="2" charset="77"/>
              </a:defRPr>
            </a:lvl1pPr>
            <a:lvl2pPr marL="653084" indent="0">
              <a:buNone/>
              <a:defRPr/>
            </a:lvl2pPr>
            <a:lvl3pPr marL="1306169" indent="0">
              <a:buNone/>
              <a:defRPr/>
            </a:lvl3pPr>
            <a:lvl4pPr marL="1959253" indent="0">
              <a:buNone/>
              <a:defRPr/>
            </a:lvl4pPr>
            <a:lvl5pPr marL="2612338" indent="0">
              <a:buNone/>
              <a:defRPr/>
            </a:lvl5pPr>
          </a:lstStyle>
          <a:p>
            <a:r>
              <a:rPr lang="en-US" sz="2400"/>
              <a:t>[Copy content]</a:t>
            </a:r>
          </a:p>
        </p:txBody>
      </p:sp>
    </p:spTree>
    <p:extLst>
      <p:ext uri="{BB962C8B-B14F-4D97-AF65-F5344CB8AC3E}">
        <p14:creationId xmlns:p14="http://schemas.microsoft.com/office/powerpoint/2010/main" val="2312122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opic Slide Blue_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D518A7C-8FC1-EE4D-BF71-5AC46124559D}"/>
              </a:ext>
            </a:extLst>
          </p:cNvPr>
          <p:cNvSpPr>
            <a:spLocks noGrp="1"/>
          </p:cNvSpPr>
          <p:nvPr>
            <p:ph type="body" sz="quarter" idx="11" hasCustomPrompt="1"/>
          </p:nvPr>
        </p:nvSpPr>
        <p:spPr>
          <a:xfrm>
            <a:off x="1231902" y="2612508"/>
            <a:ext cx="11912233" cy="738664"/>
          </a:xfrm>
          <a:prstGeom prst="rect">
            <a:avLst/>
          </a:prstGeom>
        </p:spPr>
        <p:txBody>
          <a:bodyPr wrap="square" lIns="0" tIns="0" rIns="0" bIns="0">
            <a:spAutoFit/>
          </a:bodyPr>
          <a:lstStyle>
            <a:lvl1pPr marL="0" indent="0">
              <a:buNone/>
              <a:defRPr sz="4800" b="0" i="0" baseline="0">
                <a:solidFill>
                  <a:schemeClr val="bg1"/>
                </a:solidFill>
                <a:latin typeface="Benton Sans Medium" panose="02000504020000020004" pitchFamily="2" charset="77"/>
                <a:cs typeface="Benton Sans Medium" panose="02000504020000020004" pitchFamily="2" charset="77"/>
              </a:defRPr>
            </a:lvl1pPr>
            <a:lvl2pPr marL="653084" indent="0">
              <a:buNone/>
              <a:defRPr/>
            </a:lvl2pPr>
            <a:lvl3pPr marL="1306169" indent="0">
              <a:buNone/>
              <a:defRPr/>
            </a:lvl3pPr>
            <a:lvl4pPr marL="1959253" indent="0">
              <a:buNone/>
              <a:defRPr/>
            </a:lvl4pPr>
            <a:lvl5pPr marL="2612338" indent="0">
              <a:buNone/>
              <a:defRPr/>
            </a:lvl5pPr>
          </a:lstStyle>
          <a:p>
            <a:r>
              <a:rPr lang="en-US"/>
              <a:t>[Topic]</a:t>
            </a:r>
          </a:p>
        </p:txBody>
      </p:sp>
    </p:spTree>
    <p:extLst>
      <p:ext uri="{BB962C8B-B14F-4D97-AF65-F5344CB8AC3E}">
        <p14:creationId xmlns:p14="http://schemas.microsoft.com/office/powerpoint/2010/main" val="3950592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3" name="Text Placeholder 15">
            <a:extLst>
              <a:ext uri="{FF2B5EF4-FFF2-40B4-BE49-F238E27FC236}">
                <a16:creationId xmlns:a16="http://schemas.microsoft.com/office/drawing/2014/main" id="{7B385061-FAF8-9D42-859C-5ADE43CBA44F}"/>
              </a:ext>
            </a:extLst>
          </p:cNvPr>
          <p:cNvSpPr>
            <a:spLocks noGrp="1"/>
          </p:cNvSpPr>
          <p:nvPr>
            <p:ph type="body" sz="quarter" idx="10" hasCustomPrompt="1"/>
          </p:nvPr>
        </p:nvSpPr>
        <p:spPr>
          <a:xfrm>
            <a:off x="718609" y="4768917"/>
            <a:ext cx="13138784" cy="1114426"/>
          </a:xfrm>
          <a:prstGeom prst="rect">
            <a:avLst/>
          </a:prstGeom>
        </p:spPr>
        <p:txBody>
          <a:bodyPr/>
          <a:lstStyle>
            <a:lvl1pPr marL="0" indent="0">
              <a:buNone/>
              <a:defRPr b="0" i="0">
                <a:solidFill>
                  <a:schemeClr val="tx1">
                    <a:lumMod val="75000"/>
                  </a:schemeClr>
                </a:solidFill>
                <a:latin typeface="Benton Sans Book" panose="02000404020000020004" pitchFamily="2" charset="77"/>
              </a:defRPr>
            </a:lvl1pPr>
          </a:lstStyle>
          <a:p>
            <a:pPr lvl="0"/>
            <a:r>
              <a:rPr lang="en-US" dirty="0"/>
              <a:t>Presenter Name, Title</a:t>
            </a:r>
          </a:p>
        </p:txBody>
      </p:sp>
      <p:sp>
        <p:nvSpPr>
          <p:cNvPr id="4" name="Text Placeholder 17">
            <a:extLst>
              <a:ext uri="{FF2B5EF4-FFF2-40B4-BE49-F238E27FC236}">
                <a16:creationId xmlns:a16="http://schemas.microsoft.com/office/drawing/2014/main" id="{9B10E464-8722-2048-8930-DD9B91062651}"/>
              </a:ext>
            </a:extLst>
          </p:cNvPr>
          <p:cNvSpPr>
            <a:spLocks noGrp="1"/>
          </p:cNvSpPr>
          <p:nvPr>
            <p:ph type="body" sz="quarter" idx="11" hasCustomPrompt="1"/>
          </p:nvPr>
        </p:nvSpPr>
        <p:spPr>
          <a:xfrm>
            <a:off x="718609" y="2895388"/>
            <a:ext cx="13138784" cy="1274233"/>
          </a:xfrm>
          <a:prstGeom prst="rect">
            <a:avLst/>
          </a:prstGeom>
        </p:spPr>
        <p:txBody>
          <a:bodyPr/>
          <a:lstStyle>
            <a:lvl1pPr marL="0" indent="0">
              <a:buNone/>
              <a:defRPr sz="5400" b="0" i="0">
                <a:solidFill>
                  <a:schemeClr val="tx1">
                    <a:lumMod val="75000"/>
                  </a:schemeClr>
                </a:solidFill>
                <a:latin typeface="Benton Sans Medium" panose="02000504020000020004" pitchFamily="2" charset="77"/>
              </a:defRPr>
            </a:lvl1pPr>
            <a:lvl2pPr marL="548640" indent="0">
              <a:buNone/>
              <a:defRPr b="1" i="0">
                <a:latin typeface="Benton Sans" panose="02000504020000020004" pitchFamily="2" charset="77"/>
              </a:defRPr>
            </a:lvl2pPr>
            <a:lvl3pPr marL="1097280" indent="0">
              <a:buNone/>
              <a:defRPr b="1" i="0">
                <a:latin typeface="Benton Sans" panose="02000504020000020004" pitchFamily="2" charset="77"/>
              </a:defRPr>
            </a:lvl3pPr>
            <a:lvl4pPr marL="1645920" indent="0">
              <a:buNone/>
              <a:defRPr b="1" i="0">
                <a:latin typeface="Benton Sans" panose="02000504020000020004" pitchFamily="2" charset="77"/>
              </a:defRPr>
            </a:lvl4pPr>
            <a:lvl5pPr marL="2194560" indent="0">
              <a:buNone/>
              <a:defRPr b="1" i="0">
                <a:latin typeface="Benton Sans" panose="02000504020000020004" pitchFamily="2" charset="77"/>
              </a:defRPr>
            </a:lvl5pPr>
          </a:lstStyle>
          <a:p>
            <a:pPr lvl="0"/>
            <a:r>
              <a:rPr lang="en-US" dirty="0"/>
              <a:t>Click to edit Master title style</a:t>
            </a:r>
          </a:p>
        </p:txBody>
      </p:sp>
      <p:pic>
        <p:nvPicPr>
          <p:cNvPr id="6" name="Picture 5">
            <a:extLst>
              <a:ext uri="{FF2B5EF4-FFF2-40B4-BE49-F238E27FC236}">
                <a16:creationId xmlns:a16="http://schemas.microsoft.com/office/drawing/2014/main" id="{9B129281-8454-284B-8318-C8FCF78A701E}"/>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40124" y="1093293"/>
            <a:ext cx="3360499" cy="699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3853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 Orange">
    <p:bg>
      <p:bgPr>
        <a:solidFill>
          <a:srgbClr val="DA7A3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DED64A-B01C-0F46-8C5B-352A542B55C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3" name="Text Placeholder 15">
            <a:extLst>
              <a:ext uri="{FF2B5EF4-FFF2-40B4-BE49-F238E27FC236}">
                <a16:creationId xmlns:a16="http://schemas.microsoft.com/office/drawing/2014/main" id="{7B385061-FAF8-9D42-859C-5ADE43CBA44F}"/>
              </a:ext>
            </a:extLst>
          </p:cNvPr>
          <p:cNvSpPr>
            <a:spLocks noGrp="1"/>
          </p:cNvSpPr>
          <p:nvPr>
            <p:ph type="body" sz="quarter" idx="10" hasCustomPrompt="1"/>
          </p:nvPr>
        </p:nvSpPr>
        <p:spPr>
          <a:xfrm>
            <a:off x="718609" y="4768917"/>
            <a:ext cx="13138784" cy="1114426"/>
          </a:xfrm>
          <a:prstGeom prst="rect">
            <a:avLst/>
          </a:prstGeom>
        </p:spPr>
        <p:txBody>
          <a:bodyPr/>
          <a:lstStyle>
            <a:lvl1pPr marL="0" indent="0">
              <a:buNone/>
              <a:defRPr b="0" i="0">
                <a:solidFill>
                  <a:schemeClr val="bg1"/>
                </a:solidFill>
                <a:latin typeface="Benton Sans Book" panose="02000404020000020004" pitchFamily="2" charset="77"/>
              </a:defRPr>
            </a:lvl1pPr>
          </a:lstStyle>
          <a:p>
            <a:pPr lvl="0"/>
            <a:r>
              <a:rPr lang="en-US" dirty="0"/>
              <a:t>Presenter Name, Title</a:t>
            </a:r>
          </a:p>
        </p:txBody>
      </p:sp>
      <p:sp>
        <p:nvSpPr>
          <p:cNvPr id="4" name="Text Placeholder 17">
            <a:extLst>
              <a:ext uri="{FF2B5EF4-FFF2-40B4-BE49-F238E27FC236}">
                <a16:creationId xmlns:a16="http://schemas.microsoft.com/office/drawing/2014/main" id="{9B10E464-8722-2048-8930-DD9B91062651}"/>
              </a:ext>
            </a:extLst>
          </p:cNvPr>
          <p:cNvSpPr>
            <a:spLocks noGrp="1"/>
          </p:cNvSpPr>
          <p:nvPr>
            <p:ph type="body" sz="quarter" idx="11" hasCustomPrompt="1"/>
          </p:nvPr>
        </p:nvSpPr>
        <p:spPr>
          <a:xfrm>
            <a:off x="718609" y="2895388"/>
            <a:ext cx="13138784" cy="1274233"/>
          </a:xfrm>
          <a:prstGeom prst="rect">
            <a:avLst/>
          </a:prstGeom>
        </p:spPr>
        <p:txBody>
          <a:bodyPr/>
          <a:lstStyle>
            <a:lvl1pPr marL="0" indent="0">
              <a:buNone/>
              <a:defRPr sz="5400" b="0" i="0">
                <a:solidFill>
                  <a:schemeClr val="bg1"/>
                </a:solidFill>
                <a:latin typeface="Benton Sans Medium" panose="02000504020000020004" pitchFamily="2" charset="77"/>
              </a:defRPr>
            </a:lvl1pPr>
            <a:lvl2pPr marL="548640" indent="0">
              <a:buNone/>
              <a:defRPr b="1" i="0">
                <a:latin typeface="Benton Sans" panose="02000504020000020004" pitchFamily="2" charset="77"/>
              </a:defRPr>
            </a:lvl2pPr>
            <a:lvl3pPr marL="1097280" indent="0">
              <a:buNone/>
              <a:defRPr b="1" i="0">
                <a:latin typeface="Benton Sans" panose="02000504020000020004" pitchFamily="2" charset="77"/>
              </a:defRPr>
            </a:lvl3pPr>
            <a:lvl4pPr marL="1645920" indent="0">
              <a:buNone/>
              <a:defRPr b="1" i="0">
                <a:latin typeface="Benton Sans" panose="02000504020000020004" pitchFamily="2" charset="77"/>
              </a:defRPr>
            </a:lvl4pPr>
            <a:lvl5pPr marL="2194560" indent="0">
              <a:buNone/>
              <a:defRPr b="1" i="0">
                <a:latin typeface="Benton Sans" panose="02000504020000020004" pitchFamily="2" charset="77"/>
              </a:defRPr>
            </a:lvl5pPr>
          </a:lstStyle>
          <a:p>
            <a:pPr lvl="0"/>
            <a:r>
              <a:rPr lang="en-US" dirty="0"/>
              <a:t>Click to edit Master title style</a:t>
            </a:r>
          </a:p>
        </p:txBody>
      </p:sp>
      <p:pic>
        <p:nvPicPr>
          <p:cNvPr id="5" name="Picture 4">
            <a:extLst>
              <a:ext uri="{FF2B5EF4-FFF2-40B4-BE49-F238E27FC236}">
                <a16:creationId xmlns:a16="http://schemas.microsoft.com/office/drawing/2014/main" id="{FF14AA01-567C-6447-82A8-B5354F293E7F}"/>
              </a:ext>
            </a:extLst>
          </p:cNvPr>
          <p:cNvPicPr>
            <a:picLocks noChangeAspect="1"/>
          </p:cNvPicPr>
          <p:nvPr userDrawn="1"/>
        </p:nvPicPr>
        <p:blipFill>
          <a:blip r:embed="rId3"/>
          <a:stretch>
            <a:fillRect/>
          </a:stretch>
        </p:blipFill>
        <p:spPr>
          <a:xfrm>
            <a:off x="718608" y="1100667"/>
            <a:ext cx="3386032" cy="699248"/>
          </a:xfrm>
          <a:prstGeom prst="rect">
            <a:avLst/>
          </a:prstGeom>
        </p:spPr>
      </p:pic>
    </p:spTree>
    <p:extLst>
      <p:ext uri="{BB962C8B-B14F-4D97-AF65-F5344CB8AC3E}">
        <p14:creationId xmlns:p14="http://schemas.microsoft.com/office/powerpoint/2010/main" val="1224572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 Yellow">
    <p:bg>
      <p:bgPr>
        <a:solidFill>
          <a:srgbClr val="DF934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8C458A-E026-5A46-BCF2-72DFE6560EA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3" name="Text Placeholder 15">
            <a:extLst>
              <a:ext uri="{FF2B5EF4-FFF2-40B4-BE49-F238E27FC236}">
                <a16:creationId xmlns:a16="http://schemas.microsoft.com/office/drawing/2014/main" id="{7B385061-FAF8-9D42-859C-5ADE43CBA44F}"/>
              </a:ext>
            </a:extLst>
          </p:cNvPr>
          <p:cNvSpPr>
            <a:spLocks noGrp="1"/>
          </p:cNvSpPr>
          <p:nvPr>
            <p:ph type="body" sz="quarter" idx="10" hasCustomPrompt="1"/>
          </p:nvPr>
        </p:nvSpPr>
        <p:spPr>
          <a:xfrm>
            <a:off x="718609" y="4768917"/>
            <a:ext cx="13138784" cy="1114426"/>
          </a:xfrm>
          <a:prstGeom prst="rect">
            <a:avLst/>
          </a:prstGeom>
        </p:spPr>
        <p:txBody>
          <a:bodyPr/>
          <a:lstStyle>
            <a:lvl1pPr marL="0" indent="0">
              <a:buNone/>
              <a:defRPr b="0" i="0">
                <a:solidFill>
                  <a:schemeClr val="bg1"/>
                </a:solidFill>
                <a:latin typeface="Benton Sans Book" panose="02000404020000020004" pitchFamily="2" charset="77"/>
              </a:defRPr>
            </a:lvl1pPr>
          </a:lstStyle>
          <a:p>
            <a:pPr lvl="0"/>
            <a:r>
              <a:rPr lang="en-US" dirty="0"/>
              <a:t>Presenter Name, Title</a:t>
            </a:r>
          </a:p>
        </p:txBody>
      </p:sp>
      <p:sp>
        <p:nvSpPr>
          <p:cNvPr id="4" name="Text Placeholder 17">
            <a:extLst>
              <a:ext uri="{FF2B5EF4-FFF2-40B4-BE49-F238E27FC236}">
                <a16:creationId xmlns:a16="http://schemas.microsoft.com/office/drawing/2014/main" id="{9B10E464-8722-2048-8930-DD9B91062651}"/>
              </a:ext>
            </a:extLst>
          </p:cNvPr>
          <p:cNvSpPr>
            <a:spLocks noGrp="1"/>
          </p:cNvSpPr>
          <p:nvPr>
            <p:ph type="body" sz="quarter" idx="11" hasCustomPrompt="1"/>
          </p:nvPr>
        </p:nvSpPr>
        <p:spPr>
          <a:xfrm>
            <a:off x="718609" y="2895388"/>
            <a:ext cx="13138784" cy="1274233"/>
          </a:xfrm>
          <a:prstGeom prst="rect">
            <a:avLst/>
          </a:prstGeom>
        </p:spPr>
        <p:txBody>
          <a:bodyPr/>
          <a:lstStyle>
            <a:lvl1pPr marL="0" indent="0">
              <a:buNone/>
              <a:defRPr sz="5400" b="0" i="0">
                <a:solidFill>
                  <a:schemeClr val="bg1"/>
                </a:solidFill>
                <a:latin typeface="Benton Sans Medium" panose="02000504020000020004" pitchFamily="2" charset="77"/>
              </a:defRPr>
            </a:lvl1pPr>
            <a:lvl2pPr marL="548640" indent="0">
              <a:buNone/>
              <a:defRPr b="1" i="0">
                <a:latin typeface="Benton Sans" panose="02000504020000020004" pitchFamily="2" charset="77"/>
              </a:defRPr>
            </a:lvl2pPr>
            <a:lvl3pPr marL="1097280" indent="0">
              <a:buNone/>
              <a:defRPr b="1" i="0">
                <a:latin typeface="Benton Sans" panose="02000504020000020004" pitchFamily="2" charset="77"/>
              </a:defRPr>
            </a:lvl3pPr>
            <a:lvl4pPr marL="1645920" indent="0">
              <a:buNone/>
              <a:defRPr b="1" i="0">
                <a:latin typeface="Benton Sans" panose="02000504020000020004" pitchFamily="2" charset="77"/>
              </a:defRPr>
            </a:lvl4pPr>
            <a:lvl5pPr marL="2194560" indent="0">
              <a:buNone/>
              <a:defRPr b="1" i="0">
                <a:latin typeface="Benton Sans" panose="02000504020000020004" pitchFamily="2" charset="77"/>
              </a:defRPr>
            </a:lvl5pPr>
          </a:lstStyle>
          <a:p>
            <a:pPr lvl="0"/>
            <a:r>
              <a:rPr lang="en-US" dirty="0"/>
              <a:t>Click to edit Master title style</a:t>
            </a:r>
          </a:p>
        </p:txBody>
      </p:sp>
      <p:pic>
        <p:nvPicPr>
          <p:cNvPr id="5" name="Picture 4">
            <a:extLst>
              <a:ext uri="{FF2B5EF4-FFF2-40B4-BE49-F238E27FC236}">
                <a16:creationId xmlns:a16="http://schemas.microsoft.com/office/drawing/2014/main" id="{025C2346-03E4-2B43-8410-BFFC5EBB902E}"/>
              </a:ext>
            </a:extLst>
          </p:cNvPr>
          <p:cNvPicPr>
            <a:picLocks noChangeAspect="1"/>
          </p:cNvPicPr>
          <p:nvPr userDrawn="1"/>
        </p:nvPicPr>
        <p:blipFill>
          <a:blip r:embed="rId3"/>
          <a:stretch>
            <a:fillRect/>
          </a:stretch>
        </p:blipFill>
        <p:spPr>
          <a:xfrm>
            <a:off x="718608" y="1100667"/>
            <a:ext cx="3386032" cy="699248"/>
          </a:xfrm>
          <a:prstGeom prst="rect">
            <a:avLst/>
          </a:prstGeom>
        </p:spPr>
      </p:pic>
    </p:spTree>
    <p:extLst>
      <p:ext uri="{BB962C8B-B14F-4D97-AF65-F5344CB8AC3E}">
        <p14:creationId xmlns:p14="http://schemas.microsoft.com/office/powerpoint/2010/main" val="229099220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image" Target="../media/image12.png"/><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theme" Target="../theme/theme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image" Target="../media/image1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712788" y="600075"/>
            <a:ext cx="13244512" cy="5770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dirty="0"/>
              <a:t>Master Title Style</a:t>
            </a:r>
          </a:p>
        </p:txBody>
      </p:sp>
      <p:pic>
        <p:nvPicPr>
          <p:cNvPr id="5" name="Picture 4">
            <a:extLst>
              <a:ext uri="{FF2B5EF4-FFF2-40B4-BE49-F238E27FC236}">
                <a16:creationId xmlns:a16="http://schemas.microsoft.com/office/drawing/2014/main" id="{3E17B03C-4127-D64D-AA1B-170E95AE9E1C}"/>
              </a:ext>
            </a:extLst>
          </p:cNvPr>
          <p:cNvPicPr>
            <a:picLocks noChangeAspect="1"/>
          </p:cNvPicPr>
          <p:nvPr userDrawn="1"/>
        </p:nvPicPr>
        <p:blipFill>
          <a:blip r:embed="rId44"/>
          <a:stretch>
            <a:fillRect/>
          </a:stretch>
        </p:blipFill>
        <p:spPr>
          <a:xfrm>
            <a:off x="12893904" y="7724876"/>
            <a:ext cx="1427620" cy="292464"/>
          </a:xfrm>
          <a:prstGeom prst="rect">
            <a:avLst/>
          </a:prstGeom>
        </p:spPr>
      </p:pic>
    </p:spTree>
  </p:cSld>
  <p:clrMap bg1="lt1" tx1="dk1" bg2="lt2" tx2="dk2" accent1="accent1" accent2="accent2" accent3="accent3" accent4="accent4" accent5="accent5" accent6="accent6" hlink="hlink" folHlink="folHlink"/>
  <p:sldLayoutIdLst>
    <p:sldLayoutId id="2147484159" r:id="rId1"/>
    <p:sldLayoutId id="2147484160" r:id="rId2"/>
    <p:sldLayoutId id="2147484157" r:id="rId3"/>
    <p:sldLayoutId id="2147484158" r:id="rId4"/>
    <p:sldLayoutId id="2147484161" r:id="rId5"/>
    <p:sldLayoutId id="2147484162" r:id="rId6"/>
    <p:sldLayoutId id="2147484163" r:id="rId7"/>
    <p:sldLayoutId id="2147484154" r:id="rId8"/>
    <p:sldLayoutId id="2147484155" r:id="rId9"/>
    <p:sldLayoutId id="2147484156" r:id="rId10"/>
    <p:sldLayoutId id="2147484150" r:id="rId11"/>
    <p:sldLayoutId id="2147484151" r:id="rId12"/>
    <p:sldLayoutId id="2147484152" r:id="rId13"/>
    <p:sldLayoutId id="2147484153" r:id="rId14"/>
    <p:sldLayoutId id="2147484135" r:id="rId15"/>
    <p:sldLayoutId id="2147484148" r:id="rId16"/>
    <p:sldLayoutId id="2147484136" r:id="rId17"/>
    <p:sldLayoutId id="2147484137" r:id="rId18"/>
    <p:sldLayoutId id="2147484138" r:id="rId19"/>
    <p:sldLayoutId id="2147484139" r:id="rId20"/>
    <p:sldLayoutId id="2147484140" r:id="rId21"/>
    <p:sldLayoutId id="2147484141" r:id="rId22"/>
    <p:sldLayoutId id="2147484142" r:id="rId23"/>
    <p:sldLayoutId id="2147484143" r:id="rId24"/>
    <p:sldLayoutId id="2147484144" r:id="rId25"/>
    <p:sldLayoutId id="2147484145" r:id="rId26"/>
    <p:sldLayoutId id="2147484146" r:id="rId27"/>
    <p:sldLayoutId id="2147484164" r:id="rId28"/>
    <p:sldLayoutId id="2147484165" r:id="rId29"/>
    <p:sldLayoutId id="2147484166" r:id="rId30"/>
    <p:sldLayoutId id="2147484167" r:id="rId31"/>
    <p:sldLayoutId id="2147484168" r:id="rId32"/>
    <p:sldLayoutId id="2147484169" r:id="rId33"/>
    <p:sldLayoutId id="2147484170" r:id="rId34"/>
    <p:sldLayoutId id="2147484149" r:id="rId35"/>
    <p:sldLayoutId id="2147484171" r:id="rId36"/>
    <p:sldLayoutId id="2147484172" r:id="rId37"/>
    <p:sldLayoutId id="2147484173" r:id="rId38"/>
    <p:sldLayoutId id="2147484174" r:id="rId39"/>
    <p:sldLayoutId id="2147484175" r:id="rId40"/>
    <p:sldLayoutId id="2147484176" r:id="rId41"/>
    <p:sldLayoutId id="2147484177" r:id="rId42"/>
  </p:sldLayoutIdLst>
  <p:txStyles>
    <p:titleStyle>
      <a:lvl1pPr algn="l" defTabSz="1304925" rtl="0" eaLnBrk="1" fontAlgn="base" hangingPunct="1">
        <a:lnSpc>
          <a:spcPct val="80000"/>
        </a:lnSpc>
        <a:spcBef>
          <a:spcPct val="0"/>
        </a:spcBef>
        <a:spcAft>
          <a:spcPct val="0"/>
        </a:spcAft>
        <a:defRPr sz="4500" b="0" i="0" kern="1200">
          <a:solidFill>
            <a:srgbClr val="4C4C4C"/>
          </a:solidFill>
          <a:latin typeface="Benton Sans Medium" panose="02000504020000020004" pitchFamily="2" charset="77"/>
          <a:ea typeface="ＭＳ Ｐゴシック" charset="0"/>
          <a:cs typeface="Benton Sans Medium" panose="02000504020000020004" pitchFamily="2" charset="77"/>
        </a:defRPr>
      </a:lvl1pPr>
      <a:lvl2pPr algn="l" defTabSz="1304925"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2pPr>
      <a:lvl3pPr algn="l" defTabSz="1304925"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3pPr>
      <a:lvl4pPr algn="l" defTabSz="1304925"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4pPr>
      <a:lvl5pPr algn="l" defTabSz="1304925"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5pPr>
      <a:lvl6pPr marL="457200" algn="l" defTabSz="1304925"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6pPr>
      <a:lvl7pPr marL="914400" algn="l" defTabSz="1304925"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7pPr>
      <a:lvl8pPr marL="1371600" algn="l" defTabSz="1304925"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8pPr>
      <a:lvl9pPr marL="1828800" algn="l" defTabSz="1304925"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9pPr>
    </p:titleStyle>
    <p:bodyStyle>
      <a:lvl1pPr marL="488950" indent="-488950" algn="l" defTabSz="1304925" rtl="0" eaLnBrk="1" fontAlgn="base" hangingPunct="1">
        <a:spcBef>
          <a:spcPct val="20000"/>
        </a:spcBef>
        <a:spcAft>
          <a:spcPct val="0"/>
        </a:spcAft>
        <a:buFont typeface="Arial" charset="0"/>
        <a:buChar char="•"/>
        <a:defRPr sz="4600" kern="1200">
          <a:solidFill>
            <a:schemeClr val="tx1"/>
          </a:solidFill>
          <a:latin typeface="+mn-lt"/>
          <a:ea typeface="ＭＳ Ｐゴシック" charset="0"/>
          <a:cs typeface="ＭＳ Ｐゴシック" charset="0"/>
        </a:defRPr>
      </a:lvl1pPr>
      <a:lvl2pPr marL="1060450" indent="-407988" algn="l" defTabSz="1304925"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31950" indent="-325438" algn="l" defTabSz="1304925"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4pPr>
      <a:lvl5pPr marL="293846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5pPr>
      <a:lvl6pPr marL="359210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1" rtl="0" eaLnBrk="1" latinLnBrk="0" hangingPunct="1">
        <a:defRPr sz="2600" kern="1200">
          <a:solidFill>
            <a:schemeClr val="tx1"/>
          </a:solidFill>
          <a:latin typeface="+mn-lt"/>
          <a:ea typeface="+mn-ea"/>
          <a:cs typeface="+mn-cs"/>
        </a:defRPr>
      </a:lvl1pPr>
      <a:lvl2pPr marL="653110" algn="l" defTabSz="1306221" rtl="0" eaLnBrk="1" latinLnBrk="0" hangingPunct="1">
        <a:defRPr sz="2600" kern="1200">
          <a:solidFill>
            <a:schemeClr val="tx1"/>
          </a:solidFill>
          <a:latin typeface="+mn-lt"/>
          <a:ea typeface="+mn-ea"/>
          <a:cs typeface="+mn-cs"/>
        </a:defRPr>
      </a:lvl2pPr>
      <a:lvl3pPr marL="1306221" algn="l" defTabSz="1306221" rtl="0" eaLnBrk="1" latinLnBrk="0" hangingPunct="1">
        <a:defRPr sz="2600" kern="1200">
          <a:solidFill>
            <a:schemeClr val="tx1"/>
          </a:solidFill>
          <a:latin typeface="+mn-lt"/>
          <a:ea typeface="+mn-ea"/>
          <a:cs typeface="+mn-cs"/>
        </a:defRPr>
      </a:lvl3pPr>
      <a:lvl4pPr marL="1959331" algn="l" defTabSz="1306221" rtl="0" eaLnBrk="1" latinLnBrk="0" hangingPunct="1">
        <a:defRPr sz="2600" kern="1200">
          <a:solidFill>
            <a:schemeClr val="tx1"/>
          </a:solidFill>
          <a:latin typeface="+mn-lt"/>
          <a:ea typeface="+mn-ea"/>
          <a:cs typeface="+mn-cs"/>
        </a:defRPr>
      </a:lvl4pPr>
      <a:lvl5pPr marL="2612442" algn="l" defTabSz="1306221" rtl="0" eaLnBrk="1" latinLnBrk="0" hangingPunct="1">
        <a:defRPr sz="2600" kern="1200">
          <a:solidFill>
            <a:schemeClr val="tx1"/>
          </a:solidFill>
          <a:latin typeface="+mn-lt"/>
          <a:ea typeface="+mn-ea"/>
          <a:cs typeface="+mn-cs"/>
        </a:defRPr>
      </a:lvl5pPr>
      <a:lvl6pPr marL="3265550" algn="l" defTabSz="1306221" rtl="0" eaLnBrk="1" latinLnBrk="0" hangingPunct="1">
        <a:defRPr sz="2600" kern="1200">
          <a:solidFill>
            <a:schemeClr val="tx1"/>
          </a:solidFill>
          <a:latin typeface="+mn-lt"/>
          <a:ea typeface="+mn-ea"/>
          <a:cs typeface="+mn-cs"/>
        </a:defRPr>
      </a:lvl6pPr>
      <a:lvl7pPr marL="3918661" algn="l" defTabSz="1306221" rtl="0" eaLnBrk="1" latinLnBrk="0" hangingPunct="1">
        <a:defRPr sz="2600" kern="1200">
          <a:solidFill>
            <a:schemeClr val="tx1"/>
          </a:solidFill>
          <a:latin typeface="+mn-lt"/>
          <a:ea typeface="+mn-ea"/>
          <a:cs typeface="+mn-cs"/>
        </a:defRPr>
      </a:lvl7pPr>
      <a:lvl8pPr marL="4571771" algn="l" defTabSz="1306221" rtl="0" eaLnBrk="1" latinLnBrk="0" hangingPunct="1">
        <a:defRPr sz="2600" kern="1200">
          <a:solidFill>
            <a:schemeClr val="tx1"/>
          </a:solidFill>
          <a:latin typeface="+mn-lt"/>
          <a:ea typeface="+mn-ea"/>
          <a:cs typeface="+mn-cs"/>
        </a:defRPr>
      </a:lvl8pPr>
      <a:lvl9pPr marL="5224882" algn="l" defTabSz="1306221"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5" name="Picture 4" descr="Bottom_Viz_August-02.png"/>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flipH="1">
            <a:off x="0" y="6932614"/>
            <a:ext cx="14630400" cy="1296988"/>
          </a:xfrm>
          <a:prstGeom prst="rect">
            <a:avLst/>
          </a:prstGeom>
        </p:spPr>
      </p:pic>
      <p:pic>
        <p:nvPicPr>
          <p:cNvPr id="1027" name="Picture 7" descr="tableau_white.eps"/>
          <p:cNvPicPr>
            <a:picLocks noChangeAspect="1"/>
          </p:cNvPicPr>
          <p:nvPr/>
        </p:nvPicPr>
        <p:blipFill>
          <a:blip r:embed="rId22" cstate="email">
            <a:extLst>
              <a:ext uri="{28A0092B-C50C-407E-A947-70E740481C1C}">
                <a14:useLocalDpi xmlns:a14="http://schemas.microsoft.com/office/drawing/2010/main"/>
              </a:ext>
            </a:extLst>
          </a:blip>
          <a:srcRect/>
          <a:stretch>
            <a:fillRect/>
          </a:stretch>
        </p:blipFill>
        <p:spPr bwMode="auto">
          <a:xfrm>
            <a:off x="12669839" y="7724776"/>
            <a:ext cx="1727200" cy="360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8" name="Title Placeholder 1"/>
          <p:cNvSpPr>
            <a:spLocks noGrp="1"/>
          </p:cNvSpPr>
          <p:nvPr>
            <p:ph type="title"/>
          </p:nvPr>
        </p:nvSpPr>
        <p:spPr bwMode="auto">
          <a:xfrm>
            <a:off x="712788" y="601315"/>
            <a:ext cx="13244512" cy="5770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dirty="0"/>
              <a:t>Master Title Style</a:t>
            </a:r>
          </a:p>
        </p:txBody>
      </p:sp>
    </p:spTree>
    <p:extLst>
      <p:ext uri="{BB962C8B-B14F-4D97-AF65-F5344CB8AC3E}">
        <p14:creationId xmlns:p14="http://schemas.microsoft.com/office/powerpoint/2010/main" val="1120468605"/>
      </p:ext>
    </p:extLst>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 id="2147484190" r:id="rId12"/>
    <p:sldLayoutId id="2147484191" r:id="rId13"/>
    <p:sldLayoutId id="2147484192" r:id="rId14"/>
    <p:sldLayoutId id="2147484193" r:id="rId15"/>
    <p:sldLayoutId id="2147484194" r:id="rId16"/>
    <p:sldLayoutId id="2147484195" r:id="rId17"/>
    <p:sldLayoutId id="2147484196" r:id="rId18"/>
    <p:sldLayoutId id="2147484198" r:id="rId19"/>
  </p:sldLayoutIdLst>
  <p:txStyles>
    <p:titleStyle>
      <a:lvl1pPr algn="l" defTabSz="1304873" rtl="0" eaLnBrk="1" fontAlgn="base" hangingPunct="1">
        <a:lnSpc>
          <a:spcPct val="80000"/>
        </a:lnSpc>
        <a:spcBef>
          <a:spcPct val="0"/>
        </a:spcBef>
        <a:spcAft>
          <a:spcPct val="0"/>
        </a:spcAft>
        <a:defRPr sz="4500" kern="1200">
          <a:solidFill>
            <a:srgbClr val="4C4C4C"/>
          </a:solidFill>
          <a:latin typeface="BentonSans Book"/>
          <a:ea typeface="ＭＳ Ｐゴシック" charset="0"/>
          <a:cs typeface="BentonSans Book"/>
        </a:defRPr>
      </a:lvl1pPr>
      <a:lvl2pPr algn="l" defTabSz="1304873"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2pPr>
      <a:lvl3pPr algn="l" defTabSz="1304873"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3pPr>
      <a:lvl4pPr algn="l" defTabSz="1304873"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4pPr>
      <a:lvl5pPr algn="l" defTabSz="1304873"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5pPr>
      <a:lvl6pPr marL="457182" algn="l" defTabSz="1304873"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6pPr>
      <a:lvl7pPr marL="914364" algn="l" defTabSz="1304873"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7pPr>
      <a:lvl8pPr marL="1371545" algn="l" defTabSz="1304873"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8pPr>
      <a:lvl9pPr marL="1828727" algn="l" defTabSz="1304873"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9pPr>
    </p:titleStyle>
    <p:bodyStyle>
      <a:lvl1pPr marL="488930" indent="-488930" algn="l" defTabSz="1304873" rtl="0" eaLnBrk="1" fontAlgn="base" hangingPunct="1">
        <a:spcBef>
          <a:spcPct val="20000"/>
        </a:spcBef>
        <a:spcAft>
          <a:spcPct val="0"/>
        </a:spcAft>
        <a:buFont typeface="Arial" charset="0"/>
        <a:buChar char="•"/>
        <a:defRPr sz="4600" kern="1200">
          <a:solidFill>
            <a:schemeClr val="tx1"/>
          </a:solidFill>
          <a:latin typeface="+mn-lt"/>
          <a:ea typeface="ＭＳ Ｐゴシック" charset="0"/>
          <a:cs typeface="ＭＳ Ｐゴシック" charset="0"/>
        </a:defRPr>
      </a:lvl1pPr>
      <a:lvl2pPr marL="1060408" indent="-407971" algn="l" defTabSz="1304873"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31885" indent="-325424" algn="l" defTabSz="1304873"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84321" indent="-325424" algn="l" defTabSz="1304873"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4pPr>
      <a:lvl5pPr marL="2938345" indent="-325424" algn="l" defTabSz="1304873"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5pPr>
      <a:lvl6pPr marL="3591962" indent="-326542" algn="l" defTabSz="1306169"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046" indent="-326542" algn="l" defTabSz="1306169"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130" indent="-326542" algn="l" defTabSz="1306169"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214" indent="-326542" algn="l" defTabSz="1306169"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169" rtl="0" eaLnBrk="1" latinLnBrk="0" hangingPunct="1">
        <a:defRPr sz="2600" kern="1200">
          <a:solidFill>
            <a:schemeClr val="tx1"/>
          </a:solidFill>
          <a:latin typeface="+mn-lt"/>
          <a:ea typeface="+mn-ea"/>
          <a:cs typeface="+mn-cs"/>
        </a:defRPr>
      </a:lvl1pPr>
      <a:lvl2pPr marL="653084" algn="l" defTabSz="1306169" rtl="0" eaLnBrk="1" latinLnBrk="0" hangingPunct="1">
        <a:defRPr sz="2600" kern="1200">
          <a:solidFill>
            <a:schemeClr val="tx1"/>
          </a:solidFill>
          <a:latin typeface="+mn-lt"/>
          <a:ea typeface="+mn-ea"/>
          <a:cs typeface="+mn-cs"/>
        </a:defRPr>
      </a:lvl2pPr>
      <a:lvl3pPr marL="1306169" algn="l" defTabSz="1306169" rtl="0" eaLnBrk="1" latinLnBrk="0" hangingPunct="1">
        <a:defRPr sz="2600" kern="1200">
          <a:solidFill>
            <a:schemeClr val="tx1"/>
          </a:solidFill>
          <a:latin typeface="+mn-lt"/>
          <a:ea typeface="+mn-ea"/>
          <a:cs typeface="+mn-cs"/>
        </a:defRPr>
      </a:lvl3pPr>
      <a:lvl4pPr marL="1959253" algn="l" defTabSz="1306169" rtl="0" eaLnBrk="1" latinLnBrk="0" hangingPunct="1">
        <a:defRPr sz="2600" kern="1200">
          <a:solidFill>
            <a:schemeClr val="tx1"/>
          </a:solidFill>
          <a:latin typeface="+mn-lt"/>
          <a:ea typeface="+mn-ea"/>
          <a:cs typeface="+mn-cs"/>
        </a:defRPr>
      </a:lvl4pPr>
      <a:lvl5pPr marL="2612338" algn="l" defTabSz="1306169" rtl="0" eaLnBrk="1" latinLnBrk="0" hangingPunct="1">
        <a:defRPr sz="2600" kern="1200">
          <a:solidFill>
            <a:schemeClr val="tx1"/>
          </a:solidFill>
          <a:latin typeface="+mn-lt"/>
          <a:ea typeface="+mn-ea"/>
          <a:cs typeface="+mn-cs"/>
        </a:defRPr>
      </a:lvl5pPr>
      <a:lvl6pPr marL="3265420" algn="l" defTabSz="1306169" rtl="0" eaLnBrk="1" latinLnBrk="0" hangingPunct="1">
        <a:defRPr sz="2600" kern="1200">
          <a:solidFill>
            <a:schemeClr val="tx1"/>
          </a:solidFill>
          <a:latin typeface="+mn-lt"/>
          <a:ea typeface="+mn-ea"/>
          <a:cs typeface="+mn-cs"/>
        </a:defRPr>
      </a:lvl6pPr>
      <a:lvl7pPr marL="3918504" algn="l" defTabSz="1306169" rtl="0" eaLnBrk="1" latinLnBrk="0" hangingPunct="1">
        <a:defRPr sz="2600" kern="1200">
          <a:solidFill>
            <a:schemeClr val="tx1"/>
          </a:solidFill>
          <a:latin typeface="+mn-lt"/>
          <a:ea typeface="+mn-ea"/>
          <a:cs typeface="+mn-cs"/>
        </a:defRPr>
      </a:lvl7pPr>
      <a:lvl8pPr marL="4571588" algn="l" defTabSz="1306169" rtl="0" eaLnBrk="1" latinLnBrk="0" hangingPunct="1">
        <a:defRPr sz="2600" kern="1200">
          <a:solidFill>
            <a:schemeClr val="tx1"/>
          </a:solidFill>
          <a:latin typeface="+mn-lt"/>
          <a:ea typeface="+mn-ea"/>
          <a:cs typeface="+mn-cs"/>
        </a:defRPr>
      </a:lvl8pPr>
      <a:lvl9pPr marL="5224673" algn="l" defTabSz="1306169"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16.xml"/><Relationship Id="rId4" Type="http://schemas.openxmlformats.org/officeDocument/2006/relationships/hyperlink" Target="https://public.tableau.com/profile/benoit.lavergne5668#!/vizhome/TrainingPlan_15849733488110/TableauTrainingPla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hyperlink" Target="https://www.tableau.com/learn/certification/desktop-certified-associate" TargetMode="External"/><Relationship Id="rId7" Type="http://schemas.openxmlformats.org/officeDocument/2006/relationships/hyperlink" Target="https://www.tableau.com/learn/certification?_ga=2.67276945.1691488551.1591001873-352914151.1590498523" TargetMode="External"/><Relationship Id="rId2" Type="http://schemas.openxmlformats.org/officeDocument/2006/relationships/hyperlink" Target="https://www.tableau.com/learn/certification/desktop-specialist" TargetMode="External"/><Relationship Id="rId1" Type="http://schemas.openxmlformats.org/officeDocument/2006/relationships/slideLayout" Target="../slideLayouts/slideLayout33.xml"/><Relationship Id="rId6" Type="http://schemas.openxmlformats.org/officeDocument/2006/relationships/hyperlink" Target="https://www.tableau.com/learn/certification/server-certified-professional" TargetMode="External"/><Relationship Id="rId5" Type="http://schemas.openxmlformats.org/officeDocument/2006/relationships/hyperlink" Target="https://www.tableau.com/learn/certification/desktop-certified-professional" TargetMode="External"/><Relationship Id="rId4" Type="http://schemas.openxmlformats.org/officeDocument/2006/relationships/hyperlink" Target="https://www.tableau.com/learn/certification/server-certified-associat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8" Type="http://schemas.openxmlformats.org/officeDocument/2006/relationships/hyperlink" Target="https://www.tableau.com/learn/learning-paths" TargetMode="External"/><Relationship Id="rId13" Type="http://schemas.openxmlformats.org/officeDocument/2006/relationships/hyperlink" Target="https://www.tableau.com/learn/live-training" TargetMode="External"/><Relationship Id="rId3" Type="http://schemas.openxmlformats.org/officeDocument/2006/relationships/hyperlink" Target="https://www.tableau.com/learn/get-started" TargetMode="External"/><Relationship Id="rId7" Type="http://schemas.openxmlformats.org/officeDocument/2006/relationships/hyperlink" Target="https://www.tableau.com/download-on-demand-training" TargetMode="External"/><Relationship Id="rId12" Type="http://schemas.openxmlformats.org/officeDocument/2006/relationships/hyperlink" Target="https://public.tableau.com/en-us/s/" TargetMode="External"/><Relationship Id="rId2" Type="http://schemas.openxmlformats.org/officeDocument/2006/relationships/hyperlink" Target="https://www.tableau.com/learn/starter-kits" TargetMode="External"/><Relationship Id="rId16" Type="http://schemas.openxmlformats.org/officeDocument/2006/relationships/image" Target="../media/image18.png"/><Relationship Id="rId1" Type="http://schemas.openxmlformats.org/officeDocument/2006/relationships/slideLayout" Target="../slideLayouts/slideLayout16.xml"/><Relationship Id="rId6" Type="http://schemas.openxmlformats.org/officeDocument/2006/relationships/hyperlink" Target="https://www.tableau.com/learn/training/20202" TargetMode="External"/><Relationship Id="rId11" Type="http://schemas.openxmlformats.org/officeDocument/2006/relationships/hyperlink" Target="https://www.tableau.com/learn/classroom" TargetMode="External"/><Relationship Id="rId5" Type="http://schemas.openxmlformats.org/officeDocument/2006/relationships/hyperlink" Target="https://usergroups.tableau.com/" TargetMode="External"/><Relationship Id="rId15" Type="http://schemas.openxmlformats.org/officeDocument/2006/relationships/hyperlink" Target="https://www.tableau.com/learn/webinars" TargetMode="External"/><Relationship Id="rId10" Type="http://schemas.openxmlformats.org/officeDocument/2006/relationships/hyperlink" Target="https://www.tableau.com/learn/whitepapers" TargetMode="External"/><Relationship Id="rId4" Type="http://schemas.openxmlformats.org/officeDocument/2006/relationships/hyperlink" Target="https://www.tableau.com/learn/training/elearning" TargetMode="External"/><Relationship Id="rId9" Type="http://schemas.openxmlformats.org/officeDocument/2006/relationships/hyperlink" Target="https://community.tableau.com/welcome" TargetMode="External"/><Relationship Id="rId14" Type="http://schemas.openxmlformats.org/officeDocument/2006/relationships/hyperlink" Target="https://www.tableau.com/learn/classroom/virtua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tableau.com/learn/learning-paths"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hyperlink" Target="guide.tableau.com" TargetMode="External"/><Relationship Id="rId5" Type="http://schemas.openxmlformats.org/officeDocument/2006/relationships/image" Target="../media/image20.jpe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hyperlink" Target="https://www.tableau.com/learn/training/elearning?_ga=2.163673663.1691488551.1591001873-352914151.1590498523&amp;_fsi=l5I2kAJF" TargetMode="External"/><Relationship Id="rId3" Type="http://schemas.openxmlformats.org/officeDocument/2006/relationships/hyperlink" Target="https://www.tableau.com/learn/classroom/desktop-two" TargetMode="External"/><Relationship Id="rId7" Type="http://schemas.openxmlformats.org/officeDocument/2006/relationships/hyperlink" Target="https://www.tableau.com/learn/training/elearning?_ga=2.63157423.1691488551.1591001873-352914151.1590498523&amp;_fsi=l5I2kAJF" TargetMode="External"/><Relationship Id="rId2" Type="http://schemas.openxmlformats.org/officeDocument/2006/relationships/hyperlink" Target="https://www.tableau.com/learn/classroom/desktop-one" TargetMode="External"/><Relationship Id="rId1" Type="http://schemas.openxmlformats.org/officeDocument/2006/relationships/slideLayout" Target="../slideLayouts/slideLayout33.xml"/><Relationship Id="rId6" Type="http://schemas.openxmlformats.org/officeDocument/2006/relationships/hyperlink" Target="https://www.tableau.com/learn/classroom/desktop-three" TargetMode="External"/><Relationship Id="rId11" Type="http://schemas.openxmlformats.org/officeDocument/2006/relationships/hyperlink" Target="https://www.tableau.com/learn/training/20202?_ga=2.164133567.1691488551.1591001873-352914151.1590498523&amp;_fsi=l5I2kAJF" TargetMode="External"/><Relationship Id="rId5" Type="http://schemas.openxmlformats.org/officeDocument/2006/relationships/hyperlink" Target="https://www.tableau.com/learn/classroom/visual-analytics" TargetMode="External"/><Relationship Id="rId10" Type="http://schemas.openxmlformats.org/officeDocument/2006/relationships/hyperlink" Target="https://www.tableau.com/learn/learning-paths" TargetMode="External"/><Relationship Id="rId4" Type="http://schemas.openxmlformats.org/officeDocument/2006/relationships/hyperlink" Target="https://www.tableau.com/learn/training/live/prep" TargetMode="External"/><Relationship Id="rId9" Type="http://schemas.openxmlformats.org/officeDocument/2006/relationships/hyperlink" Target="https://www.tableau.com/learn/webinars?_ga=2.269119857.1691488551.1591001873-352914151.1590498523&amp;_fsi=l5I2kAJ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AB5B16-7D40-EA45-9B9F-6E0E915F67BC}"/>
              </a:ext>
            </a:extLst>
          </p:cNvPr>
          <p:cNvSpPr>
            <a:spLocks noGrp="1"/>
          </p:cNvSpPr>
          <p:nvPr>
            <p:ph type="body" sz="quarter" idx="11"/>
          </p:nvPr>
        </p:nvSpPr>
        <p:spPr/>
        <p:txBody>
          <a:bodyPr/>
          <a:lstStyle/>
          <a:p>
            <a:r>
              <a:rPr lang="en-US" dirty="0"/>
              <a:t>Data Champion Education and Training  Resources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D35FE5E0-72F3-AC40-9B7E-1124BDB495E9}"/>
              </a:ext>
            </a:extLst>
          </p:cNvPr>
          <p:cNvSpPr txBox="1">
            <a:spLocks/>
          </p:cNvSpPr>
          <p:nvPr/>
        </p:nvSpPr>
        <p:spPr>
          <a:xfrm>
            <a:off x="458284" y="3019844"/>
            <a:ext cx="13138784" cy="1274233"/>
          </a:xfrm>
          <a:prstGeom prst="rect">
            <a:avLst/>
          </a:prstGeom>
        </p:spPr>
        <p:txBody>
          <a:bodyPr/>
          <a:lstStyle>
            <a:lvl1pPr marL="488950" indent="-488950" algn="l" defTabSz="1304925" rtl="0" eaLnBrk="1" fontAlgn="base" hangingPunct="1">
              <a:spcBef>
                <a:spcPct val="20000"/>
              </a:spcBef>
              <a:spcAft>
                <a:spcPct val="0"/>
              </a:spcAft>
              <a:buFont typeface="Arial" charset="0"/>
              <a:buChar char="•"/>
              <a:defRPr sz="4600" kern="1200">
                <a:solidFill>
                  <a:schemeClr val="tx1"/>
                </a:solidFill>
                <a:latin typeface="+mn-lt"/>
                <a:ea typeface="ＭＳ Ｐゴシック" charset="0"/>
                <a:cs typeface="ＭＳ Ｐゴシック" charset="0"/>
              </a:defRPr>
            </a:lvl1pPr>
            <a:lvl2pPr marL="1060450" indent="-407988" algn="l" defTabSz="1304925"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31950" indent="-325438" algn="l" defTabSz="1304925"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4pPr>
            <a:lvl5pPr marL="293846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5pPr>
            <a:lvl6pPr marL="359210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marL="0" indent="0">
              <a:buNone/>
            </a:pPr>
            <a:r>
              <a:rPr lang="en-US" sz="4000" b="1" dirty="0">
                <a:latin typeface="Benton Sans Book" panose="02000404020000020004" pitchFamily="2" charset="77"/>
              </a:rPr>
              <a:t>Training Plan Dashboard </a:t>
            </a:r>
            <a:endParaRPr lang="en-US" sz="4500" b="1" dirty="0">
              <a:latin typeface="Benton Sans Book" panose="02000404020000020004" pitchFamily="2" charset="77"/>
            </a:endParaRPr>
          </a:p>
        </p:txBody>
      </p:sp>
      <p:sp>
        <p:nvSpPr>
          <p:cNvPr id="6" name="Rectangle 5"/>
          <p:cNvSpPr/>
          <p:nvPr/>
        </p:nvSpPr>
        <p:spPr>
          <a:xfrm>
            <a:off x="0" y="7600869"/>
            <a:ext cx="14630400" cy="6287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870367" y="7597152"/>
            <a:ext cx="1453403" cy="632448"/>
          </a:xfrm>
          <a:prstGeom prst="rect">
            <a:avLst/>
          </a:prstGeom>
        </p:spPr>
      </p:pic>
    </p:spTree>
    <p:extLst>
      <p:ext uri="{BB962C8B-B14F-4D97-AF65-F5344CB8AC3E}">
        <p14:creationId xmlns:p14="http://schemas.microsoft.com/office/powerpoint/2010/main" val="2802313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600869"/>
            <a:ext cx="14630400" cy="6287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870367" y="7597152"/>
            <a:ext cx="1453403" cy="632448"/>
          </a:xfrm>
          <a:prstGeom prst="rect">
            <a:avLst/>
          </a:prstGeom>
        </p:spPr>
      </p:pic>
      <p:pic>
        <p:nvPicPr>
          <p:cNvPr id="8" name="Picture 7">
            <a:extLst>
              <a:ext uri="{FF2B5EF4-FFF2-40B4-BE49-F238E27FC236}">
                <a16:creationId xmlns:a16="http://schemas.microsoft.com/office/drawing/2014/main" id="{33F59DE6-30BB-2649-B56D-6209A5E78FA3}"/>
              </a:ext>
            </a:extLst>
          </p:cNvPr>
          <p:cNvPicPr>
            <a:picLocks noChangeAspect="1"/>
          </p:cNvPicPr>
          <p:nvPr/>
        </p:nvPicPr>
        <p:blipFill>
          <a:blip r:embed="rId3"/>
          <a:stretch>
            <a:fillRect/>
          </a:stretch>
        </p:blipFill>
        <p:spPr>
          <a:xfrm>
            <a:off x="828972" y="1749225"/>
            <a:ext cx="7376289" cy="5460082"/>
          </a:xfrm>
          <a:prstGeom prst="rect">
            <a:avLst/>
          </a:prstGeom>
          <a:ln w="6350">
            <a:solidFill>
              <a:schemeClr val="tx1"/>
            </a:solidFill>
          </a:ln>
        </p:spPr>
      </p:pic>
      <p:sp>
        <p:nvSpPr>
          <p:cNvPr id="9" name="Text Placeholder 1">
            <a:extLst>
              <a:ext uri="{FF2B5EF4-FFF2-40B4-BE49-F238E27FC236}">
                <a16:creationId xmlns:a16="http://schemas.microsoft.com/office/drawing/2014/main" id="{A940FE03-5447-7B47-8585-418D1F9E4030}"/>
              </a:ext>
            </a:extLst>
          </p:cNvPr>
          <p:cNvSpPr txBox="1">
            <a:spLocks/>
          </p:cNvSpPr>
          <p:nvPr/>
        </p:nvSpPr>
        <p:spPr>
          <a:xfrm>
            <a:off x="680653" y="291462"/>
            <a:ext cx="13269094" cy="773097"/>
          </a:xfrm>
          <a:prstGeom prst="rect">
            <a:avLst/>
          </a:prstGeom>
        </p:spPr>
        <p:txBody>
          <a:bodyPr/>
          <a:lstStyle>
            <a:lvl1pPr marL="488950" indent="-488950" algn="l" defTabSz="1304925" rtl="0" eaLnBrk="1" fontAlgn="base" hangingPunct="1">
              <a:spcBef>
                <a:spcPct val="20000"/>
              </a:spcBef>
              <a:spcAft>
                <a:spcPct val="0"/>
              </a:spcAft>
              <a:buFont typeface="Arial" charset="0"/>
              <a:buChar char="•"/>
              <a:defRPr sz="4600" kern="1200">
                <a:solidFill>
                  <a:schemeClr val="tx1"/>
                </a:solidFill>
                <a:latin typeface="+mn-lt"/>
                <a:ea typeface="ＭＳ Ｐゴシック" charset="0"/>
                <a:cs typeface="ＭＳ Ｐゴシック" charset="0"/>
              </a:defRPr>
            </a:lvl1pPr>
            <a:lvl2pPr marL="1060450" indent="-407988" algn="l" defTabSz="1304925"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31950" indent="-325438" algn="l" defTabSz="1304925"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4pPr>
            <a:lvl5pPr marL="293846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5pPr>
            <a:lvl6pPr marL="359210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marL="0" indent="0">
              <a:buNone/>
            </a:pPr>
            <a:r>
              <a:rPr lang="en-GB" sz="4000" kern="0" dirty="0">
                <a:solidFill>
                  <a:srgbClr val="666666"/>
                </a:solidFill>
                <a:latin typeface="Benton Sans Book" panose="02000404020000020004" pitchFamily="2" charset="77"/>
                <a:cs typeface="Gill Sans"/>
              </a:rPr>
              <a:t>Training Plan Dashboard – </a:t>
            </a:r>
            <a:r>
              <a:rPr lang="en-GB" sz="2800" kern="0" dirty="0">
                <a:solidFill>
                  <a:srgbClr val="666666"/>
                </a:solidFill>
                <a:latin typeface="Benton Sans Book" panose="02000404020000020004" pitchFamily="2" charset="77"/>
                <a:cs typeface="Gill Sans"/>
              </a:rPr>
              <a:t>On Tableau Public</a:t>
            </a:r>
            <a:endParaRPr lang="en-GB" sz="4000" kern="0" dirty="0">
              <a:solidFill>
                <a:srgbClr val="666666"/>
              </a:solidFill>
              <a:latin typeface="Benton Sans Book" panose="02000404020000020004" pitchFamily="2" charset="77"/>
              <a:cs typeface="Gill Sans"/>
            </a:endParaRPr>
          </a:p>
          <a:p>
            <a:pPr marL="0" indent="0">
              <a:buNone/>
            </a:pPr>
            <a:r>
              <a:rPr lang="en-GB" sz="1800" kern="0" dirty="0">
                <a:solidFill>
                  <a:srgbClr val="666666"/>
                </a:solidFill>
                <a:latin typeface="Benton Sans Book" panose="02000404020000020004" pitchFamily="2" charset="77"/>
                <a:cs typeface="Gill Sans"/>
              </a:rPr>
              <a:t> </a:t>
            </a:r>
          </a:p>
        </p:txBody>
      </p:sp>
      <p:sp>
        <p:nvSpPr>
          <p:cNvPr id="10" name="Rectangle 9">
            <a:extLst>
              <a:ext uri="{FF2B5EF4-FFF2-40B4-BE49-F238E27FC236}">
                <a16:creationId xmlns:a16="http://schemas.microsoft.com/office/drawing/2014/main" id="{2D33D292-11AA-6549-9551-F419370B44A7}"/>
              </a:ext>
            </a:extLst>
          </p:cNvPr>
          <p:cNvSpPr/>
          <p:nvPr/>
        </p:nvSpPr>
        <p:spPr>
          <a:xfrm>
            <a:off x="8972520" y="1749225"/>
            <a:ext cx="4393096" cy="4093428"/>
          </a:xfrm>
          <a:prstGeom prst="rect">
            <a:avLst/>
          </a:prstGeom>
        </p:spPr>
        <p:txBody>
          <a:bodyPr wrap="square">
            <a:spAutoFit/>
          </a:bodyPr>
          <a:lstStyle/>
          <a:p>
            <a:endParaRPr lang="en-US" sz="2000" dirty="0">
              <a:solidFill>
                <a:srgbClr val="666666"/>
              </a:solidFill>
              <a:latin typeface="+mj-lt"/>
            </a:endParaRPr>
          </a:p>
          <a:p>
            <a:r>
              <a:rPr lang="en-US" sz="2500" dirty="0">
                <a:solidFill>
                  <a:srgbClr val="666666"/>
                </a:solidFill>
                <a:latin typeface="+mj-lt"/>
              </a:rPr>
              <a:t>This is a great dashboard to explore to gather ideas on how to structure a training plan. Filter based on  role and level, follow the proposed sequence and/or pick and choose your own route.</a:t>
            </a:r>
          </a:p>
          <a:p>
            <a:endParaRPr lang="en-US" sz="2000" dirty="0">
              <a:solidFill>
                <a:srgbClr val="666666"/>
              </a:solidFill>
              <a:latin typeface="Benton Sans" panose="02000504020000020004" pitchFamily="2" charset="77"/>
            </a:endParaRPr>
          </a:p>
          <a:p>
            <a:pPr marL="342900" indent="-342900">
              <a:buFont typeface="Wingdings" pitchFamily="2" charset="2"/>
              <a:buChar char="Ø"/>
            </a:pPr>
            <a:r>
              <a:rPr lang="en-US" sz="2000" i="1" dirty="0">
                <a:solidFill>
                  <a:schemeClr val="accent2"/>
                </a:solidFill>
                <a:latin typeface="Benton Sans" panose="02000504020000020004" pitchFamily="2" charset="77"/>
                <a:hlinkClick r:id="rId4"/>
              </a:rPr>
              <a:t>Click HERE </a:t>
            </a:r>
            <a:r>
              <a:rPr lang="en-US" sz="2000" i="1" dirty="0">
                <a:solidFill>
                  <a:srgbClr val="666666"/>
                </a:solidFill>
                <a:latin typeface="Benton Sans" panose="02000504020000020004" pitchFamily="2" charset="77"/>
              </a:rPr>
              <a:t>to access it</a:t>
            </a:r>
          </a:p>
        </p:txBody>
      </p:sp>
    </p:spTree>
    <p:extLst>
      <p:ext uri="{BB962C8B-B14F-4D97-AF65-F5344CB8AC3E}">
        <p14:creationId xmlns:p14="http://schemas.microsoft.com/office/powerpoint/2010/main" val="1757518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D35FE5E0-72F3-AC40-9B7E-1124BDB495E9}"/>
              </a:ext>
            </a:extLst>
          </p:cNvPr>
          <p:cNvSpPr txBox="1">
            <a:spLocks/>
          </p:cNvSpPr>
          <p:nvPr/>
        </p:nvSpPr>
        <p:spPr>
          <a:xfrm>
            <a:off x="458284" y="3019844"/>
            <a:ext cx="13138784" cy="1274233"/>
          </a:xfrm>
          <a:prstGeom prst="rect">
            <a:avLst/>
          </a:prstGeom>
        </p:spPr>
        <p:txBody>
          <a:bodyPr/>
          <a:lstStyle>
            <a:lvl1pPr marL="488950" indent="-488950" algn="l" defTabSz="1304925" rtl="0" eaLnBrk="1" fontAlgn="base" hangingPunct="1">
              <a:spcBef>
                <a:spcPct val="20000"/>
              </a:spcBef>
              <a:spcAft>
                <a:spcPct val="0"/>
              </a:spcAft>
              <a:buFont typeface="Arial" charset="0"/>
              <a:buChar char="•"/>
              <a:defRPr sz="4600" kern="1200">
                <a:solidFill>
                  <a:schemeClr val="tx1"/>
                </a:solidFill>
                <a:latin typeface="+mn-lt"/>
                <a:ea typeface="ＭＳ Ｐゴシック" charset="0"/>
                <a:cs typeface="ＭＳ Ｐゴシック" charset="0"/>
              </a:defRPr>
            </a:lvl1pPr>
            <a:lvl2pPr marL="1060450" indent="-407988" algn="l" defTabSz="1304925"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31950" indent="-325438" algn="l" defTabSz="1304925"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4pPr>
            <a:lvl5pPr marL="293846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5pPr>
            <a:lvl6pPr marL="359210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marL="0" indent="0">
              <a:buNone/>
            </a:pPr>
            <a:r>
              <a:rPr lang="en-US" sz="4000" b="1" dirty="0">
                <a:latin typeface="Benton Sans Light" panose="02000404020000020004" pitchFamily="2" charset="77"/>
              </a:rPr>
              <a:t>Product Certifications </a:t>
            </a:r>
          </a:p>
        </p:txBody>
      </p:sp>
      <p:sp>
        <p:nvSpPr>
          <p:cNvPr id="6" name="Rectangle 5"/>
          <p:cNvSpPr/>
          <p:nvPr/>
        </p:nvSpPr>
        <p:spPr>
          <a:xfrm>
            <a:off x="0" y="7600869"/>
            <a:ext cx="14630400" cy="6287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870367" y="7597152"/>
            <a:ext cx="1453403" cy="632448"/>
          </a:xfrm>
          <a:prstGeom prst="rect">
            <a:avLst/>
          </a:prstGeom>
        </p:spPr>
      </p:pic>
    </p:spTree>
    <p:extLst>
      <p:ext uri="{BB962C8B-B14F-4D97-AF65-F5344CB8AC3E}">
        <p14:creationId xmlns:p14="http://schemas.microsoft.com/office/powerpoint/2010/main" val="3898737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8B6AA7-B9C1-6B48-A920-CC25FFAC4862}"/>
              </a:ext>
            </a:extLst>
          </p:cNvPr>
          <p:cNvSpPr txBox="1">
            <a:spLocks/>
          </p:cNvSpPr>
          <p:nvPr/>
        </p:nvSpPr>
        <p:spPr>
          <a:xfrm>
            <a:off x="680653" y="291462"/>
            <a:ext cx="13269094" cy="773097"/>
          </a:xfrm>
          <a:prstGeom prst="rect">
            <a:avLst/>
          </a:prstGeom>
        </p:spPr>
        <p:txBody>
          <a:bodyPr/>
          <a:lstStyle>
            <a:lvl1pPr marL="488950" indent="-488950" algn="l" defTabSz="1304925" rtl="0" eaLnBrk="1" fontAlgn="base" hangingPunct="1">
              <a:spcBef>
                <a:spcPct val="20000"/>
              </a:spcBef>
              <a:spcAft>
                <a:spcPct val="0"/>
              </a:spcAft>
              <a:buFont typeface="Arial" charset="0"/>
              <a:buChar char="•"/>
              <a:defRPr sz="4600" kern="1200">
                <a:solidFill>
                  <a:schemeClr val="tx1"/>
                </a:solidFill>
                <a:latin typeface="+mn-lt"/>
                <a:ea typeface="ＭＳ Ｐゴシック" charset="0"/>
                <a:cs typeface="ＭＳ Ｐゴシック" charset="0"/>
              </a:defRPr>
            </a:lvl1pPr>
            <a:lvl2pPr marL="1060450" indent="-407988" algn="l" defTabSz="1304925"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31950" indent="-325438" algn="l" defTabSz="1304925"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4pPr>
            <a:lvl5pPr marL="293846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5pPr>
            <a:lvl6pPr marL="359210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marL="0" indent="0">
              <a:buNone/>
            </a:pPr>
            <a:r>
              <a:rPr lang="en-GB" sz="4000" kern="0" dirty="0">
                <a:solidFill>
                  <a:schemeClr val="bg1"/>
                </a:solidFill>
                <a:latin typeface="Benton Sans Book" panose="02000404020000020004" pitchFamily="2" charset="77"/>
                <a:cs typeface="Gill Sans"/>
              </a:rPr>
              <a:t>Training Certification</a:t>
            </a:r>
          </a:p>
          <a:p>
            <a:pPr marL="0" indent="0">
              <a:buNone/>
            </a:pPr>
            <a:r>
              <a:rPr lang="en-GB" sz="1800" kern="0" dirty="0">
                <a:solidFill>
                  <a:schemeClr val="bg1"/>
                </a:solidFill>
                <a:latin typeface="Benton Sans Book" panose="02000404020000020004" pitchFamily="2" charset="77"/>
                <a:cs typeface="Gill Sans"/>
              </a:rPr>
              <a:t> </a:t>
            </a:r>
          </a:p>
        </p:txBody>
      </p:sp>
      <p:graphicFrame>
        <p:nvGraphicFramePr>
          <p:cNvPr id="3" name="Table 2">
            <a:extLst>
              <a:ext uri="{FF2B5EF4-FFF2-40B4-BE49-F238E27FC236}">
                <a16:creationId xmlns:a16="http://schemas.microsoft.com/office/drawing/2014/main" id="{0C0BB86E-32E7-2E45-A39A-17EFCEE78D21}"/>
              </a:ext>
            </a:extLst>
          </p:cNvPr>
          <p:cNvGraphicFramePr>
            <a:graphicFrameLocks noGrp="1"/>
          </p:cNvGraphicFramePr>
          <p:nvPr>
            <p:extLst>
              <p:ext uri="{D42A27DB-BD31-4B8C-83A1-F6EECF244321}">
                <p14:modId xmlns:p14="http://schemas.microsoft.com/office/powerpoint/2010/main" val="1297859642"/>
              </p:ext>
            </p:extLst>
          </p:nvPr>
        </p:nvGraphicFramePr>
        <p:xfrm>
          <a:off x="2317407" y="2432322"/>
          <a:ext cx="9995585" cy="5505816"/>
        </p:xfrm>
        <a:graphic>
          <a:graphicData uri="http://schemas.openxmlformats.org/drawingml/2006/table">
            <a:tbl>
              <a:tblPr>
                <a:tableStyleId>{E8034E78-7F5D-4C2E-B375-FC64B27BC917}</a:tableStyleId>
              </a:tblPr>
              <a:tblGrid>
                <a:gridCol w="1309816">
                  <a:extLst>
                    <a:ext uri="{9D8B030D-6E8A-4147-A177-3AD203B41FA5}">
                      <a16:colId xmlns:a16="http://schemas.microsoft.com/office/drawing/2014/main" val="1235290706"/>
                    </a:ext>
                  </a:extLst>
                </a:gridCol>
                <a:gridCol w="2137641">
                  <a:extLst>
                    <a:ext uri="{9D8B030D-6E8A-4147-A177-3AD203B41FA5}">
                      <a16:colId xmlns:a16="http://schemas.microsoft.com/office/drawing/2014/main" val="4122236172"/>
                    </a:ext>
                  </a:extLst>
                </a:gridCol>
                <a:gridCol w="3274064">
                  <a:extLst>
                    <a:ext uri="{9D8B030D-6E8A-4147-A177-3AD203B41FA5}">
                      <a16:colId xmlns:a16="http://schemas.microsoft.com/office/drawing/2014/main" val="11110715"/>
                    </a:ext>
                  </a:extLst>
                </a:gridCol>
                <a:gridCol w="3274064">
                  <a:extLst>
                    <a:ext uri="{9D8B030D-6E8A-4147-A177-3AD203B41FA5}">
                      <a16:colId xmlns:a16="http://schemas.microsoft.com/office/drawing/2014/main" val="1334632692"/>
                    </a:ext>
                  </a:extLst>
                </a:gridCol>
              </a:tblGrid>
              <a:tr h="464572">
                <a:tc>
                  <a:txBody>
                    <a:bodyPr/>
                    <a:lstStyle/>
                    <a:p>
                      <a:pPr fontAlgn="t">
                        <a:lnSpc>
                          <a:spcPct val="150000"/>
                        </a:lnSpc>
                      </a:pPr>
                      <a:endParaRPr lang="en-GB" sz="1600" b="0" i="0" dirty="0">
                        <a:solidFill>
                          <a:schemeClr val="tx1"/>
                        </a:solidFill>
                        <a:effectLst/>
                        <a:latin typeface="Benton Sans" panose="02000504020000020004" pitchFamily="2" charset="7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t">
                        <a:lnSpc>
                          <a:spcPct val="150000"/>
                        </a:lnSpc>
                      </a:pPr>
                      <a:r>
                        <a:rPr lang="en-GB" sz="1600" b="0" i="0" dirty="0">
                          <a:solidFill>
                            <a:schemeClr val="tx1"/>
                          </a:solidFill>
                          <a:effectLst/>
                          <a:latin typeface="Benton Sans" panose="02000504020000020004" pitchFamily="2" charset="77"/>
                        </a:rPr>
                        <a:t> </a:t>
                      </a:r>
                      <a:r>
                        <a:rPr lang="en-GB" sz="1600" b="0" i="1" dirty="0">
                          <a:solidFill>
                            <a:schemeClr val="tx1"/>
                          </a:solidFill>
                          <a:effectLst/>
                          <a:latin typeface="Benton Sans" panose="02000504020000020004" pitchFamily="2" charset="77"/>
                        </a:rPr>
                        <a:t>Exam Level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fontAlgn="t">
                        <a:lnSpc>
                          <a:spcPct val="150000"/>
                        </a:lnSpc>
                      </a:pPr>
                      <a:r>
                        <a:rPr lang="en-GB" sz="1600" b="0" i="0" dirty="0">
                          <a:solidFill>
                            <a:schemeClr val="tx1"/>
                          </a:solidFill>
                          <a:effectLst/>
                          <a:latin typeface="Benton Sans" panose="02000504020000020004" pitchFamily="2" charset="77"/>
                        </a:rPr>
                        <a:t> </a:t>
                      </a:r>
                      <a:r>
                        <a:rPr lang="en-GB" sz="1600" b="0" i="1" dirty="0">
                          <a:solidFill>
                            <a:schemeClr val="tx1"/>
                          </a:solidFill>
                          <a:effectLst/>
                          <a:latin typeface="Benton Sans" panose="02000504020000020004" pitchFamily="2" charset="77"/>
                        </a:rPr>
                        <a:t>By Product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extLst>
                  <a:ext uri="{0D108BD9-81ED-4DB2-BD59-A6C34878D82A}">
                    <a16:rowId xmlns:a16="http://schemas.microsoft.com/office/drawing/2014/main" val="4163017383"/>
                  </a:ext>
                </a:extLst>
              </a:tr>
              <a:tr h="1620400">
                <a:tc rowSpan="3">
                  <a:txBody>
                    <a:bodyPr/>
                    <a:lstStyle/>
                    <a:p>
                      <a:pPr algn="ctr" fontAlgn="t">
                        <a:lnSpc>
                          <a:spcPct val="150000"/>
                        </a:lnSpc>
                      </a:pPr>
                      <a:r>
                        <a:rPr lang="en-GB" sz="1600" b="0" i="1" dirty="0">
                          <a:solidFill>
                            <a:schemeClr val="tx1"/>
                          </a:solidFill>
                          <a:effectLst/>
                          <a:latin typeface="Benton Sans" panose="02000504020000020004" pitchFamily="2" charset="77"/>
                        </a:rPr>
                        <a:t>Increasing difficulty</a:t>
                      </a:r>
                    </a:p>
                    <a:p>
                      <a:pPr algn="ctr" fontAlgn="t">
                        <a:lnSpc>
                          <a:spcPct val="150000"/>
                        </a:lnSpc>
                      </a:pPr>
                      <a:r>
                        <a:rPr lang="en-GB" sz="1600" b="0" i="1" dirty="0">
                          <a:solidFill>
                            <a:schemeClr val="tx1"/>
                          </a:solidFill>
                          <a:effectLst/>
                          <a:latin typeface="Benton Sans" panose="02000504020000020004" pitchFamily="2" charset="77"/>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t">
                        <a:lnSpc>
                          <a:spcPct val="150000"/>
                        </a:lnSpc>
                      </a:pPr>
                      <a:r>
                        <a:rPr lang="en-GB" sz="1600" b="0" i="0" dirty="0">
                          <a:solidFill>
                            <a:schemeClr val="tx1"/>
                          </a:solidFill>
                          <a:effectLst/>
                          <a:latin typeface="Benton Sans" panose="02000504020000020004" pitchFamily="2" charset="77"/>
                        </a:rPr>
                        <a:t>Specialist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t">
                        <a:lnSpc>
                          <a:spcPct val="150000"/>
                        </a:lnSpc>
                      </a:pPr>
                      <a:r>
                        <a:rPr lang="en-GB" sz="1600" b="0" i="0" u="none" strike="noStrike" dirty="0">
                          <a:solidFill>
                            <a:schemeClr val="accent2"/>
                          </a:solidFill>
                          <a:effectLst/>
                          <a:latin typeface="+mj-lt"/>
                          <a:hlinkClick r:id="rId2">
                            <a:extLst>
                              <a:ext uri="{A12FA001-AC4F-418D-AE19-62706E023703}">
                                <ahyp:hlinkClr xmlns:ahyp="http://schemas.microsoft.com/office/drawing/2018/hyperlinkcolor" val="tx"/>
                              </a:ext>
                            </a:extLst>
                          </a:hlinkClick>
                        </a:rPr>
                        <a:t>Tableau Desktop Specialist</a:t>
                      </a:r>
                      <a:r>
                        <a:rPr lang="en-GB" sz="1600" b="0" i="0" dirty="0">
                          <a:solidFill>
                            <a:schemeClr val="accent2"/>
                          </a:solidFill>
                          <a:effectLst/>
                          <a:latin typeface="+mj-lt"/>
                        </a:rPr>
                        <a:t> </a:t>
                      </a:r>
                      <a:r>
                        <a:rPr lang="en-GB" sz="1600" b="0" i="0" dirty="0">
                          <a:solidFill>
                            <a:schemeClr val="tx1"/>
                          </a:solidFill>
                          <a:effectLst/>
                          <a:latin typeface="+mj-lt"/>
                        </a:rPr>
                        <a:t>– tests foundational functionality and product comprehension.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t">
                        <a:lnSpc>
                          <a:spcPct val="150000"/>
                        </a:lnSpc>
                      </a:pPr>
                      <a:endParaRPr lang="en-GB" sz="1600" b="0" i="0" dirty="0">
                        <a:solidFill>
                          <a:schemeClr val="tx1"/>
                        </a:solidFill>
                        <a:effectLst/>
                        <a:latin typeface="+mj-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430136396"/>
                  </a:ext>
                </a:extLst>
              </a:tr>
              <a:tr h="1620400">
                <a:tc vMerge="1">
                  <a:txBody>
                    <a:bodyPr/>
                    <a:lstStyle/>
                    <a:p>
                      <a:endParaRPr lang="en-US"/>
                    </a:p>
                  </a:txBody>
                  <a:tcPr/>
                </a:tc>
                <a:tc>
                  <a:txBody>
                    <a:bodyPr/>
                    <a:lstStyle/>
                    <a:p>
                      <a:pPr fontAlgn="t">
                        <a:lnSpc>
                          <a:spcPct val="150000"/>
                        </a:lnSpc>
                      </a:pPr>
                      <a:r>
                        <a:rPr lang="en-GB" sz="1600" b="0" i="0" dirty="0">
                          <a:solidFill>
                            <a:schemeClr val="tx1"/>
                          </a:solidFill>
                          <a:effectLst/>
                          <a:latin typeface="Benton Sans" panose="02000504020000020004" pitchFamily="2" charset="77"/>
                        </a:rPr>
                        <a:t>Associate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t">
                        <a:lnSpc>
                          <a:spcPct val="150000"/>
                        </a:lnSpc>
                      </a:pPr>
                      <a:r>
                        <a:rPr lang="en-GB" sz="1600" b="0" i="0" u="none" strike="noStrike" dirty="0">
                          <a:solidFill>
                            <a:schemeClr val="accent2"/>
                          </a:solidFill>
                          <a:effectLst/>
                          <a:latin typeface="+mj-lt"/>
                          <a:hlinkClick r:id="rId3">
                            <a:extLst>
                              <a:ext uri="{A12FA001-AC4F-418D-AE19-62706E023703}">
                                <ahyp:hlinkClr xmlns:ahyp="http://schemas.microsoft.com/office/drawing/2018/hyperlinkcolor" val="tx"/>
                              </a:ext>
                            </a:extLst>
                          </a:hlinkClick>
                        </a:rPr>
                        <a:t>Tableau Desktop Certified Associate</a:t>
                      </a:r>
                      <a:r>
                        <a:rPr lang="en-GB" sz="1600" b="0" i="0" dirty="0">
                          <a:solidFill>
                            <a:schemeClr val="accent2"/>
                          </a:solidFill>
                          <a:effectLst/>
                          <a:latin typeface="+mj-lt"/>
                        </a:rPr>
                        <a:t> </a:t>
                      </a:r>
                      <a:r>
                        <a:rPr lang="en-GB" sz="1600" b="0" i="0" dirty="0">
                          <a:solidFill>
                            <a:schemeClr val="tx1"/>
                          </a:solidFill>
                          <a:effectLst/>
                          <a:latin typeface="+mj-lt"/>
                        </a:rPr>
                        <a:t>– tests comprehensive functionality and product expertise.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t">
                        <a:lnSpc>
                          <a:spcPct val="150000"/>
                        </a:lnSpc>
                      </a:pPr>
                      <a:r>
                        <a:rPr lang="en-GB" sz="1600" b="0" i="0" u="none" strike="noStrike" dirty="0">
                          <a:solidFill>
                            <a:schemeClr val="accent2"/>
                          </a:solidFill>
                          <a:effectLst/>
                          <a:latin typeface="+mj-lt"/>
                          <a:hlinkClick r:id="rId4">
                            <a:extLst>
                              <a:ext uri="{A12FA001-AC4F-418D-AE19-62706E023703}">
                                <ahyp:hlinkClr xmlns:ahyp="http://schemas.microsoft.com/office/drawing/2018/hyperlinkcolor" val="tx"/>
                              </a:ext>
                            </a:extLst>
                          </a:hlinkClick>
                        </a:rPr>
                        <a:t>Tableau Server Certified Associate</a:t>
                      </a:r>
                      <a:r>
                        <a:rPr lang="en-GB" sz="1600" b="0" i="0" dirty="0">
                          <a:solidFill>
                            <a:schemeClr val="accent2"/>
                          </a:solidFill>
                          <a:effectLst/>
                          <a:latin typeface="+mj-lt"/>
                        </a:rPr>
                        <a:t> </a:t>
                      </a:r>
                      <a:r>
                        <a:rPr lang="en-GB" sz="1600" b="0" i="0" dirty="0">
                          <a:solidFill>
                            <a:schemeClr val="tx1"/>
                          </a:solidFill>
                          <a:effectLst/>
                          <a:latin typeface="+mj-lt"/>
                        </a:rPr>
                        <a:t>– tests  administrative functionality and platform knowledge.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822123232"/>
                  </a:ext>
                </a:extLst>
              </a:tr>
              <a:tr h="1800444">
                <a:tc vMerge="1">
                  <a:txBody>
                    <a:bodyPr/>
                    <a:lstStyle/>
                    <a:p>
                      <a:endParaRPr lang="en-US"/>
                    </a:p>
                  </a:txBody>
                  <a:tcPr/>
                </a:tc>
                <a:tc>
                  <a:txBody>
                    <a:bodyPr/>
                    <a:lstStyle/>
                    <a:p>
                      <a:pPr fontAlgn="t">
                        <a:lnSpc>
                          <a:spcPct val="150000"/>
                        </a:lnSpc>
                      </a:pPr>
                      <a:r>
                        <a:rPr lang="en-GB" sz="1600" b="0" i="0">
                          <a:solidFill>
                            <a:schemeClr val="tx1"/>
                          </a:solidFill>
                          <a:effectLst/>
                          <a:latin typeface="Benton Sans" panose="02000504020000020004" pitchFamily="2" charset="77"/>
                        </a:rPr>
                        <a:t>Professional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t">
                        <a:lnSpc>
                          <a:spcPct val="150000"/>
                        </a:lnSpc>
                      </a:pPr>
                      <a:r>
                        <a:rPr lang="en-GB" sz="1600" b="0" i="0" u="none" strike="noStrike" dirty="0">
                          <a:solidFill>
                            <a:schemeClr val="accent2"/>
                          </a:solidFill>
                          <a:effectLst/>
                          <a:latin typeface="+mj-lt"/>
                          <a:hlinkClick r:id="rId5">
                            <a:extLst>
                              <a:ext uri="{A12FA001-AC4F-418D-AE19-62706E023703}">
                                <ahyp:hlinkClr xmlns:ahyp="http://schemas.microsoft.com/office/drawing/2018/hyperlinkcolor" val="tx"/>
                              </a:ext>
                            </a:extLst>
                          </a:hlinkClick>
                        </a:rPr>
                        <a:t>Tableau Desktop Certified Professional</a:t>
                      </a:r>
                      <a:r>
                        <a:rPr lang="en-GB" sz="1600" b="0" i="0" dirty="0">
                          <a:solidFill>
                            <a:schemeClr val="accent2"/>
                          </a:solidFill>
                          <a:effectLst/>
                          <a:latin typeface="+mj-lt"/>
                        </a:rPr>
                        <a:t> </a:t>
                      </a:r>
                      <a:r>
                        <a:rPr lang="en-GB" sz="1600" b="0" i="0" dirty="0">
                          <a:solidFill>
                            <a:schemeClr val="tx1"/>
                          </a:solidFill>
                          <a:effectLst/>
                          <a:latin typeface="+mj-lt"/>
                        </a:rPr>
                        <a:t>– tests advanced functionality and application of visual best practices.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fontAlgn="t">
                        <a:lnSpc>
                          <a:spcPct val="150000"/>
                        </a:lnSpc>
                      </a:pPr>
                      <a:r>
                        <a:rPr lang="en-GB" sz="1600" b="0" i="0" u="none" strike="noStrike" dirty="0">
                          <a:solidFill>
                            <a:schemeClr val="accent2"/>
                          </a:solidFill>
                          <a:effectLst/>
                          <a:latin typeface="+mj-lt"/>
                          <a:hlinkClick r:id="rId6">
                            <a:extLst>
                              <a:ext uri="{A12FA001-AC4F-418D-AE19-62706E023703}">
                                <ahyp:hlinkClr xmlns:ahyp="http://schemas.microsoft.com/office/drawing/2018/hyperlinkcolor" val="tx"/>
                              </a:ext>
                            </a:extLst>
                          </a:hlinkClick>
                        </a:rPr>
                        <a:t>Tableau Server Certified Professional</a:t>
                      </a:r>
                      <a:r>
                        <a:rPr lang="en-GB" sz="1600" b="0" i="0" dirty="0">
                          <a:solidFill>
                            <a:schemeClr val="accent2"/>
                          </a:solidFill>
                          <a:effectLst/>
                          <a:latin typeface="+mj-lt"/>
                        </a:rPr>
                        <a:t> </a:t>
                      </a:r>
                      <a:r>
                        <a:rPr lang="en-GB" sz="1600" b="0" i="0" dirty="0">
                          <a:solidFill>
                            <a:schemeClr val="tx1"/>
                          </a:solidFill>
                          <a:effectLst/>
                          <a:latin typeface="+mj-lt"/>
                        </a:rPr>
                        <a:t>– tests architectural knowledge and platform integration expertise.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139122571"/>
                  </a:ext>
                </a:extLst>
              </a:tr>
            </a:tbl>
          </a:graphicData>
        </a:graphic>
      </p:graphicFrame>
      <p:sp>
        <p:nvSpPr>
          <p:cNvPr id="8" name="TextBox 7">
            <a:extLst>
              <a:ext uri="{FF2B5EF4-FFF2-40B4-BE49-F238E27FC236}">
                <a16:creationId xmlns:a16="http://schemas.microsoft.com/office/drawing/2014/main" id="{23D1EB25-37F9-9F49-83D2-148AFE31B8C7}"/>
              </a:ext>
            </a:extLst>
          </p:cNvPr>
          <p:cNvSpPr txBox="1"/>
          <p:nvPr/>
        </p:nvSpPr>
        <p:spPr>
          <a:xfrm>
            <a:off x="680653" y="1134535"/>
            <a:ext cx="13690255" cy="1107996"/>
          </a:xfrm>
          <a:prstGeom prst="rect">
            <a:avLst/>
          </a:prstGeom>
          <a:noFill/>
        </p:spPr>
        <p:txBody>
          <a:bodyPr wrap="square" rtlCol="0">
            <a:spAutoFit/>
          </a:bodyPr>
          <a:lstStyle/>
          <a:p>
            <a:r>
              <a:rPr lang="en-GB" sz="1600" dirty="0">
                <a:latin typeface="+mj-lt"/>
                <a:hlinkClick r:id="rId7"/>
              </a:rPr>
              <a:t>Tableau Product Certifications</a:t>
            </a:r>
            <a:r>
              <a:rPr lang="en-GB" sz="1600" dirty="0">
                <a:latin typeface="+mj-lt"/>
              </a:rPr>
              <a:t> </a:t>
            </a:r>
            <a:r>
              <a:rPr lang="en-GB" sz="1600" dirty="0">
                <a:solidFill>
                  <a:schemeClr val="bg1"/>
                </a:solidFill>
                <a:latin typeface="+mj-lt"/>
              </a:rPr>
              <a:t>are higher stakes than role badge skills assessments because they follow industry standards for professional certification programs. Encouraging and supporting certification within your teams shows commitment to their professional development and </a:t>
            </a:r>
            <a:r>
              <a:rPr lang="en-GB" sz="1600" b="1" dirty="0">
                <a:solidFill>
                  <a:schemeClr val="bg1"/>
                </a:solidFill>
                <a:latin typeface="+mj-lt"/>
              </a:rPr>
              <a:t>creates clear, actionable milestones </a:t>
            </a:r>
            <a:r>
              <a:rPr lang="en-GB" sz="1600" dirty="0">
                <a:solidFill>
                  <a:schemeClr val="bg1"/>
                </a:solidFill>
                <a:latin typeface="+mj-lt"/>
              </a:rPr>
              <a:t>for individuals to work towards. By building a </a:t>
            </a:r>
            <a:r>
              <a:rPr lang="en-GB" sz="1600" b="1" u="sng" dirty="0">
                <a:solidFill>
                  <a:schemeClr val="bg1"/>
                </a:solidFill>
                <a:latin typeface="+mj-lt"/>
              </a:rPr>
              <a:t>core group of certified users</a:t>
            </a:r>
            <a:r>
              <a:rPr lang="en-GB" sz="1600" dirty="0">
                <a:solidFill>
                  <a:schemeClr val="bg1"/>
                </a:solidFill>
                <a:latin typeface="+mj-lt"/>
              </a:rPr>
              <a:t>, you increase their confidence and encourage them to elevate the skill sets of their peers.</a:t>
            </a:r>
            <a:endParaRPr lang="en-US" sz="1800" dirty="0">
              <a:solidFill>
                <a:schemeClr val="bg1"/>
              </a:solidFill>
              <a:latin typeface="+mj-lt"/>
            </a:endParaRPr>
          </a:p>
        </p:txBody>
      </p:sp>
      <p:cxnSp>
        <p:nvCxnSpPr>
          <p:cNvPr id="5" name="Straight Arrow Connector 4"/>
          <p:cNvCxnSpPr/>
          <p:nvPr/>
        </p:nvCxnSpPr>
        <p:spPr>
          <a:xfrm>
            <a:off x="2948940" y="3851910"/>
            <a:ext cx="11430" cy="3188970"/>
          </a:xfrm>
          <a:prstGeom prst="straightConnector1">
            <a:avLst/>
          </a:prstGeom>
          <a:ln w="6350" cmpd="sng">
            <a:solidFill>
              <a:schemeClr val="bg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6369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D35FE5E0-72F3-AC40-9B7E-1124BDB495E9}"/>
              </a:ext>
            </a:extLst>
          </p:cNvPr>
          <p:cNvSpPr txBox="1">
            <a:spLocks/>
          </p:cNvSpPr>
          <p:nvPr/>
        </p:nvSpPr>
        <p:spPr>
          <a:xfrm>
            <a:off x="458284" y="3019844"/>
            <a:ext cx="13138784" cy="1274233"/>
          </a:xfrm>
          <a:prstGeom prst="rect">
            <a:avLst/>
          </a:prstGeom>
        </p:spPr>
        <p:txBody>
          <a:bodyPr/>
          <a:lstStyle>
            <a:lvl1pPr marL="488950" indent="-488950" algn="l" defTabSz="1304925" rtl="0" eaLnBrk="1" fontAlgn="base" hangingPunct="1">
              <a:spcBef>
                <a:spcPct val="20000"/>
              </a:spcBef>
              <a:spcAft>
                <a:spcPct val="0"/>
              </a:spcAft>
              <a:buFont typeface="Arial" charset="0"/>
              <a:buChar char="•"/>
              <a:defRPr sz="4600" kern="1200">
                <a:solidFill>
                  <a:schemeClr val="tx1"/>
                </a:solidFill>
                <a:latin typeface="+mn-lt"/>
                <a:ea typeface="ＭＳ Ｐゴシック" charset="0"/>
                <a:cs typeface="ＭＳ Ｐゴシック" charset="0"/>
              </a:defRPr>
            </a:lvl1pPr>
            <a:lvl2pPr marL="1060450" indent="-407988" algn="l" defTabSz="1304925"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31950" indent="-325438" algn="l" defTabSz="1304925"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4pPr>
            <a:lvl5pPr marL="293846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5pPr>
            <a:lvl6pPr marL="359210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marL="0" indent="0">
              <a:buNone/>
            </a:pPr>
            <a:r>
              <a:rPr lang="en-US" sz="4000" b="1" dirty="0">
                <a:latin typeface="Benton Sans Light" panose="02000404020000020004" pitchFamily="2" charset="77"/>
              </a:rPr>
              <a:t>Summary of Training Resources </a:t>
            </a:r>
          </a:p>
        </p:txBody>
      </p:sp>
      <p:sp>
        <p:nvSpPr>
          <p:cNvPr id="6" name="Rectangle 5"/>
          <p:cNvSpPr/>
          <p:nvPr/>
        </p:nvSpPr>
        <p:spPr>
          <a:xfrm>
            <a:off x="0" y="7600869"/>
            <a:ext cx="14630400" cy="6287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870367" y="7597152"/>
            <a:ext cx="1453403" cy="632448"/>
          </a:xfrm>
          <a:prstGeom prst="rect">
            <a:avLst/>
          </a:prstGeom>
        </p:spPr>
      </p:pic>
    </p:spTree>
    <p:extLst>
      <p:ext uri="{BB962C8B-B14F-4D97-AF65-F5344CB8AC3E}">
        <p14:creationId xmlns:p14="http://schemas.microsoft.com/office/powerpoint/2010/main" val="4079181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00105035"/>
              </p:ext>
            </p:extLst>
          </p:nvPr>
        </p:nvGraphicFramePr>
        <p:xfrm>
          <a:off x="1401808" y="1443209"/>
          <a:ext cx="11468559" cy="5488296"/>
        </p:xfrm>
        <a:graphic>
          <a:graphicData uri="http://schemas.openxmlformats.org/drawingml/2006/table">
            <a:tbl>
              <a:tblPr firstRow="1" bandRow="1">
                <a:tableStyleId>{F5AB1C69-6EDB-4FF4-983F-18BD219EF322}</a:tableStyleId>
              </a:tblPr>
              <a:tblGrid>
                <a:gridCol w="3822853">
                  <a:extLst>
                    <a:ext uri="{9D8B030D-6E8A-4147-A177-3AD203B41FA5}">
                      <a16:colId xmlns:a16="http://schemas.microsoft.com/office/drawing/2014/main" val="3449798929"/>
                    </a:ext>
                  </a:extLst>
                </a:gridCol>
                <a:gridCol w="3822853">
                  <a:extLst>
                    <a:ext uri="{9D8B030D-6E8A-4147-A177-3AD203B41FA5}">
                      <a16:colId xmlns:a16="http://schemas.microsoft.com/office/drawing/2014/main" val="885393074"/>
                    </a:ext>
                  </a:extLst>
                </a:gridCol>
                <a:gridCol w="3822853">
                  <a:extLst>
                    <a:ext uri="{9D8B030D-6E8A-4147-A177-3AD203B41FA5}">
                      <a16:colId xmlns:a16="http://schemas.microsoft.com/office/drawing/2014/main" val="1792634850"/>
                    </a:ext>
                  </a:extLst>
                </a:gridCol>
              </a:tblGrid>
              <a:tr h="799047">
                <a:tc>
                  <a:txBody>
                    <a:bodyPr/>
                    <a:lstStyle/>
                    <a:p>
                      <a:r>
                        <a:rPr lang="en-US" sz="2000" dirty="0">
                          <a:latin typeface="+mj-lt"/>
                        </a:rPr>
                        <a:t>Free training resources</a:t>
                      </a:r>
                    </a:p>
                  </a:txBody>
                  <a:tcPr/>
                </a:tc>
                <a:tc>
                  <a:txBody>
                    <a:bodyPr/>
                    <a:lstStyle/>
                    <a:p>
                      <a:r>
                        <a:rPr lang="en-US" sz="2000" dirty="0">
                          <a:latin typeface="+mj-lt"/>
                        </a:rPr>
                        <a:t>Paid Training resources</a:t>
                      </a:r>
                      <a:r>
                        <a:rPr lang="en-US" sz="2000" baseline="0" dirty="0">
                          <a:latin typeface="+mj-lt"/>
                        </a:rPr>
                        <a:t> </a:t>
                      </a:r>
                      <a:endParaRPr lang="en-US" sz="2000" dirty="0">
                        <a:latin typeface="+mj-lt"/>
                      </a:endParaRPr>
                    </a:p>
                  </a:txBody>
                  <a:tcPr/>
                </a:tc>
                <a:tc>
                  <a:txBody>
                    <a:bodyPr/>
                    <a:lstStyle/>
                    <a:p>
                      <a:r>
                        <a:rPr lang="en-US" sz="2000" dirty="0">
                          <a:latin typeface="+mj-lt"/>
                        </a:rPr>
                        <a:t>Social/community learning</a:t>
                      </a:r>
                    </a:p>
                  </a:txBody>
                  <a:tcPr/>
                </a:tc>
                <a:extLst>
                  <a:ext uri="{0D108BD9-81ED-4DB2-BD59-A6C34878D82A}">
                    <a16:rowId xmlns:a16="http://schemas.microsoft.com/office/drawing/2014/main" val="4034863977"/>
                  </a:ext>
                </a:extLst>
              </a:tr>
              <a:tr h="1206023">
                <a:tc>
                  <a:txBody>
                    <a:bodyPr/>
                    <a:lstStyle/>
                    <a:p>
                      <a:r>
                        <a:rPr lang="en-US" sz="1600" baseline="0" dirty="0">
                          <a:solidFill>
                            <a:schemeClr val="accent2"/>
                          </a:solidFill>
                          <a:latin typeface="+mj-lt"/>
                          <a:hlinkClick r:id="rId2"/>
                        </a:rPr>
                        <a:t>Tableau Starter Kits</a:t>
                      </a:r>
                      <a:endParaRPr lang="en-US" sz="1600" baseline="0" dirty="0">
                        <a:solidFill>
                          <a:schemeClr val="accent2"/>
                        </a:solidFill>
                        <a:latin typeface="+mj-lt"/>
                      </a:endParaRPr>
                    </a:p>
                    <a:p>
                      <a:pPr marL="285750" indent="-285750">
                        <a:buFont typeface="Arial" panose="020B0604020202020204" pitchFamily="34" charset="0"/>
                        <a:buChar char="•"/>
                      </a:pPr>
                      <a:r>
                        <a:rPr lang="en-US" sz="1200" dirty="0">
                          <a:latin typeface="+mj-lt"/>
                        </a:rPr>
                        <a:t>Practice authoring, interacting, publishing and administering Tableau</a:t>
                      </a:r>
                    </a:p>
                    <a:p>
                      <a:pPr marL="285750" indent="-285750">
                        <a:buFont typeface="Arial" panose="020B0604020202020204" pitchFamily="34" charset="0"/>
                        <a:buChar char="•"/>
                      </a:pPr>
                      <a:r>
                        <a:rPr lang="en-US" sz="1200" dirty="0">
                          <a:latin typeface="+mj-lt"/>
                        </a:rPr>
                        <a:t>Check out the </a:t>
                      </a:r>
                      <a:r>
                        <a:rPr lang="en-US" sz="1200" dirty="0">
                          <a:latin typeface="+mj-lt"/>
                          <a:hlinkClick r:id="rId3"/>
                        </a:rPr>
                        <a:t>Getting</a:t>
                      </a:r>
                      <a:r>
                        <a:rPr lang="en-US" sz="1200" baseline="0" dirty="0">
                          <a:latin typeface="+mj-lt"/>
                          <a:hlinkClick r:id="rId3"/>
                        </a:rPr>
                        <a:t> Started </a:t>
                      </a:r>
                      <a:r>
                        <a:rPr lang="en-US" sz="1200" baseline="0" dirty="0">
                          <a:latin typeface="+mj-lt"/>
                        </a:rPr>
                        <a:t>pages for more great resources </a:t>
                      </a:r>
                      <a:endParaRPr lang="en-US" sz="1200" dirty="0">
                        <a:latin typeface="+mj-lt"/>
                      </a:endParaRPr>
                    </a:p>
                  </a:txBody>
                  <a:tcPr/>
                </a:tc>
                <a:tc>
                  <a:txBody>
                    <a:bodyPr/>
                    <a:lstStyle/>
                    <a:p>
                      <a:r>
                        <a:rPr lang="en-US" sz="1600" dirty="0">
                          <a:latin typeface="+mj-lt"/>
                          <a:hlinkClick r:id="rId4"/>
                        </a:rPr>
                        <a:t>E-Learning</a:t>
                      </a:r>
                      <a:endParaRPr lang="en-US" sz="1600" dirty="0">
                        <a:latin typeface="+mj-lt"/>
                      </a:endParaRPr>
                    </a:p>
                    <a:p>
                      <a:r>
                        <a:rPr lang="en-US" sz="1200" dirty="0">
                          <a:latin typeface="+mj-lt"/>
                        </a:rPr>
                        <a:t>Web based training with</a:t>
                      </a:r>
                      <a:r>
                        <a:rPr lang="en-US" sz="1200" baseline="0" dirty="0">
                          <a:latin typeface="+mj-lt"/>
                        </a:rPr>
                        <a:t> interactive courses curated to specific roles.</a:t>
                      </a:r>
                      <a:endParaRPr lang="en-US" sz="1200" dirty="0">
                        <a:latin typeface="+mj-lt"/>
                      </a:endParaRPr>
                    </a:p>
                  </a:txBody>
                  <a:tcPr/>
                </a:tc>
                <a:tc>
                  <a:txBody>
                    <a:bodyPr/>
                    <a:lstStyle/>
                    <a:p>
                      <a:r>
                        <a:rPr lang="en-US" sz="1600" dirty="0">
                          <a:latin typeface="+mj-lt"/>
                          <a:hlinkClick r:id="rId5"/>
                        </a:rPr>
                        <a:t>Tableau</a:t>
                      </a:r>
                      <a:r>
                        <a:rPr lang="en-US" sz="1600" baseline="0" dirty="0">
                          <a:latin typeface="+mj-lt"/>
                          <a:hlinkClick r:id="rId5"/>
                        </a:rPr>
                        <a:t> User Groups (TUGs)</a:t>
                      </a:r>
                      <a:endParaRPr lang="en-US" sz="1600" baseline="0" dirty="0">
                        <a:latin typeface="+mj-lt"/>
                      </a:endParaRPr>
                    </a:p>
                    <a:p>
                      <a:r>
                        <a:rPr lang="en-US" sz="1200" baseline="0" dirty="0">
                          <a:latin typeface="+mj-lt"/>
                        </a:rPr>
                        <a:t>Local and virtual User Groups where you can connect and share with peers from different organizations.</a:t>
                      </a:r>
                      <a:endParaRPr lang="en-US" sz="1200" dirty="0">
                        <a:latin typeface="+mj-lt"/>
                      </a:endParaRPr>
                    </a:p>
                  </a:txBody>
                  <a:tcPr/>
                </a:tc>
                <a:extLst>
                  <a:ext uri="{0D108BD9-81ED-4DB2-BD59-A6C34878D82A}">
                    <a16:rowId xmlns:a16="http://schemas.microsoft.com/office/drawing/2014/main" val="171898585"/>
                  </a:ext>
                </a:extLst>
              </a:tr>
              <a:tr h="1026325">
                <a:tc>
                  <a:txBody>
                    <a:bodyPr/>
                    <a:lstStyle/>
                    <a:p>
                      <a:r>
                        <a:rPr lang="en-US" sz="1600" dirty="0">
                          <a:latin typeface="+mj-lt"/>
                          <a:hlinkClick r:id="rId6"/>
                        </a:rPr>
                        <a:t>Training</a:t>
                      </a:r>
                      <a:r>
                        <a:rPr lang="en-US" sz="1600" baseline="0" dirty="0">
                          <a:latin typeface="+mj-lt"/>
                          <a:hlinkClick r:id="rId6"/>
                        </a:rPr>
                        <a:t> videos</a:t>
                      </a:r>
                      <a:endParaRPr lang="en-US" sz="1600" baseline="0" dirty="0">
                        <a:latin typeface="+mj-lt"/>
                      </a:endParaRPr>
                    </a:p>
                    <a:p>
                      <a:r>
                        <a:rPr lang="en-US" sz="1200" baseline="0" dirty="0">
                          <a:latin typeface="+mj-lt"/>
                        </a:rPr>
                        <a:t>You can download all of these and add to your own intranet </a:t>
                      </a:r>
                      <a:r>
                        <a:rPr lang="en-US" sz="1200" baseline="0" dirty="0">
                          <a:latin typeface="+mj-lt"/>
                          <a:hlinkClick r:id="rId7"/>
                        </a:rPr>
                        <a:t>here</a:t>
                      </a:r>
                      <a:r>
                        <a:rPr lang="en-US" sz="1200" baseline="0" dirty="0">
                          <a:latin typeface="+mj-lt"/>
                        </a:rPr>
                        <a:t>.</a:t>
                      </a:r>
                      <a:endParaRPr lang="en-US" sz="1200" dirty="0">
                        <a:latin typeface="+mj-lt"/>
                      </a:endParaRPr>
                    </a:p>
                  </a:txBody>
                  <a:tcPr/>
                </a:tc>
                <a:tc>
                  <a:txBody>
                    <a:bodyPr/>
                    <a:lstStyle/>
                    <a:p>
                      <a:r>
                        <a:rPr lang="en-US" sz="1600" dirty="0">
                          <a:latin typeface="+mj-lt"/>
                          <a:hlinkClick r:id="rId8"/>
                        </a:rPr>
                        <a:t>Learning Paths</a:t>
                      </a:r>
                      <a:endParaRPr lang="en-US" sz="1600" dirty="0">
                        <a:latin typeface="+mj-lt"/>
                      </a:endParaRPr>
                    </a:p>
                    <a:p>
                      <a:r>
                        <a:rPr lang="en-US" sz="1200" dirty="0">
                          <a:latin typeface="+mj-lt"/>
                        </a:rPr>
                        <a:t>Self-paced,</a:t>
                      </a:r>
                      <a:r>
                        <a:rPr lang="en-US" sz="1200" baseline="0" dirty="0">
                          <a:latin typeface="+mj-lt"/>
                        </a:rPr>
                        <a:t> role specific curriculum with a skills assessment to earn badges.</a:t>
                      </a:r>
                      <a:endParaRPr lang="en-US" sz="1200" dirty="0">
                        <a:latin typeface="+mj-lt"/>
                      </a:endParaRPr>
                    </a:p>
                  </a:txBody>
                  <a:tcPr/>
                </a:tc>
                <a:tc>
                  <a:txBody>
                    <a:bodyPr/>
                    <a:lstStyle/>
                    <a:p>
                      <a:r>
                        <a:rPr lang="en-US" sz="1600" dirty="0">
                          <a:latin typeface="+mj-lt"/>
                          <a:hlinkClick r:id="rId9"/>
                        </a:rPr>
                        <a:t>Community Forums</a:t>
                      </a:r>
                      <a:endParaRPr lang="en-US" sz="1600" dirty="0">
                        <a:latin typeface="+mj-lt"/>
                      </a:endParaRPr>
                    </a:p>
                    <a:p>
                      <a:r>
                        <a:rPr lang="en-US" sz="1200" dirty="0">
                          <a:latin typeface="+mj-lt"/>
                        </a:rPr>
                        <a:t>Find answers to questions</a:t>
                      </a:r>
                      <a:r>
                        <a:rPr lang="en-US" sz="1200" baseline="0" dirty="0">
                          <a:latin typeface="+mj-lt"/>
                        </a:rPr>
                        <a:t> and answer others’ questions as well. </a:t>
                      </a:r>
                      <a:endParaRPr lang="en-US" sz="1200" dirty="0">
                        <a:latin typeface="+mj-lt"/>
                      </a:endParaRPr>
                    </a:p>
                  </a:txBody>
                  <a:tcPr/>
                </a:tc>
                <a:extLst>
                  <a:ext uri="{0D108BD9-81ED-4DB2-BD59-A6C34878D82A}">
                    <a16:rowId xmlns:a16="http://schemas.microsoft.com/office/drawing/2014/main" val="1343805777"/>
                  </a:ext>
                </a:extLst>
              </a:tr>
              <a:tr h="857560">
                <a:tc>
                  <a:txBody>
                    <a:bodyPr/>
                    <a:lstStyle/>
                    <a:p>
                      <a:r>
                        <a:rPr lang="en-US" sz="1600" dirty="0">
                          <a:latin typeface="+mj-lt"/>
                          <a:hlinkClick r:id="rId10"/>
                        </a:rPr>
                        <a:t>White</a:t>
                      </a:r>
                      <a:r>
                        <a:rPr lang="en-US" sz="1600" baseline="0" dirty="0">
                          <a:latin typeface="+mj-lt"/>
                          <a:hlinkClick r:id="rId10"/>
                        </a:rPr>
                        <a:t>papers </a:t>
                      </a:r>
                      <a:endParaRPr lang="en-US" sz="1600" baseline="0" dirty="0">
                        <a:latin typeface="+mj-lt"/>
                      </a:endParaRPr>
                    </a:p>
                    <a:p>
                      <a:r>
                        <a:rPr lang="en-US" sz="1200" baseline="0" dirty="0">
                          <a:latin typeface="+mj-lt"/>
                        </a:rPr>
                        <a:t>Download and add to your own intranet</a:t>
                      </a:r>
                      <a:endParaRPr lang="en-US" sz="1200" dirty="0">
                        <a:latin typeface="+mj-lt"/>
                      </a:endParaRPr>
                    </a:p>
                  </a:txBody>
                  <a:tcPr/>
                </a:tc>
                <a:tc>
                  <a:txBody>
                    <a:bodyPr/>
                    <a:lstStyle/>
                    <a:p>
                      <a:r>
                        <a:rPr lang="en-US" sz="1600" dirty="0">
                          <a:latin typeface="+mj-lt"/>
                          <a:hlinkClick r:id="rId11"/>
                        </a:rPr>
                        <a:t>In-person classroom training</a:t>
                      </a:r>
                      <a:endParaRPr lang="en-US" sz="1600" dirty="0">
                        <a:latin typeface="+mj-lt"/>
                      </a:endParaRPr>
                    </a:p>
                    <a:p>
                      <a:r>
                        <a:rPr lang="en-US" sz="1200" dirty="0">
                          <a:latin typeface="+mj-lt"/>
                        </a:rPr>
                        <a:t>In person formal training for various</a:t>
                      </a:r>
                      <a:r>
                        <a:rPr lang="en-US" sz="1200" baseline="0" dirty="0">
                          <a:latin typeface="+mj-lt"/>
                        </a:rPr>
                        <a:t> skill levels.</a:t>
                      </a:r>
                      <a:endParaRPr lang="en-US" sz="1200" dirty="0">
                        <a:latin typeface="+mj-lt"/>
                      </a:endParaRPr>
                    </a:p>
                  </a:txBody>
                  <a:tcPr/>
                </a:tc>
                <a:tc>
                  <a:txBody>
                    <a:bodyPr/>
                    <a:lstStyle/>
                    <a:p>
                      <a:r>
                        <a:rPr lang="en-US" sz="1600" dirty="0">
                          <a:latin typeface="+mj-lt"/>
                          <a:hlinkClick r:id="rId12"/>
                        </a:rPr>
                        <a:t>Tableau</a:t>
                      </a:r>
                      <a:r>
                        <a:rPr lang="en-US" sz="1600" baseline="0" dirty="0">
                          <a:latin typeface="+mj-lt"/>
                          <a:hlinkClick r:id="rId12"/>
                        </a:rPr>
                        <a:t> Public </a:t>
                      </a:r>
                      <a:endParaRPr lang="en-US" sz="1600" baseline="0" dirty="0">
                        <a:latin typeface="+mj-lt"/>
                      </a:endParaRPr>
                    </a:p>
                    <a:p>
                      <a:r>
                        <a:rPr lang="en-US" sz="1200" baseline="0" dirty="0">
                          <a:latin typeface="+mj-lt"/>
                        </a:rPr>
                        <a:t>Explore thousands of visualizations, downloads the ones you like, and reverse engineer them!</a:t>
                      </a:r>
                      <a:endParaRPr lang="en-US" sz="1200" dirty="0">
                        <a:latin typeface="+mj-lt"/>
                      </a:endParaRPr>
                    </a:p>
                  </a:txBody>
                  <a:tcPr/>
                </a:tc>
                <a:extLst>
                  <a:ext uri="{0D108BD9-81ED-4DB2-BD59-A6C34878D82A}">
                    <a16:rowId xmlns:a16="http://schemas.microsoft.com/office/drawing/2014/main" val="977617170"/>
                  </a:ext>
                </a:extLst>
              </a:tr>
              <a:tr h="826265">
                <a:tc>
                  <a:txBody>
                    <a:bodyPr/>
                    <a:lstStyle/>
                    <a:p>
                      <a:r>
                        <a:rPr lang="en-US" sz="1600" dirty="0">
                          <a:solidFill>
                            <a:schemeClr val="accent2"/>
                          </a:solidFill>
                          <a:latin typeface="+mj-lt"/>
                          <a:hlinkClick r:id="rId13"/>
                        </a:rPr>
                        <a:t>Live online training</a:t>
                      </a:r>
                      <a:r>
                        <a:rPr lang="en-US" sz="1600" baseline="0" dirty="0">
                          <a:solidFill>
                            <a:schemeClr val="accent2"/>
                          </a:solidFill>
                          <a:latin typeface="+mj-lt"/>
                          <a:hlinkClick r:id="rId13"/>
                        </a:rPr>
                        <a:t> webinars </a:t>
                      </a:r>
                      <a:endParaRPr lang="en-US" sz="1600" baseline="0" dirty="0">
                        <a:solidFill>
                          <a:schemeClr val="accent2"/>
                        </a:solidFill>
                        <a:latin typeface="+mj-lt"/>
                      </a:endParaRPr>
                    </a:p>
                    <a:p>
                      <a:r>
                        <a:rPr lang="en-US" sz="1200" baseline="0" dirty="0">
                          <a:latin typeface="+mj-lt"/>
                        </a:rPr>
                        <a:t>Free, one hour sessions on a variety of topics</a:t>
                      </a:r>
                      <a:endParaRPr lang="en-US" sz="1200" dirty="0">
                        <a:latin typeface="+mj-lt"/>
                      </a:endParaRPr>
                    </a:p>
                  </a:txBody>
                  <a:tcPr/>
                </a:tc>
                <a:tc>
                  <a:txBody>
                    <a:bodyPr/>
                    <a:lstStyle/>
                    <a:p>
                      <a:r>
                        <a:rPr lang="en-US" sz="1600" dirty="0">
                          <a:latin typeface="+mj-lt"/>
                          <a:hlinkClick r:id="rId14"/>
                        </a:rPr>
                        <a:t>Live virtual classroom training  </a:t>
                      </a:r>
                      <a:endParaRPr lang="en-US" sz="1600" dirty="0">
                        <a:latin typeface="+mj-lt"/>
                      </a:endParaRPr>
                    </a:p>
                    <a:p>
                      <a:r>
                        <a:rPr lang="en-US" sz="1200" dirty="0">
                          <a:latin typeface="+mj-lt"/>
                        </a:rPr>
                        <a:t>Same as in-person</a:t>
                      </a:r>
                      <a:r>
                        <a:rPr lang="en-US" sz="1200" baseline="0" dirty="0">
                          <a:latin typeface="+mj-lt"/>
                        </a:rPr>
                        <a:t> classroom training but offered in a virtual environment </a:t>
                      </a:r>
                      <a:endParaRPr lang="en-US" sz="1200" dirty="0">
                        <a:latin typeface="+mj-lt"/>
                      </a:endParaRPr>
                    </a:p>
                  </a:txBody>
                  <a:tcPr/>
                </a:tc>
                <a:tc>
                  <a:txBody>
                    <a:bodyPr/>
                    <a:lstStyle/>
                    <a:p>
                      <a:endParaRPr lang="en-US" sz="2000" dirty="0">
                        <a:latin typeface="+mj-lt"/>
                      </a:endParaRPr>
                    </a:p>
                  </a:txBody>
                  <a:tcPr/>
                </a:tc>
                <a:extLst>
                  <a:ext uri="{0D108BD9-81ED-4DB2-BD59-A6C34878D82A}">
                    <a16:rowId xmlns:a16="http://schemas.microsoft.com/office/drawing/2014/main" val="1730531086"/>
                  </a:ext>
                </a:extLst>
              </a:tr>
              <a:tr h="773076">
                <a:tc>
                  <a:txBody>
                    <a:bodyPr/>
                    <a:lstStyle/>
                    <a:p>
                      <a:r>
                        <a:rPr lang="en-US" sz="1600" dirty="0">
                          <a:latin typeface="+mj-lt"/>
                          <a:hlinkClick r:id="rId15"/>
                        </a:rPr>
                        <a:t>On-demand</a:t>
                      </a:r>
                      <a:r>
                        <a:rPr lang="en-US" sz="1600" baseline="0" dirty="0">
                          <a:latin typeface="+mj-lt"/>
                          <a:hlinkClick r:id="rId15"/>
                        </a:rPr>
                        <a:t> webinars </a:t>
                      </a:r>
                      <a:endParaRPr lang="en-US" sz="1600" baseline="0" dirty="0">
                        <a:latin typeface="+mj-lt"/>
                      </a:endParaRPr>
                    </a:p>
                    <a:p>
                      <a:r>
                        <a:rPr lang="en-US" sz="1200" baseline="0" dirty="0">
                          <a:latin typeface="+mj-lt"/>
                        </a:rPr>
                        <a:t>On demand webinars with downloadable workbooks</a:t>
                      </a:r>
                      <a:endParaRPr lang="en-US" sz="1200" dirty="0">
                        <a:latin typeface="+mj-lt"/>
                      </a:endParaRPr>
                    </a:p>
                  </a:txBody>
                  <a:tcPr/>
                </a:tc>
                <a:tc>
                  <a:txBody>
                    <a:bodyPr/>
                    <a:lstStyle/>
                    <a:p>
                      <a:endParaRPr lang="en-US" sz="2000" dirty="0">
                        <a:latin typeface="+mj-lt"/>
                      </a:endParaRPr>
                    </a:p>
                  </a:txBody>
                  <a:tcPr/>
                </a:tc>
                <a:tc>
                  <a:txBody>
                    <a:bodyPr/>
                    <a:lstStyle/>
                    <a:p>
                      <a:endParaRPr lang="en-US" sz="2000" dirty="0">
                        <a:latin typeface="+mj-lt"/>
                      </a:endParaRPr>
                    </a:p>
                  </a:txBody>
                  <a:tcPr/>
                </a:tc>
                <a:extLst>
                  <a:ext uri="{0D108BD9-81ED-4DB2-BD59-A6C34878D82A}">
                    <a16:rowId xmlns:a16="http://schemas.microsoft.com/office/drawing/2014/main" val="2944587270"/>
                  </a:ext>
                </a:extLst>
              </a:tr>
            </a:tbl>
          </a:graphicData>
        </a:graphic>
      </p:graphicFrame>
      <p:sp>
        <p:nvSpPr>
          <p:cNvPr id="4" name="Rectangle 3"/>
          <p:cNvSpPr/>
          <p:nvPr/>
        </p:nvSpPr>
        <p:spPr>
          <a:xfrm>
            <a:off x="0" y="7600869"/>
            <a:ext cx="14630400" cy="6287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5" name="Picture 4"/>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12870367" y="7597152"/>
            <a:ext cx="1453403" cy="632448"/>
          </a:xfrm>
          <a:prstGeom prst="rect">
            <a:avLst/>
          </a:prstGeom>
        </p:spPr>
      </p:pic>
      <p:sp>
        <p:nvSpPr>
          <p:cNvPr id="6" name="Text Placeholder 1">
            <a:extLst>
              <a:ext uri="{FF2B5EF4-FFF2-40B4-BE49-F238E27FC236}">
                <a16:creationId xmlns:a16="http://schemas.microsoft.com/office/drawing/2014/main" id="{D35FE5E0-72F3-AC40-9B7E-1124BDB495E9}"/>
              </a:ext>
            </a:extLst>
          </p:cNvPr>
          <p:cNvSpPr txBox="1">
            <a:spLocks/>
          </p:cNvSpPr>
          <p:nvPr/>
        </p:nvSpPr>
        <p:spPr>
          <a:xfrm>
            <a:off x="620637" y="232576"/>
            <a:ext cx="13138784" cy="1274233"/>
          </a:xfrm>
          <a:prstGeom prst="rect">
            <a:avLst/>
          </a:prstGeom>
        </p:spPr>
        <p:txBody>
          <a:bodyPr/>
          <a:lstStyle>
            <a:lvl1pPr marL="488950" indent="-488950" algn="l" defTabSz="1304925" rtl="0" eaLnBrk="1" fontAlgn="base" hangingPunct="1">
              <a:spcBef>
                <a:spcPct val="20000"/>
              </a:spcBef>
              <a:spcAft>
                <a:spcPct val="0"/>
              </a:spcAft>
              <a:buFont typeface="Arial" charset="0"/>
              <a:buChar char="•"/>
              <a:defRPr sz="4600" kern="1200">
                <a:solidFill>
                  <a:schemeClr val="tx1"/>
                </a:solidFill>
                <a:latin typeface="+mn-lt"/>
                <a:ea typeface="ＭＳ Ｐゴシック" charset="0"/>
                <a:cs typeface="ＭＳ Ｐゴシック" charset="0"/>
              </a:defRPr>
            </a:lvl1pPr>
            <a:lvl2pPr marL="1060450" indent="-407988" algn="l" defTabSz="1304925"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31950" indent="-325438" algn="l" defTabSz="1304925"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4pPr>
            <a:lvl5pPr marL="293846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5pPr>
            <a:lvl6pPr marL="359210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marL="0" indent="0">
              <a:buNone/>
            </a:pPr>
            <a:r>
              <a:rPr lang="en-US" sz="5400" dirty="0">
                <a:latin typeface="Benton Sans Book" panose="02000404020000020004" pitchFamily="2" charset="77"/>
              </a:rPr>
              <a:t>Summary of resources</a:t>
            </a:r>
          </a:p>
        </p:txBody>
      </p:sp>
    </p:spTree>
    <p:extLst>
      <p:ext uri="{BB962C8B-B14F-4D97-AF65-F5344CB8AC3E}">
        <p14:creationId xmlns:p14="http://schemas.microsoft.com/office/powerpoint/2010/main" val="2191580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D35FE5E0-72F3-AC40-9B7E-1124BDB495E9}"/>
              </a:ext>
            </a:extLst>
          </p:cNvPr>
          <p:cNvSpPr txBox="1">
            <a:spLocks/>
          </p:cNvSpPr>
          <p:nvPr/>
        </p:nvSpPr>
        <p:spPr>
          <a:xfrm>
            <a:off x="620637" y="232576"/>
            <a:ext cx="13138784" cy="1274233"/>
          </a:xfrm>
          <a:prstGeom prst="rect">
            <a:avLst/>
          </a:prstGeom>
        </p:spPr>
        <p:txBody>
          <a:bodyPr/>
          <a:lstStyle>
            <a:lvl1pPr marL="488950" indent="-488950" algn="l" defTabSz="1304925" rtl="0" eaLnBrk="1" fontAlgn="base" hangingPunct="1">
              <a:spcBef>
                <a:spcPct val="20000"/>
              </a:spcBef>
              <a:spcAft>
                <a:spcPct val="0"/>
              </a:spcAft>
              <a:buFont typeface="Arial" charset="0"/>
              <a:buChar char="•"/>
              <a:defRPr sz="4600" kern="1200">
                <a:solidFill>
                  <a:schemeClr val="tx1"/>
                </a:solidFill>
                <a:latin typeface="+mn-lt"/>
                <a:ea typeface="ＭＳ Ｐゴシック" charset="0"/>
                <a:cs typeface="ＭＳ Ｐゴシック" charset="0"/>
              </a:defRPr>
            </a:lvl1pPr>
            <a:lvl2pPr marL="1060450" indent="-407988" algn="l" defTabSz="1304925"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31950" indent="-325438" algn="l" defTabSz="1304925"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4pPr>
            <a:lvl5pPr marL="293846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5pPr>
            <a:lvl6pPr marL="359210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marL="0" indent="0">
              <a:buNone/>
            </a:pPr>
            <a:r>
              <a:rPr lang="en-US" sz="5400" dirty="0">
                <a:latin typeface="Benton Sans Book" panose="02000404020000020004" pitchFamily="2" charset="77"/>
              </a:rPr>
              <a:t>Content</a:t>
            </a:r>
          </a:p>
          <a:p>
            <a:pPr marL="0" indent="0">
              <a:buNone/>
            </a:pPr>
            <a:r>
              <a:rPr lang="en-US" sz="1600" dirty="0">
                <a:latin typeface="Benton Sans Book" panose="02000404020000020004" pitchFamily="2" charset="77"/>
              </a:rPr>
              <a:t>Incorporating training curriculum into your Data Champions program is a great way to incentivize employees to join, up level their skills and equip users with the knowledge they need to educate and help others. The following slides provide examples of how you can leverage existing Tableau programs and resources to create your own training program. </a:t>
            </a:r>
          </a:p>
        </p:txBody>
      </p:sp>
      <p:sp>
        <p:nvSpPr>
          <p:cNvPr id="5" name="TextBox 4">
            <a:extLst>
              <a:ext uri="{FF2B5EF4-FFF2-40B4-BE49-F238E27FC236}">
                <a16:creationId xmlns:a16="http://schemas.microsoft.com/office/drawing/2014/main" id="{5D878961-A890-0840-B9D8-F2DA284A7F72}"/>
              </a:ext>
            </a:extLst>
          </p:cNvPr>
          <p:cNvSpPr txBox="1"/>
          <p:nvPr/>
        </p:nvSpPr>
        <p:spPr>
          <a:xfrm>
            <a:off x="767444" y="2211062"/>
            <a:ext cx="12617252" cy="5755422"/>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Benton Sans Light" panose="02000404020000020004" pitchFamily="2" charset="77"/>
              </a:rPr>
              <a:t>Role- Based Learning Paths (eLearning)</a:t>
            </a:r>
            <a:r>
              <a:rPr lang="en-US" sz="2400" dirty="0">
                <a:latin typeface="Benton Sans Light" panose="02000404020000020004" pitchFamily="2" charset="77"/>
              </a:rPr>
              <a:t> – </a:t>
            </a:r>
            <a:r>
              <a:rPr lang="en-US" sz="2000" dirty="0">
                <a:latin typeface="Benton Sans Light" panose="02000404020000020004" pitchFamily="2" charset="77"/>
              </a:rPr>
              <a:t>Curated curriculum based on a user’s role within an organization. At the end of the course, users take an assessment to earn a role badge that they can share on social media and throughout their organization. </a:t>
            </a:r>
            <a:r>
              <a:rPr lang="en-US" sz="2000" dirty="0">
                <a:latin typeface="Benton Sans Light" panose="02000404020000020004" pitchFamily="2" charset="77"/>
                <a:hlinkClick r:id="rId2"/>
              </a:rPr>
              <a:t>Learn more. </a:t>
            </a:r>
            <a:endParaRPr lang="en-US" sz="2000" dirty="0">
              <a:latin typeface="Benton Sans Light" panose="02000404020000020004" pitchFamily="2" charset="77"/>
            </a:endParaRPr>
          </a:p>
          <a:p>
            <a:endParaRPr lang="en-US" sz="2400" dirty="0">
              <a:latin typeface="Benton Sans Light" panose="02000404020000020004" pitchFamily="2" charset="77"/>
            </a:endParaRPr>
          </a:p>
          <a:p>
            <a:pPr marL="342900" indent="-342900">
              <a:buFont typeface="Arial" panose="020B0604020202020204" pitchFamily="34" charset="0"/>
              <a:buChar char="•"/>
            </a:pPr>
            <a:r>
              <a:rPr lang="en-US" sz="2400" b="1" dirty="0">
                <a:latin typeface="Benton Sans Light" panose="02000404020000020004" pitchFamily="2" charset="77"/>
              </a:rPr>
              <a:t>Education Plan template + customer example  </a:t>
            </a:r>
            <a:r>
              <a:rPr lang="en-US" sz="2400" dirty="0">
                <a:latin typeface="Benton Sans Light" panose="02000404020000020004" pitchFamily="2" charset="77"/>
              </a:rPr>
              <a:t>– E</a:t>
            </a:r>
            <a:r>
              <a:rPr lang="en-US" sz="2000" dirty="0">
                <a:latin typeface="Benton Sans Light" panose="02000404020000020004" pitchFamily="2" charset="77"/>
              </a:rPr>
              <a:t>xample of potential structured education plan, specific to different roles with a  combination of curriculum for various Tableau programs </a:t>
            </a:r>
          </a:p>
          <a:p>
            <a:pPr marL="342900" indent="-342900">
              <a:buFont typeface="Arial" panose="020B0604020202020204" pitchFamily="34" charset="0"/>
              <a:buChar char="•"/>
            </a:pPr>
            <a:endParaRPr lang="en-US" sz="2000" dirty="0">
              <a:latin typeface="Benton Sans Light" panose="02000404020000020004" pitchFamily="2" charset="77"/>
            </a:endParaRPr>
          </a:p>
          <a:p>
            <a:pPr marL="342900" indent="-342900">
              <a:buFont typeface="Arial" panose="020B0604020202020204" pitchFamily="34" charset="0"/>
              <a:buChar char="•"/>
            </a:pPr>
            <a:endParaRPr lang="en-US" sz="2000" dirty="0">
              <a:latin typeface="Benton Sans Light" panose="02000404020000020004" pitchFamily="2" charset="77"/>
            </a:endParaRPr>
          </a:p>
          <a:p>
            <a:pPr marL="342900" indent="-342900">
              <a:buFont typeface="Arial" panose="020B0604020202020204" pitchFamily="34" charset="0"/>
              <a:buChar char="•"/>
            </a:pPr>
            <a:r>
              <a:rPr lang="en-US" sz="2400" b="1" dirty="0">
                <a:latin typeface="Benton Sans Light" panose="02000404020000020004" pitchFamily="2" charset="77"/>
              </a:rPr>
              <a:t>Training Plan Dashboard </a:t>
            </a:r>
            <a:r>
              <a:rPr lang="en-US" sz="2400" dirty="0">
                <a:latin typeface="Benton Sans Light" panose="02000404020000020004" pitchFamily="2" charset="77"/>
              </a:rPr>
              <a:t>– </a:t>
            </a:r>
            <a:r>
              <a:rPr lang="en-US" sz="2000" dirty="0">
                <a:latin typeface="Benton Sans Light" panose="02000404020000020004" pitchFamily="2" charset="77"/>
              </a:rPr>
              <a:t>A dashboard on Tableau Public that can provide you with ideas on how to structure your plan</a:t>
            </a:r>
          </a:p>
          <a:p>
            <a:pPr marL="342900" indent="-342900">
              <a:buFont typeface="Arial" panose="020B0604020202020204" pitchFamily="34" charset="0"/>
              <a:buChar char="•"/>
            </a:pPr>
            <a:endParaRPr lang="en-US" sz="2000" dirty="0">
              <a:latin typeface="Benton Sans Light" panose="02000404020000020004" pitchFamily="2" charset="77"/>
            </a:endParaRPr>
          </a:p>
          <a:p>
            <a:pPr marL="342900" indent="-342900">
              <a:buFont typeface="Arial" panose="020B0604020202020204" pitchFamily="34" charset="0"/>
              <a:buChar char="•"/>
            </a:pPr>
            <a:r>
              <a:rPr lang="en-US" sz="2400" b="1" dirty="0">
                <a:latin typeface="Benton Sans Light" panose="02000404020000020004" pitchFamily="2" charset="77"/>
              </a:rPr>
              <a:t>Tableau Product Certification – </a:t>
            </a:r>
            <a:r>
              <a:rPr lang="en-US" sz="2000" dirty="0">
                <a:latin typeface="Benton Sans Light" panose="02000404020000020004" pitchFamily="2" charset="77"/>
              </a:rPr>
              <a:t>A list of Tableau certifications that will enable users to prove their expertise and to distinguish themselves.</a:t>
            </a:r>
          </a:p>
          <a:p>
            <a:pPr marL="342900" indent="-342900">
              <a:buFont typeface="Arial" panose="020B0604020202020204" pitchFamily="34" charset="0"/>
              <a:buChar char="•"/>
            </a:pPr>
            <a:endParaRPr lang="en-US" sz="2000" dirty="0">
              <a:latin typeface="Benton Sans Light" panose="02000404020000020004" pitchFamily="2" charset="77"/>
            </a:endParaRPr>
          </a:p>
          <a:p>
            <a:pPr marL="342900" indent="-342900">
              <a:buFont typeface="Arial" panose="020B0604020202020204" pitchFamily="34" charset="0"/>
              <a:buChar char="•"/>
            </a:pPr>
            <a:r>
              <a:rPr lang="en-US" sz="2400" b="1" dirty="0">
                <a:latin typeface="Benton Sans Light" panose="02000404020000020004" pitchFamily="2" charset="77"/>
              </a:rPr>
              <a:t>Learning Resources </a:t>
            </a:r>
            <a:r>
              <a:rPr lang="en-US" sz="2000" dirty="0">
                <a:latin typeface="Benton Sans Light" panose="02000404020000020004" pitchFamily="2" charset="77"/>
              </a:rPr>
              <a:t>– A summary of all the free and paid training resources Tableau offers </a:t>
            </a:r>
          </a:p>
          <a:p>
            <a:pPr marL="342900" indent="-342900">
              <a:buFont typeface="Arial" panose="020B0604020202020204" pitchFamily="34" charset="0"/>
              <a:buChar char="•"/>
            </a:pPr>
            <a:endParaRPr lang="en-US" sz="2000" dirty="0">
              <a:latin typeface="Benton Sans Light" panose="02000404020000020004" pitchFamily="2" charset="77"/>
            </a:endParaRPr>
          </a:p>
          <a:p>
            <a:pPr marL="342900" indent="-342900">
              <a:buFont typeface="Arial" panose="020B0604020202020204" pitchFamily="34" charset="0"/>
              <a:buChar char="•"/>
            </a:pPr>
            <a:endParaRPr lang="en-US" sz="2400" dirty="0">
              <a:latin typeface="Benton Sans Light" panose="02000404020000020004" pitchFamily="2" charset="77"/>
            </a:endParaRPr>
          </a:p>
        </p:txBody>
      </p:sp>
      <p:sp>
        <p:nvSpPr>
          <p:cNvPr id="6" name="Rectangle 5"/>
          <p:cNvSpPr/>
          <p:nvPr/>
        </p:nvSpPr>
        <p:spPr>
          <a:xfrm>
            <a:off x="0" y="7600869"/>
            <a:ext cx="14630400" cy="6287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870367" y="7597152"/>
            <a:ext cx="1453403" cy="632448"/>
          </a:xfrm>
          <a:prstGeom prst="rect">
            <a:avLst/>
          </a:prstGeom>
        </p:spPr>
      </p:pic>
    </p:spTree>
    <p:extLst>
      <p:ext uri="{BB962C8B-B14F-4D97-AF65-F5344CB8AC3E}">
        <p14:creationId xmlns:p14="http://schemas.microsoft.com/office/powerpoint/2010/main" val="4249019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D35FE5E0-72F3-AC40-9B7E-1124BDB495E9}"/>
              </a:ext>
            </a:extLst>
          </p:cNvPr>
          <p:cNvSpPr txBox="1">
            <a:spLocks/>
          </p:cNvSpPr>
          <p:nvPr/>
        </p:nvSpPr>
        <p:spPr>
          <a:xfrm>
            <a:off x="458284" y="3174080"/>
            <a:ext cx="13138784" cy="1274233"/>
          </a:xfrm>
          <a:prstGeom prst="rect">
            <a:avLst/>
          </a:prstGeom>
        </p:spPr>
        <p:txBody>
          <a:bodyPr/>
          <a:lstStyle>
            <a:lvl1pPr marL="488950" indent="-488950" algn="l" defTabSz="1304925" rtl="0" eaLnBrk="1" fontAlgn="base" hangingPunct="1">
              <a:spcBef>
                <a:spcPct val="20000"/>
              </a:spcBef>
              <a:spcAft>
                <a:spcPct val="0"/>
              </a:spcAft>
              <a:buFont typeface="Arial" charset="0"/>
              <a:buChar char="•"/>
              <a:defRPr sz="4600" kern="1200">
                <a:solidFill>
                  <a:schemeClr val="tx1"/>
                </a:solidFill>
                <a:latin typeface="+mn-lt"/>
                <a:ea typeface="ＭＳ Ｐゴシック" charset="0"/>
                <a:cs typeface="ＭＳ Ｐゴシック" charset="0"/>
              </a:defRPr>
            </a:lvl1pPr>
            <a:lvl2pPr marL="1060450" indent="-407988" algn="l" defTabSz="1304925"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31950" indent="-325438" algn="l" defTabSz="1304925"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4pPr>
            <a:lvl5pPr marL="293846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5pPr>
            <a:lvl6pPr marL="359210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marL="0" indent="0">
              <a:buNone/>
            </a:pPr>
            <a:r>
              <a:rPr lang="en-US" sz="4000" b="1" dirty="0">
                <a:latin typeface="Benton Sans Light" panose="02000404020000020004" pitchFamily="2" charset="77"/>
              </a:rPr>
              <a:t>Learning Paths</a:t>
            </a:r>
            <a:endParaRPr lang="en-US" sz="4500" dirty="0">
              <a:latin typeface="Benton Sans Book" panose="02000404020000020004" pitchFamily="2" charset="77"/>
            </a:endParaRPr>
          </a:p>
        </p:txBody>
      </p:sp>
      <p:sp>
        <p:nvSpPr>
          <p:cNvPr id="6" name="Rectangle 5"/>
          <p:cNvSpPr/>
          <p:nvPr/>
        </p:nvSpPr>
        <p:spPr>
          <a:xfrm>
            <a:off x="0" y="7600869"/>
            <a:ext cx="14630400" cy="6287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870367" y="7597152"/>
            <a:ext cx="1453403" cy="632448"/>
          </a:xfrm>
          <a:prstGeom prst="rect">
            <a:avLst/>
          </a:prstGeom>
        </p:spPr>
      </p:pic>
    </p:spTree>
    <p:extLst>
      <p:ext uri="{BB962C8B-B14F-4D97-AF65-F5344CB8AC3E}">
        <p14:creationId xmlns:p14="http://schemas.microsoft.com/office/powerpoint/2010/main" val="3765318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600869"/>
            <a:ext cx="14630400" cy="6287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870367" y="7597152"/>
            <a:ext cx="1453403" cy="632448"/>
          </a:xfrm>
          <a:prstGeom prst="rect">
            <a:avLst/>
          </a:prstGeom>
        </p:spPr>
      </p:pic>
      <p:sp>
        <p:nvSpPr>
          <p:cNvPr id="9" name="Title 2">
            <a:extLst>
              <a:ext uri="{FF2B5EF4-FFF2-40B4-BE49-F238E27FC236}">
                <a16:creationId xmlns:a16="http://schemas.microsoft.com/office/drawing/2014/main" id="{7CCA9065-0847-AA4B-803E-A55232D76AB5}"/>
              </a:ext>
            </a:extLst>
          </p:cNvPr>
          <p:cNvSpPr txBox="1">
            <a:spLocks/>
          </p:cNvSpPr>
          <p:nvPr/>
        </p:nvSpPr>
        <p:spPr>
          <a:xfrm>
            <a:off x="2" y="203067"/>
            <a:ext cx="5468228" cy="540235"/>
          </a:xfrm>
          <a:prstGeom prst="rect">
            <a:avLst/>
          </a:prstGeom>
        </p:spPr>
        <p:txBody>
          <a:bodyPr vert="horz" lIns="109728" tIns="54864" rIns="109728" bIns="54864"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1097280" fontAlgn="auto">
              <a:spcAft>
                <a:spcPts val="0"/>
              </a:spcAft>
            </a:pPr>
            <a:endParaRPr lang="en-US" sz="4320" b="1" dirty="0">
              <a:solidFill>
                <a:srgbClr val="002060"/>
              </a:solidFill>
              <a:latin typeface="Arial" panose="020B0604020202020204" pitchFamily="34" charset="0"/>
              <a:cs typeface="Arial" panose="020B0604020202020204" pitchFamily="34" charset="0"/>
            </a:endParaRPr>
          </a:p>
        </p:txBody>
      </p:sp>
      <p:sp>
        <p:nvSpPr>
          <p:cNvPr id="10" name="Title 2">
            <a:extLst>
              <a:ext uri="{FF2B5EF4-FFF2-40B4-BE49-F238E27FC236}">
                <a16:creationId xmlns:a16="http://schemas.microsoft.com/office/drawing/2014/main" id="{7CCA9065-0847-AA4B-803E-A55232D76AB5}"/>
              </a:ext>
            </a:extLst>
          </p:cNvPr>
          <p:cNvSpPr txBox="1">
            <a:spLocks/>
          </p:cNvSpPr>
          <p:nvPr/>
        </p:nvSpPr>
        <p:spPr>
          <a:xfrm>
            <a:off x="386425" y="458065"/>
            <a:ext cx="10163609" cy="540235"/>
          </a:xfrm>
          <a:prstGeom prst="rect">
            <a:avLst/>
          </a:prstGeom>
        </p:spPr>
        <p:txBody>
          <a:bodyPr vert="horz" lIns="109728" tIns="54864" rIns="109728" bIns="54864"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1097280" fontAlgn="auto">
              <a:spcAft>
                <a:spcPts val="0"/>
              </a:spcAft>
            </a:pPr>
            <a:r>
              <a:rPr lang="en-US" sz="4000" kern="0" dirty="0">
                <a:solidFill>
                  <a:srgbClr val="666666"/>
                </a:solidFill>
                <a:latin typeface="Benton Sans Book" panose="02000404020000020004" pitchFamily="2" charset="77"/>
                <a:ea typeface="ＭＳ Ｐゴシック" charset="0"/>
                <a:cs typeface="Gill Sans"/>
              </a:rPr>
              <a:t>What are Role-Based Learning Paths?</a:t>
            </a:r>
          </a:p>
        </p:txBody>
      </p:sp>
      <p:pic>
        <p:nvPicPr>
          <p:cNvPr id="11" name="Picture 10"/>
          <p:cNvPicPr>
            <a:picLocks noChangeAspect="1"/>
          </p:cNvPicPr>
          <p:nvPr/>
        </p:nvPicPr>
        <p:blipFill>
          <a:blip r:embed="rId4"/>
          <a:stretch>
            <a:fillRect/>
          </a:stretch>
        </p:blipFill>
        <p:spPr>
          <a:xfrm>
            <a:off x="2302865" y="1253299"/>
            <a:ext cx="10729963" cy="2283366"/>
          </a:xfrm>
          <a:prstGeom prst="rect">
            <a:avLst/>
          </a:prstGeom>
        </p:spPr>
      </p:pic>
      <p:pic>
        <p:nvPicPr>
          <p:cNvPr id="12" name="Picture 11"/>
          <p:cNvPicPr>
            <a:picLocks noChangeAspect="1"/>
          </p:cNvPicPr>
          <p:nvPr/>
        </p:nvPicPr>
        <p:blipFill rotWithShape="1">
          <a:blip r:embed="rId5" cstate="email">
            <a:extLst>
              <a:ext uri="{28A0092B-C50C-407E-A947-70E740481C1C}">
                <a14:useLocalDpi xmlns:a14="http://schemas.microsoft.com/office/drawing/2010/main" val="0"/>
              </a:ext>
            </a:extLst>
          </a:blip>
          <a:srcRect t="25352"/>
          <a:stretch/>
        </p:blipFill>
        <p:spPr>
          <a:xfrm>
            <a:off x="720957" y="3835829"/>
            <a:ext cx="7959279" cy="3465876"/>
          </a:xfrm>
          <a:prstGeom prst="rect">
            <a:avLst/>
          </a:prstGeom>
        </p:spPr>
      </p:pic>
      <p:sp>
        <p:nvSpPr>
          <p:cNvPr id="13" name="TextBox 12">
            <a:extLst>
              <a:ext uri="{FF2B5EF4-FFF2-40B4-BE49-F238E27FC236}">
                <a16:creationId xmlns:a16="http://schemas.microsoft.com/office/drawing/2014/main" id="{5D878961-A890-0840-B9D8-F2DA284A7F72}"/>
              </a:ext>
            </a:extLst>
          </p:cNvPr>
          <p:cNvSpPr txBox="1"/>
          <p:nvPr/>
        </p:nvSpPr>
        <p:spPr>
          <a:xfrm>
            <a:off x="9627475" y="5334128"/>
            <a:ext cx="4158661" cy="1323439"/>
          </a:xfrm>
          <a:prstGeom prst="rect">
            <a:avLst/>
          </a:prstGeom>
          <a:noFill/>
        </p:spPr>
        <p:txBody>
          <a:bodyPr wrap="square" rtlCol="0">
            <a:spAutoFit/>
          </a:bodyPr>
          <a:lstStyle/>
          <a:p>
            <a:r>
              <a:rPr lang="en-US" sz="2000" dirty="0">
                <a:solidFill>
                  <a:srgbClr val="666666"/>
                </a:solidFill>
                <a:latin typeface="Benton Sans Light" panose="02000404020000020004" pitchFamily="2" charset="77"/>
              </a:rPr>
              <a:t>Take this </a:t>
            </a:r>
            <a:r>
              <a:rPr lang="en-US" sz="2000" dirty="0">
                <a:solidFill>
                  <a:srgbClr val="666666"/>
                </a:solidFill>
                <a:latin typeface="Benton Sans Light" panose="02000404020000020004" pitchFamily="2" charset="77"/>
                <a:hlinkClick r:id="rId6" action="ppaction://hlinkfile"/>
              </a:rPr>
              <a:t>short quiz </a:t>
            </a:r>
            <a:r>
              <a:rPr lang="en-US" sz="2000" dirty="0">
                <a:solidFill>
                  <a:srgbClr val="666666"/>
                </a:solidFill>
                <a:latin typeface="Benton Sans Light" panose="02000404020000020004" pitchFamily="2" charset="77"/>
              </a:rPr>
              <a:t>to find out which learning path is right for you!</a:t>
            </a:r>
          </a:p>
          <a:p>
            <a:pPr marL="342900" indent="-342900">
              <a:buFont typeface="Arial" panose="020B0604020202020204" pitchFamily="34" charset="0"/>
              <a:buChar char="•"/>
            </a:pPr>
            <a:endParaRPr lang="en-US" sz="2000" dirty="0">
              <a:solidFill>
                <a:srgbClr val="666666"/>
              </a:solidFill>
              <a:latin typeface="Benton Sans Light" panose="02000404020000020004" pitchFamily="2" charset="77"/>
            </a:endParaRPr>
          </a:p>
        </p:txBody>
      </p:sp>
    </p:spTree>
    <p:extLst>
      <p:ext uri="{BB962C8B-B14F-4D97-AF65-F5344CB8AC3E}">
        <p14:creationId xmlns:p14="http://schemas.microsoft.com/office/powerpoint/2010/main" val="4055841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600869"/>
            <a:ext cx="14630400" cy="6287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870367" y="7597152"/>
            <a:ext cx="1453403" cy="632448"/>
          </a:xfrm>
          <a:prstGeom prst="rect">
            <a:avLst/>
          </a:prstGeom>
        </p:spPr>
      </p:pic>
      <p:grpSp>
        <p:nvGrpSpPr>
          <p:cNvPr id="8" name="Group 7"/>
          <p:cNvGrpSpPr/>
          <p:nvPr/>
        </p:nvGrpSpPr>
        <p:grpSpPr>
          <a:xfrm>
            <a:off x="1194616" y="1111323"/>
            <a:ext cx="12075617" cy="4195980"/>
            <a:chOff x="855375" y="1532550"/>
            <a:chExt cx="9779872" cy="3398265"/>
          </a:xfrm>
        </p:grpSpPr>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55375" y="1532551"/>
              <a:ext cx="9779872" cy="3398264"/>
            </a:xfrm>
            <a:prstGeom prst="rect">
              <a:avLst/>
            </a:prstGeom>
          </p:spPr>
        </p:pic>
        <p:sp>
          <p:nvSpPr>
            <p:cNvPr id="10" name="Rectangle 9"/>
            <p:cNvSpPr/>
            <p:nvPr/>
          </p:nvSpPr>
          <p:spPr>
            <a:xfrm>
              <a:off x="855375" y="1532550"/>
              <a:ext cx="9779872" cy="54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fontAlgn="auto">
                <a:spcBef>
                  <a:spcPts val="0"/>
                </a:spcBef>
                <a:spcAft>
                  <a:spcPts val="0"/>
                </a:spcAft>
              </a:pPr>
              <a:endParaRPr lang="en-US" sz="2160">
                <a:solidFill>
                  <a:prstClr val="white"/>
                </a:solidFill>
                <a:latin typeface="Merriweather Light"/>
              </a:endParaRPr>
            </a:p>
          </p:txBody>
        </p:sp>
        <p:pic>
          <p:nvPicPr>
            <p:cNvPr id="11" name="Picture 10"/>
            <p:cNvPicPr>
              <a:picLocks noChangeAspect="1"/>
            </p:cNvPicPr>
            <p:nvPr/>
          </p:nvPicPr>
          <p:blipFill>
            <a:blip r:embed="rId5"/>
            <a:stretch>
              <a:fillRect/>
            </a:stretch>
          </p:blipFill>
          <p:spPr>
            <a:xfrm>
              <a:off x="855375" y="1676966"/>
              <a:ext cx="9779872" cy="457241"/>
            </a:xfrm>
            <a:prstGeom prst="rect">
              <a:avLst/>
            </a:prstGeom>
          </p:spPr>
        </p:pic>
      </p:grpSp>
      <p:pic>
        <p:nvPicPr>
          <p:cNvPr id="12" name="Picture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342859" y="5485618"/>
            <a:ext cx="5927374" cy="1679962"/>
          </a:xfrm>
          <a:prstGeom prst="rect">
            <a:avLst/>
          </a:prstGeom>
        </p:spPr>
      </p:pic>
      <p:pic>
        <p:nvPicPr>
          <p:cNvPr id="13" name="Picture 1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194617" y="5485618"/>
            <a:ext cx="5948185" cy="1679962"/>
          </a:xfrm>
          <a:prstGeom prst="rect">
            <a:avLst/>
          </a:prstGeom>
        </p:spPr>
      </p:pic>
      <p:sp>
        <p:nvSpPr>
          <p:cNvPr id="2" name="Rectangle 1"/>
          <p:cNvSpPr/>
          <p:nvPr/>
        </p:nvSpPr>
        <p:spPr>
          <a:xfrm>
            <a:off x="465695" y="331130"/>
            <a:ext cx="9219190" cy="707886"/>
          </a:xfrm>
          <a:prstGeom prst="rect">
            <a:avLst/>
          </a:prstGeom>
        </p:spPr>
        <p:txBody>
          <a:bodyPr wrap="none">
            <a:spAutoFit/>
          </a:bodyPr>
          <a:lstStyle/>
          <a:p>
            <a:pPr defTabSz="1097280" fontAlgn="auto">
              <a:spcBef>
                <a:spcPts val="0"/>
              </a:spcBef>
              <a:spcAft>
                <a:spcPts val="0"/>
              </a:spcAft>
            </a:pPr>
            <a:r>
              <a:rPr lang="en-US" sz="4000" kern="0" dirty="0">
                <a:solidFill>
                  <a:srgbClr val="666666"/>
                </a:solidFill>
                <a:latin typeface="Benton Sans Book" panose="02000404020000020004" pitchFamily="2" charset="77"/>
                <a:cs typeface="Gill Sans"/>
              </a:rPr>
              <a:t>Review</a:t>
            </a:r>
            <a:r>
              <a:rPr lang="en-US" sz="2800" dirty="0">
                <a:solidFill>
                  <a:srgbClr val="666666"/>
                </a:solidFill>
                <a:latin typeface="BentonSans Book"/>
              </a:rPr>
              <a:t> </a:t>
            </a:r>
            <a:r>
              <a:rPr lang="en-US" sz="4000" kern="0" dirty="0">
                <a:solidFill>
                  <a:srgbClr val="666666"/>
                </a:solidFill>
                <a:latin typeface="Benton Sans Book" panose="02000404020000020004" pitchFamily="2" charset="77"/>
                <a:cs typeface="Gill Sans"/>
              </a:rPr>
              <a:t>what each Learning Path offers</a:t>
            </a:r>
          </a:p>
        </p:txBody>
      </p:sp>
    </p:spTree>
    <p:extLst>
      <p:ext uri="{BB962C8B-B14F-4D97-AF65-F5344CB8AC3E}">
        <p14:creationId xmlns:p14="http://schemas.microsoft.com/office/powerpoint/2010/main" val="1317367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D35FE5E0-72F3-AC40-9B7E-1124BDB495E9}"/>
              </a:ext>
            </a:extLst>
          </p:cNvPr>
          <p:cNvSpPr txBox="1">
            <a:spLocks/>
          </p:cNvSpPr>
          <p:nvPr/>
        </p:nvSpPr>
        <p:spPr>
          <a:xfrm>
            <a:off x="620637" y="232576"/>
            <a:ext cx="13138784" cy="1274233"/>
          </a:xfrm>
          <a:prstGeom prst="rect">
            <a:avLst/>
          </a:prstGeom>
        </p:spPr>
        <p:txBody>
          <a:bodyPr/>
          <a:lstStyle>
            <a:lvl1pPr marL="488950" indent="-488950" algn="l" defTabSz="1304925" rtl="0" eaLnBrk="1" fontAlgn="base" hangingPunct="1">
              <a:spcBef>
                <a:spcPct val="20000"/>
              </a:spcBef>
              <a:spcAft>
                <a:spcPct val="0"/>
              </a:spcAft>
              <a:buFont typeface="Arial" charset="0"/>
              <a:buChar char="•"/>
              <a:defRPr sz="4600" kern="1200">
                <a:solidFill>
                  <a:schemeClr val="tx1"/>
                </a:solidFill>
                <a:latin typeface="+mn-lt"/>
                <a:ea typeface="ＭＳ Ｐゴシック" charset="0"/>
                <a:cs typeface="ＭＳ Ｐゴシック" charset="0"/>
              </a:defRPr>
            </a:lvl1pPr>
            <a:lvl2pPr marL="1060450" indent="-407988" algn="l" defTabSz="1304925"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31950" indent="-325438" algn="l" defTabSz="1304925"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4pPr>
            <a:lvl5pPr marL="293846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5pPr>
            <a:lvl6pPr marL="359210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marL="0" indent="0">
              <a:buNone/>
            </a:pPr>
            <a:r>
              <a:rPr lang="en-US" sz="4000" kern="0" dirty="0">
                <a:solidFill>
                  <a:srgbClr val="666666"/>
                </a:solidFill>
                <a:latin typeface="Benton Sans Book" panose="02000404020000020004" pitchFamily="2" charset="77"/>
                <a:cs typeface="Gill Sans"/>
              </a:rPr>
              <a:t>How can you use Learning Paths?</a:t>
            </a:r>
          </a:p>
        </p:txBody>
      </p:sp>
      <p:sp>
        <p:nvSpPr>
          <p:cNvPr id="5" name="TextBox 4">
            <a:extLst>
              <a:ext uri="{FF2B5EF4-FFF2-40B4-BE49-F238E27FC236}">
                <a16:creationId xmlns:a16="http://schemas.microsoft.com/office/drawing/2014/main" id="{5D878961-A890-0840-B9D8-F2DA284A7F72}"/>
              </a:ext>
            </a:extLst>
          </p:cNvPr>
          <p:cNvSpPr txBox="1"/>
          <p:nvPr/>
        </p:nvSpPr>
        <p:spPr>
          <a:xfrm>
            <a:off x="756934" y="1603220"/>
            <a:ext cx="12617252" cy="4093428"/>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Benton Sans Light" panose="02000404020000020004" pitchFamily="2" charset="77"/>
              </a:rPr>
              <a:t>Provide eLearning licenses to all Champions and require them to earn X number of badges throughout the duration of the program</a:t>
            </a:r>
          </a:p>
          <a:p>
            <a:pPr marL="342900" indent="-342900">
              <a:buFont typeface="Arial" panose="020B0604020202020204" pitchFamily="34" charset="0"/>
              <a:buChar char="•"/>
            </a:pPr>
            <a:endParaRPr lang="en-US" sz="2400" dirty="0">
              <a:latin typeface="Benton Sans Light" panose="02000404020000020004" pitchFamily="2" charset="77"/>
            </a:endParaRPr>
          </a:p>
          <a:p>
            <a:pPr marL="995363" lvl="1" indent="-342900">
              <a:buFont typeface="Arial" panose="020B0604020202020204" pitchFamily="34" charset="0"/>
              <a:buChar char="•"/>
            </a:pPr>
            <a:r>
              <a:rPr lang="en-US" sz="2400" dirty="0">
                <a:latin typeface="Benton Sans Light" panose="02000404020000020004" pitchFamily="2" charset="77"/>
              </a:rPr>
              <a:t>They can add badges to their email signatures, LinkedIn profile, Data Champion directory, etc.</a:t>
            </a:r>
          </a:p>
          <a:p>
            <a:pPr lvl="1" indent="0"/>
            <a:endParaRPr lang="en-US" sz="2400" dirty="0">
              <a:latin typeface="Benton Sans Light" panose="02000404020000020004" pitchFamily="2" charset="77"/>
            </a:endParaRPr>
          </a:p>
          <a:p>
            <a:pPr marL="342900" indent="-342900">
              <a:buFont typeface="Arial" panose="020B0604020202020204" pitchFamily="34" charset="0"/>
              <a:buChar char="•"/>
            </a:pPr>
            <a:r>
              <a:rPr lang="en-US" sz="2400" dirty="0">
                <a:latin typeface="Benton Sans Light" panose="02000404020000020004" pitchFamily="2" charset="77"/>
              </a:rPr>
              <a:t>Require a Learning Path badge as a prerequisite to being a Champion</a:t>
            </a:r>
          </a:p>
          <a:p>
            <a:pPr marL="342900" indent="-342900">
              <a:buFont typeface="Arial" panose="020B0604020202020204" pitchFamily="34" charset="0"/>
              <a:buChar char="•"/>
            </a:pPr>
            <a:endParaRPr lang="en-US" sz="2400" dirty="0">
              <a:latin typeface="Benton Sans Light" panose="02000404020000020004" pitchFamily="2" charset="77"/>
            </a:endParaRPr>
          </a:p>
          <a:p>
            <a:pPr marL="342900" indent="-342900">
              <a:buFont typeface="Arial" panose="020B0604020202020204" pitchFamily="34" charset="0"/>
              <a:buChar char="•"/>
            </a:pPr>
            <a:endParaRPr lang="en-US" sz="2000" dirty="0">
              <a:latin typeface="Benton Sans Light" panose="02000404020000020004" pitchFamily="2" charset="77"/>
            </a:endParaRPr>
          </a:p>
          <a:p>
            <a:endParaRPr lang="en-US" sz="2400" dirty="0">
              <a:latin typeface="Benton Sans Light" panose="02000404020000020004" pitchFamily="2" charset="77"/>
            </a:endParaRPr>
          </a:p>
          <a:p>
            <a:pPr marL="342900" indent="-342900">
              <a:buFont typeface="Arial" panose="020B0604020202020204" pitchFamily="34" charset="0"/>
              <a:buChar char="•"/>
            </a:pPr>
            <a:endParaRPr lang="en-US" sz="2400" dirty="0">
              <a:latin typeface="Benton Sans Light" panose="02000404020000020004" pitchFamily="2" charset="77"/>
            </a:endParaRPr>
          </a:p>
        </p:txBody>
      </p:sp>
      <p:sp>
        <p:nvSpPr>
          <p:cNvPr id="6" name="Rectangle 5"/>
          <p:cNvSpPr/>
          <p:nvPr/>
        </p:nvSpPr>
        <p:spPr>
          <a:xfrm>
            <a:off x="0" y="7600869"/>
            <a:ext cx="14630400" cy="6287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870367" y="7597152"/>
            <a:ext cx="1453403" cy="632448"/>
          </a:xfrm>
          <a:prstGeom prst="rect">
            <a:avLst/>
          </a:prstGeom>
        </p:spPr>
      </p:pic>
    </p:spTree>
    <p:extLst>
      <p:ext uri="{BB962C8B-B14F-4D97-AF65-F5344CB8AC3E}">
        <p14:creationId xmlns:p14="http://schemas.microsoft.com/office/powerpoint/2010/main" val="3145371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D35FE5E0-72F3-AC40-9B7E-1124BDB495E9}"/>
              </a:ext>
            </a:extLst>
          </p:cNvPr>
          <p:cNvSpPr txBox="1">
            <a:spLocks/>
          </p:cNvSpPr>
          <p:nvPr/>
        </p:nvSpPr>
        <p:spPr>
          <a:xfrm>
            <a:off x="458284" y="3174080"/>
            <a:ext cx="13138784" cy="1274233"/>
          </a:xfrm>
          <a:prstGeom prst="rect">
            <a:avLst/>
          </a:prstGeom>
        </p:spPr>
        <p:txBody>
          <a:bodyPr/>
          <a:lstStyle>
            <a:lvl1pPr marL="488950" indent="-488950" algn="l" defTabSz="1304925" rtl="0" eaLnBrk="1" fontAlgn="base" hangingPunct="1">
              <a:spcBef>
                <a:spcPct val="20000"/>
              </a:spcBef>
              <a:spcAft>
                <a:spcPct val="0"/>
              </a:spcAft>
              <a:buFont typeface="Arial" charset="0"/>
              <a:buChar char="•"/>
              <a:defRPr sz="4600" kern="1200">
                <a:solidFill>
                  <a:schemeClr val="tx1"/>
                </a:solidFill>
                <a:latin typeface="+mn-lt"/>
                <a:ea typeface="ＭＳ Ｐゴシック" charset="0"/>
                <a:cs typeface="ＭＳ Ｐゴシック" charset="0"/>
              </a:defRPr>
            </a:lvl1pPr>
            <a:lvl2pPr marL="1060450" indent="-407988" algn="l" defTabSz="1304925"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31950" indent="-325438" algn="l" defTabSz="1304925"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4pPr>
            <a:lvl5pPr marL="293846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5pPr>
            <a:lvl6pPr marL="359210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marL="0" indent="0">
              <a:buNone/>
            </a:pPr>
            <a:r>
              <a:rPr lang="en-US" sz="4000" b="1" dirty="0">
                <a:latin typeface="Benton Sans Light" panose="02000404020000020004" pitchFamily="2" charset="77"/>
              </a:rPr>
              <a:t>Education Plan Template &amp; Customer Example</a:t>
            </a:r>
            <a:endParaRPr lang="en-US" sz="4500" dirty="0">
              <a:latin typeface="Benton Sans Book" panose="02000404020000020004" pitchFamily="2" charset="77"/>
            </a:endParaRPr>
          </a:p>
        </p:txBody>
      </p:sp>
      <p:sp>
        <p:nvSpPr>
          <p:cNvPr id="6" name="Rectangle 5"/>
          <p:cNvSpPr/>
          <p:nvPr/>
        </p:nvSpPr>
        <p:spPr>
          <a:xfrm>
            <a:off x="0" y="7600869"/>
            <a:ext cx="14630400" cy="6287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870367" y="7597152"/>
            <a:ext cx="1453403" cy="632448"/>
          </a:xfrm>
          <a:prstGeom prst="rect">
            <a:avLst/>
          </a:prstGeom>
        </p:spPr>
      </p:pic>
    </p:spTree>
    <p:extLst>
      <p:ext uri="{BB962C8B-B14F-4D97-AF65-F5344CB8AC3E}">
        <p14:creationId xmlns:p14="http://schemas.microsoft.com/office/powerpoint/2010/main" val="3815576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642B13F-2335-3847-A5BA-EC097A31E6E1}"/>
              </a:ext>
            </a:extLst>
          </p:cNvPr>
          <p:cNvGrpSpPr/>
          <p:nvPr/>
        </p:nvGrpSpPr>
        <p:grpSpPr>
          <a:xfrm>
            <a:off x="116928" y="1935316"/>
            <a:ext cx="14396544" cy="5325830"/>
            <a:chOff x="249865" y="1920325"/>
            <a:chExt cx="14396544" cy="5325830"/>
          </a:xfrm>
        </p:grpSpPr>
        <p:sp>
          <p:nvSpPr>
            <p:cNvPr id="17" name="Rectangle 16">
              <a:extLst>
                <a:ext uri="{FF2B5EF4-FFF2-40B4-BE49-F238E27FC236}">
                  <a16:creationId xmlns:a16="http://schemas.microsoft.com/office/drawing/2014/main" id="{A705CA83-2F1B-864C-9810-ED251DC2A6A0}"/>
                </a:ext>
              </a:extLst>
            </p:cNvPr>
            <p:cNvSpPr/>
            <p:nvPr/>
          </p:nvSpPr>
          <p:spPr>
            <a:xfrm>
              <a:off x="3595993" y="1920325"/>
              <a:ext cx="5153621" cy="497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fontAlgn="auto">
                <a:spcBef>
                  <a:spcPts val="0"/>
                </a:spcBef>
                <a:spcAft>
                  <a:spcPts val="0"/>
                </a:spcAft>
              </a:pPr>
              <a:r>
                <a:rPr lang="fr-FR" sz="1440" b="1" dirty="0">
                  <a:solidFill>
                    <a:prstClr val="white">
                      <a:lumMod val="50000"/>
                    </a:prstClr>
                  </a:solidFill>
                  <a:latin typeface="Benton Sans" panose="02000504020000020004" pitchFamily="2" charset="77"/>
                </a:rPr>
                <a:t>0-6 </a:t>
              </a:r>
              <a:r>
                <a:rPr lang="fr-FR" sz="1440" b="1" dirty="0" err="1">
                  <a:solidFill>
                    <a:prstClr val="white">
                      <a:lumMod val="50000"/>
                    </a:prstClr>
                  </a:solidFill>
                  <a:latin typeface="Benton Sans" panose="02000504020000020004" pitchFamily="2" charset="77"/>
                </a:rPr>
                <a:t>Months</a:t>
              </a:r>
              <a:endParaRPr lang="fr-FR" sz="1440" b="1" dirty="0">
                <a:solidFill>
                  <a:prstClr val="white">
                    <a:lumMod val="50000"/>
                  </a:prstClr>
                </a:solidFill>
                <a:latin typeface="Benton Sans" panose="02000504020000020004" pitchFamily="2" charset="77"/>
              </a:endParaRPr>
            </a:p>
            <a:p>
              <a:pPr algn="ctr" defTabSz="1097236" fontAlgn="auto">
                <a:spcBef>
                  <a:spcPts val="0"/>
                </a:spcBef>
                <a:spcAft>
                  <a:spcPts val="0"/>
                </a:spcAft>
              </a:pPr>
              <a:r>
                <a:rPr lang="fr-FR" sz="1320" dirty="0" err="1">
                  <a:solidFill>
                    <a:prstClr val="white">
                      <a:lumMod val="50000"/>
                    </a:prstClr>
                  </a:solidFill>
                  <a:latin typeface="Benton Sans" panose="02000504020000020004" pitchFamily="2" charset="77"/>
                </a:rPr>
                <a:t>Getting</a:t>
              </a:r>
              <a:r>
                <a:rPr lang="fr-FR" sz="1320" dirty="0">
                  <a:solidFill>
                    <a:prstClr val="white">
                      <a:lumMod val="50000"/>
                    </a:prstClr>
                  </a:solidFill>
                  <a:latin typeface="Benton Sans" panose="02000504020000020004" pitchFamily="2" charset="77"/>
                </a:rPr>
                <a:t> </a:t>
              </a:r>
              <a:r>
                <a:rPr lang="fr-FR" sz="1320" dirty="0" err="1">
                  <a:solidFill>
                    <a:prstClr val="white">
                      <a:lumMod val="50000"/>
                    </a:prstClr>
                  </a:solidFill>
                  <a:latin typeface="Benton Sans" panose="02000504020000020004" pitchFamily="2" charset="77"/>
                </a:rPr>
                <a:t>Started</a:t>
              </a:r>
              <a:endParaRPr lang="fr-FR" sz="1440" b="1" dirty="0">
                <a:solidFill>
                  <a:prstClr val="white">
                    <a:lumMod val="50000"/>
                  </a:prstClr>
                </a:solidFill>
                <a:latin typeface="Benton Sans" panose="02000504020000020004" pitchFamily="2" charset="77"/>
              </a:endParaRPr>
            </a:p>
          </p:txBody>
        </p:sp>
        <p:sp>
          <p:nvSpPr>
            <p:cNvPr id="18" name="Rectangle 17">
              <a:extLst>
                <a:ext uri="{FF2B5EF4-FFF2-40B4-BE49-F238E27FC236}">
                  <a16:creationId xmlns:a16="http://schemas.microsoft.com/office/drawing/2014/main" id="{662B42B3-521B-5C4A-B9B3-1F9DD2D2FD4A}"/>
                </a:ext>
              </a:extLst>
            </p:cNvPr>
            <p:cNvSpPr/>
            <p:nvPr/>
          </p:nvSpPr>
          <p:spPr>
            <a:xfrm>
              <a:off x="9614984" y="1931939"/>
              <a:ext cx="4278954" cy="503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fontAlgn="auto">
                <a:spcBef>
                  <a:spcPts val="0"/>
                </a:spcBef>
                <a:spcAft>
                  <a:spcPts val="0"/>
                </a:spcAft>
              </a:pPr>
              <a:r>
                <a:rPr lang="fr-FR" sz="1440" b="1" dirty="0">
                  <a:solidFill>
                    <a:prstClr val="white">
                      <a:lumMod val="50000"/>
                    </a:prstClr>
                  </a:solidFill>
                  <a:latin typeface="Benton Sans" panose="02000504020000020004" pitchFamily="2" charset="77"/>
                </a:rPr>
                <a:t>6-12 </a:t>
              </a:r>
              <a:r>
                <a:rPr lang="fr-FR" sz="1440" b="1" dirty="0" err="1">
                  <a:solidFill>
                    <a:prstClr val="white">
                      <a:lumMod val="50000"/>
                    </a:prstClr>
                  </a:solidFill>
                  <a:latin typeface="Benton Sans" panose="02000504020000020004" pitchFamily="2" charset="77"/>
                </a:rPr>
                <a:t>Months</a:t>
              </a:r>
              <a:endParaRPr lang="fr-FR" sz="1440" b="1" dirty="0">
                <a:solidFill>
                  <a:prstClr val="white">
                    <a:lumMod val="50000"/>
                  </a:prstClr>
                </a:solidFill>
                <a:latin typeface="Benton Sans" panose="02000504020000020004" pitchFamily="2" charset="77"/>
              </a:endParaRPr>
            </a:p>
            <a:p>
              <a:pPr algn="ctr" defTabSz="1097236" fontAlgn="auto">
                <a:spcBef>
                  <a:spcPts val="0"/>
                </a:spcBef>
                <a:spcAft>
                  <a:spcPts val="0"/>
                </a:spcAft>
              </a:pPr>
              <a:r>
                <a:rPr lang="fr-FR" sz="1440" dirty="0">
                  <a:solidFill>
                    <a:prstClr val="white">
                      <a:lumMod val="50000"/>
                    </a:prstClr>
                  </a:solidFill>
                  <a:latin typeface="Benton Sans" panose="02000504020000020004" pitchFamily="2" charset="77"/>
                </a:rPr>
                <a:t>More Advanced</a:t>
              </a:r>
            </a:p>
          </p:txBody>
        </p:sp>
        <p:grpSp>
          <p:nvGrpSpPr>
            <p:cNvPr id="5" name="Group 4">
              <a:extLst>
                <a:ext uri="{FF2B5EF4-FFF2-40B4-BE49-F238E27FC236}">
                  <a16:creationId xmlns:a16="http://schemas.microsoft.com/office/drawing/2014/main" id="{1A14CA4B-C9CA-D84D-BEFD-52D378794E32}"/>
                </a:ext>
              </a:extLst>
            </p:cNvPr>
            <p:cNvGrpSpPr/>
            <p:nvPr/>
          </p:nvGrpSpPr>
          <p:grpSpPr>
            <a:xfrm>
              <a:off x="275346" y="5741808"/>
              <a:ext cx="14371063" cy="1504347"/>
              <a:chOff x="197632" y="2443510"/>
              <a:chExt cx="14371063" cy="1504347"/>
            </a:xfrm>
          </p:grpSpPr>
          <p:sp>
            <p:nvSpPr>
              <p:cNvPr id="6" name="Pentagon 5">
                <a:extLst>
                  <a:ext uri="{FF2B5EF4-FFF2-40B4-BE49-F238E27FC236}">
                    <a16:creationId xmlns:a16="http://schemas.microsoft.com/office/drawing/2014/main" id="{A9CBDF7A-80A4-7D4B-85DC-94E8D7D3A58F}"/>
                  </a:ext>
                </a:extLst>
              </p:cNvPr>
              <p:cNvSpPr/>
              <p:nvPr/>
            </p:nvSpPr>
            <p:spPr>
              <a:xfrm>
                <a:off x="2748787" y="2674501"/>
                <a:ext cx="11776677" cy="864000"/>
              </a:xfrm>
              <a:prstGeom prst="homePlate">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fontAlgn="auto">
                  <a:spcBef>
                    <a:spcPts val="0"/>
                  </a:spcBef>
                  <a:spcAft>
                    <a:spcPts val="0"/>
                  </a:spcAft>
                </a:pPr>
                <a:endParaRPr lang="en-GB" sz="2160">
                  <a:solidFill>
                    <a:prstClr val="white"/>
                  </a:solidFill>
                  <a:latin typeface="Benton Sans" panose="02000504020000020004" pitchFamily="2" charset="77"/>
                </a:endParaRPr>
              </a:p>
            </p:txBody>
          </p:sp>
          <p:sp>
            <p:nvSpPr>
              <p:cNvPr id="10" name="Rectangle 9">
                <a:extLst>
                  <a:ext uri="{FF2B5EF4-FFF2-40B4-BE49-F238E27FC236}">
                    <a16:creationId xmlns:a16="http://schemas.microsoft.com/office/drawing/2014/main" id="{A5666E1D-9F7A-1647-86ED-045E8296FF64}"/>
                  </a:ext>
                </a:extLst>
              </p:cNvPr>
              <p:cNvSpPr/>
              <p:nvPr/>
            </p:nvSpPr>
            <p:spPr>
              <a:xfrm>
                <a:off x="4598974" y="2849690"/>
                <a:ext cx="1552138" cy="468334"/>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fontAlgn="auto">
                  <a:spcBef>
                    <a:spcPts val="0"/>
                  </a:spcBef>
                  <a:spcAft>
                    <a:spcPts val="0"/>
                  </a:spcAft>
                </a:pPr>
                <a:r>
                  <a:rPr lang="fr-FR" sz="1320" dirty="0">
                    <a:solidFill>
                      <a:prstClr val="white">
                        <a:lumMod val="50000"/>
                      </a:prstClr>
                    </a:solidFill>
                    <a:latin typeface="Benton Sans" panose="02000504020000020004" pitchFamily="2" charset="77"/>
                    <a:hlinkClick r:id="rId2"/>
                  </a:rPr>
                  <a:t>Desktop I </a:t>
                </a:r>
              </a:p>
              <a:p>
                <a:pPr algn="ctr" defTabSz="1097236" fontAlgn="auto">
                  <a:spcBef>
                    <a:spcPts val="0"/>
                  </a:spcBef>
                  <a:spcAft>
                    <a:spcPts val="0"/>
                  </a:spcAft>
                </a:pPr>
                <a:r>
                  <a:rPr lang="fr-FR" sz="1320" dirty="0">
                    <a:solidFill>
                      <a:prstClr val="white">
                        <a:lumMod val="50000"/>
                      </a:prstClr>
                    </a:solidFill>
                    <a:latin typeface="Benton Sans" panose="02000504020000020004" pitchFamily="2" charset="77"/>
                    <a:hlinkClick r:id="rId2"/>
                  </a:rPr>
                  <a:t>Basics</a:t>
                </a:r>
                <a:endParaRPr lang="en-GB" sz="1320" dirty="0">
                  <a:solidFill>
                    <a:prstClr val="white">
                      <a:lumMod val="50000"/>
                    </a:prstClr>
                  </a:solidFill>
                  <a:latin typeface="Benton Sans" panose="02000504020000020004" pitchFamily="2" charset="77"/>
                </a:endParaRPr>
              </a:p>
            </p:txBody>
          </p:sp>
          <p:sp>
            <p:nvSpPr>
              <p:cNvPr id="11" name="Rectangle 10">
                <a:extLst>
                  <a:ext uri="{FF2B5EF4-FFF2-40B4-BE49-F238E27FC236}">
                    <a16:creationId xmlns:a16="http://schemas.microsoft.com/office/drawing/2014/main" id="{5A8BD1E8-C2DB-A042-9A6A-4ED55296C9F6}"/>
                  </a:ext>
                </a:extLst>
              </p:cNvPr>
              <p:cNvSpPr/>
              <p:nvPr/>
            </p:nvSpPr>
            <p:spPr>
              <a:xfrm>
                <a:off x="6315501" y="2849690"/>
                <a:ext cx="1552138" cy="468334"/>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fontAlgn="auto">
                  <a:spcBef>
                    <a:spcPts val="0"/>
                  </a:spcBef>
                  <a:spcAft>
                    <a:spcPts val="0"/>
                  </a:spcAft>
                </a:pPr>
                <a:r>
                  <a:rPr lang="fr-FR" sz="1320" dirty="0">
                    <a:solidFill>
                      <a:prstClr val="white">
                        <a:lumMod val="50000"/>
                      </a:prstClr>
                    </a:solidFill>
                    <a:latin typeface="Benton Sans" panose="02000504020000020004" pitchFamily="2" charset="77"/>
                    <a:hlinkClick r:id="rId3"/>
                  </a:rPr>
                  <a:t>Desktop II</a:t>
                </a:r>
              </a:p>
              <a:p>
                <a:pPr algn="ctr" defTabSz="1097236" fontAlgn="auto">
                  <a:spcBef>
                    <a:spcPts val="0"/>
                  </a:spcBef>
                  <a:spcAft>
                    <a:spcPts val="0"/>
                  </a:spcAft>
                </a:pPr>
                <a:r>
                  <a:rPr lang="fr-FR" sz="1320" dirty="0" err="1">
                    <a:solidFill>
                      <a:prstClr val="white">
                        <a:lumMod val="50000"/>
                      </a:prstClr>
                    </a:solidFill>
                    <a:latin typeface="Benton Sans" panose="02000504020000020004" pitchFamily="2" charset="77"/>
                    <a:hlinkClick r:id="rId3"/>
                  </a:rPr>
                  <a:t>Intermediate</a:t>
                </a:r>
                <a:endParaRPr lang="en-GB" sz="1320" dirty="0">
                  <a:solidFill>
                    <a:prstClr val="white">
                      <a:lumMod val="50000"/>
                    </a:prstClr>
                  </a:solidFill>
                  <a:latin typeface="Benton Sans" panose="02000504020000020004" pitchFamily="2" charset="77"/>
                </a:endParaRPr>
              </a:p>
            </p:txBody>
          </p:sp>
          <p:sp>
            <p:nvSpPr>
              <p:cNvPr id="12" name="Rectangle 11">
                <a:extLst>
                  <a:ext uri="{FF2B5EF4-FFF2-40B4-BE49-F238E27FC236}">
                    <a16:creationId xmlns:a16="http://schemas.microsoft.com/office/drawing/2014/main" id="{6148C9BA-5B07-454A-9179-F6AB9D7DDC6B}"/>
                  </a:ext>
                </a:extLst>
              </p:cNvPr>
              <p:cNvSpPr/>
              <p:nvPr/>
            </p:nvSpPr>
            <p:spPr>
              <a:xfrm>
                <a:off x="8032029" y="2849690"/>
                <a:ext cx="1552138" cy="468334"/>
              </a:xfrm>
              <a:prstGeom prst="rect">
                <a:avLst/>
              </a:prstGeom>
              <a:solidFill>
                <a:schemeClr val="bg1"/>
              </a:solid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fontAlgn="auto">
                  <a:spcBef>
                    <a:spcPts val="0"/>
                  </a:spcBef>
                  <a:spcAft>
                    <a:spcPts val="0"/>
                  </a:spcAft>
                </a:pPr>
                <a:r>
                  <a:rPr lang="fr-FR" sz="1320" dirty="0">
                    <a:solidFill>
                      <a:prstClr val="white">
                        <a:lumMod val="50000"/>
                      </a:prstClr>
                    </a:solidFill>
                    <a:latin typeface="Benton Sans" panose="02000504020000020004" pitchFamily="2" charset="77"/>
                    <a:hlinkClick r:id="rId4"/>
                  </a:rPr>
                  <a:t>Tableau </a:t>
                </a:r>
                <a:r>
                  <a:rPr lang="fr-FR" sz="1320" dirty="0" err="1">
                    <a:solidFill>
                      <a:prstClr val="white">
                        <a:lumMod val="50000"/>
                      </a:prstClr>
                    </a:solidFill>
                    <a:latin typeface="Benton Sans" panose="02000504020000020004" pitchFamily="2" charset="77"/>
                    <a:hlinkClick r:id="rId4"/>
                  </a:rPr>
                  <a:t>Prep</a:t>
                </a:r>
                <a:endParaRPr lang="fr-FR" sz="1320" dirty="0">
                  <a:solidFill>
                    <a:prstClr val="white">
                      <a:lumMod val="50000"/>
                    </a:prstClr>
                  </a:solidFill>
                  <a:latin typeface="Benton Sans" panose="02000504020000020004" pitchFamily="2" charset="77"/>
                  <a:hlinkClick r:id="rId4"/>
                </a:endParaRPr>
              </a:p>
              <a:p>
                <a:pPr algn="ctr" defTabSz="1097236" fontAlgn="auto">
                  <a:spcBef>
                    <a:spcPts val="0"/>
                  </a:spcBef>
                  <a:spcAft>
                    <a:spcPts val="0"/>
                  </a:spcAft>
                </a:pPr>
                <a:r>
                  <a:rPr lang="fr-FR" sz="1320" dirty="0">
                    <a:solidFill>
                      <a:prstClr val="white">
                        <a:lumMod val="50000"/>
                      </a:prstClr>
                    </a:solidFill>
                    <a:latin typeface="Benton Sans" panose="02000504020000020004" pitchFamily="2" charset="77"/>
                    <a:hlinkClick r:id="rId4"/>
                  </a:rPr>
                  <a:t>Basics</a:t>
                </a:r>
                <a:endParaRPr lang="en-GB" sz="1320" dirty="0">
                  <a:solidFill>
                    <a:prstClr val="white">
                      <a:lumMod val="50000"/>
                    </a:prstClr>
                  </a:solidFill>
                  <a:latin typeface="Benton Sans" panose="02000504020000020004" pitchFamily="2" charset="77"/>
                </a:endParaRPr>
              </a:p>
            </p:txBody>
          </p:sp>
          <p:sp>
            <p:nvSpPr>
              <p:cNvPr id="19" name="Rectangle 18">
                <a:extLst>
                  <a:ext uri="{FF2B5EF4-FFF2-40B4-BE49-F238E27FC236}">
                    <a16:creationId xmlns:a16="http://schemas.microsoft.com/office/drawing/2014/main" id="{3E2DBD3E-F2DC-8747-954D-6EC73B1CAAD4}"/>
                  </a:ext>
                </a:extLst>
              </p:cNvPr>
              <p:cNvSpPr/>
              <p:nvPr/>
            </p:nvSpPr>
            <p:spPr>
              <a:xfrm>
                <a:off x="197632" y="2918715"/>
                <a:ext cx="2263628" cy="330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fontAlgn="auto">
                  <a:spcBef>
                    <a:spcPts val="0"/>
                  </a:spcBef>
                  <a:spcAft>
                    <a:spcPts val="0"/>
                  </a:spcAft>
                </a:pPr>
                <a:r>
                  <a:rPr lang="fr-FR" sz="1440" dirty="0">
                    <a:solidFill>
                      <a:prstClr val="white">
                        <a:lumMod val="50000"/>
                      </a:prstClr>
                    </a:solidFill>
                    <a:latin typeface="Benton Sans" panose="02000504020000020004" pitchFamily="2" charset="77"/>
                  </a:rPr>
                  <a:t>Champion Creator</a:t>
                </a:r>
                <a:endParaRPr lang="en-GB" sz="1440" dirty="0">
                  <a:solidFill>
                    <a:prstClr val="white">
                      <a:lumMod val="50000"/>
                    </a:prstClr>
                  </a:solidFill>
                  <a:latin typeface="Benton Sans" panose="02000504020000020004" pitchFamily="2" charset="77"/>
                </a:endParaRPr>
              </a:p>
            </p:txBody>
          </p:sp>
          <p:sp>
            <p:nvSpPr>
              <p:cNvPr id="31" name="4-Point Star 27">
                <a:extLst>
                  <a:ext uri="{FF2B5EF4-FFF2-40B4-BE49-F238E27FC236}">
                    <a16:creationId xmlns:a16="http://schemas.microsoft.com/office/drawing/2014/main" id="{255F3D2D-C6A8-D645-B06B-4BA7D6CF9151}"/>
                  </a:ext>
                </a:extLst>
              </p:cNvPr>
              <p:cNvSpPr/>
              <p:nvPr/>
            </p:nvSpPr>
            <p:spPr>
              <a:xfrm>
                <a:off x="7758239" y="2656496"/>
                <a:ext cx="276323" cy="287839"/>
              </a:xfrm>
              <a:prstGeom prst="star4">
                <a:avLst>
                  <a:gd name="adj" fmla="val 20030"/>
                </a:avLst>
              </a:prstGeom>
              <a:solidFill>
                <a:srgbClr val="FF0000"/>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fontAlgn="auto">
                  <a:spcBef>
                    <a:spcPts val="0"/>
                  </a:spcBef>
                  <a:spcAft>
                    <a:spcPts val="0"/>
                  </a:spcAft>
                </a:pPr>
                <a:endParaRPr lang="en-GB" sz="1800">
                  <a:solidFill>
                    <a:prstClr val="white"/>
                  </a:solidFill>
                  <a:latin typeface="Benton Sans" panose="02000504020000020004" pitchFamily="2" charset="77"/>
                </a:endParaRPr>
              </a:p>
            </p:txBody>
          </p:sp>
          <p:sp>
            <p:nvSpPr>
              <p:cNvPr id="32" name="Rectangle 31">
                <a:extLst>
                  <a:ext uri="{FF2B5EF4-FFF2-40B4-BE49-F238E27FC236}">
                    <a16:creationId xmlns:a16="http://schemas.microsoft.com/office/drawing/2014/main" id="{5A30BA5D-B38A-8B4A-BB25-17850819F2C0}"/>
                  </a:ext>
                </a:extLst>
              </p:cNvPr>
              <p:cNvSpPr/>
              <p:nvPr/>
            </p:nvSpPr>
            <p:spPr>
              <a:xfrm>
                <a:off x="6664648" y="2443510"/>
                <a:ext cx="2709299" cy="230832"/>
              </a:xfrm>
              <a:prstGeom prst="rect">
                <a:avLst/>
              </a:prstGeom>
            </p:spPr>
            <p:txBody>
              <a:bodyPr wrap="square">
                <a:spAutoFit/>
              </a:bodyPr>
              <a:lstStyle/>
              <a:p>
                <a:pPr algn="ctr" defTabSz="1097280" fontAlgn="auto">
                  <a:spcBef>
                    <a:spcPts val="0"/>
                  </a:spcBef>
                  <a:spcAft>
                    <a:spcPts val="0"/>
                  </a:spcAft>
                </a:pPr>
                <a:r>
                  <a:rPr lang="en-US" sz="900" dirty="0">
                    <a:solidFill>
                      <a:schemeClr val="bg1"/>
                    </a:solidFill>
                    <a:latin typeface="Benton Sans" panose="02000504020000020004" pitchFamily="2" charset="77"/>
                    <a:ea typeface="+mn-ea"/>
                    <a:cs typeface="+mn-cs"/>
                  </a:rPr>
                  <a:t>Certification Qualified Associate</a:t>
                </a:r>
                <a:endParaRPr lang="en-US" sz="1000" i="1" dirty="0">
                  <a:solidFill>
                    <a:schemeClr val="bg1"/>
                  </a:solidFill>
                  <a:latin typeface="Benton Sans" panose="02000504020000020004" pitchFamily="2" charset="77"/>
                  <a:ea typeface="+mn-ea"/>
                  <a:cs typeface="+mn-cs"/>
                </a:endParaRPr>
              </a:p>
            </p:txBody>
          </p:sp>
          <p:grpSp>
            <p:nvGrpSpPr>
              <p:cNvPr id="2" name="Group 1">
                <a:extLst>
                  <a:ext uri="{FF2B5EF4-FFF2-40B4-BE49-F238E27FC236}">
                    <a16:creationId xmlns:a16="http://schemas.microsoft.com/office/drawing/2014/main" id="{10EC76D4-3171-A449-8B54-F395804038A3}"/>
                  </a:ext>
                </a:extLst>
              </p:cNvPr>
              <p:cNvGrpSpPr/>
              <p:nvPr/>
            </p:nvGrpSpPr>
            <p:grpSpPr>
              <a:xfrm>
                <a:off x="9938050" y="2833652"/>
                <a:ext cx="4630645" cy="1114205"/>
                <a:chOff x="9344938" y="2833652"/>
                <a:chExt cx="4630645" cy="1114205"/>
              </a:xfrm>
            </p:grpSpPr>
            <p:sp>
              <p:nvSpPr>
                <p:cNvPr id="7" name="Pentagon 6">
                  <a:extLst>
                    <a:ext uri="{FF2B5EF4-FFF2-40B4-BE49-F238E27FC236}">
                      <a16:creationId xmlns:a16="http://schemas.microsoft.com/office/drawing/2014/main" id="{4CC29532-72ED-A540-99D3-15B8866FE62E}"/>
                    </a:ext>
                  </a:extLst>
                </p:cNvPr>
                <p:cNvSpPr/>
                <p:nvPr/>
              </p:nvSpPr>
              <p:spPr>
                <a:xfrm>
                  <a:off x="9344938" y="3083857"/>
                  <a:ext cx="4587414" cy="864000"/>
                </a:xfrm>
                <a:prstGeom prst="homePlate">
                  <a:avLst/>
                </a:prstGeom>
                <a:solidFill>
                  <a:schemeClr val="accent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fontAlgn="auto">
                    <a:spcBef>
                      <a:spcPts val="0"/>
                    </a:spcBef>
                    <a:spcAft>
                      <a:spcPts val="0"/>
                    </a:spcAft>
                  </a:pPr>
                  <a:endParaRPr lang="en-GB" sz="2160">
                    <a:solidFill>
                      <a:prstClr val="white"/>
                    </a:solidFill>
                    <a:latin typeface="Benton Sans" panose="02000504020000020004" pitchFamily="2" charset="77"/>
                  </a:endParaRPr>
                </a:p>
              </p:txBody>
            </p:sp>
            <p:sp>
              <p:nvSpPr>
                <p:cNvPr id="13" name="Rectangle 12">
                  <a:extLst>
                    <a:ext uri="{FF2B5EF4-FFF2-40B4-BE49-F238E27FC236}">
                      <a16:creationId xmlns:a16="http://schemas.microsoft.com/office/drawing/2014/main" id="{DE951FFE-AFD4-0E45-8B30-C32E10177BDA}"/>
                    </a:ext>
                  </a:extLst>
                </p:cNvPr>
                <p:cNvSpPr/>
                <p:nvPr/>
              </p:nvSpPr>
              <p:spPr>
                <a:xfrm>
                  <a:off x="9537192" y="3271740"/>
                  <a:ext cx="1755648" cy="468334"/>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fontAlgn="auto">
                    <a:spcBef>
                      <a:spcPts val="0"/>
                    </a:spcBef>
                    <a:spcAft>
                      <a:spcPts val="0"/>
                    </a:spcAft>
                  </a:pPr>
                  <a:r>
                    <a:rPr lang="fr-FR" sz="1320" dirty="0">
                      <a:solidFill>
                        <a:prstClr val="white">
                          <a:lumMod val="50000"/>
                        </a:prstClr>
                      </a:solidFill>
                      <a:latin typeface="Benton Sans" panose="02000504020000020004" pitchFamily="2" charset="77"/>
                      <a:hlinkClick r:id="rId5"/>
                    </a:rPr>
                    <a:t>Visual </a:t>
                  </a:r>
                  <a:r>
                    <a:rPr lang="fr-FR" sz="1320" dirty="0" err="1">
                      <a:solidFill>
                        <a:prstClr val="white">
                          <a:lumMod val="50000"/>
                        </a:prstClr>
                      </a:solidFill>
                      <a:latin typeface="Benton Sans" panose="02000504020000020004" pitchFamily="2" charset="77"/>
                      <a:hlinkClick r:id="rId5"/>
                    </a:rPr>
                    <a:t>Analytics</a:t>
                  </a:r>
                  <a:endParaRPr lang="en-GB" sz="1320" dirty="0">
                    <a:solidFill>
                      <a:prstClr val="white">
                        <a:lumMod val="50000"/>
                      </a:prstClr>
                    </a:solidFill>
                    <a:latin typeface="Benton Sans" panose="02000504020000020004" pitchFamily="2" charset="77"/>
                  </a:endParaRPr>
                </a:p>
              </p:txBody>
            </p:sp>
            <p:sp>
              <p:nvSpPr>
                <p:cNvPr id="14" name="Rectangle 13">
                  <a:extLst>
                    <a:ext uri="{FF2B5EF4-FFF2-40B4-BE49-F238E27FC236}">
                      <a16:creationId xmlns:a16="http://schemas.microsoft.com/office/drawing/2014/main" id="{ECE40B28-AFAB-8347-83AF-A3435FCA843F}"/>
                    </a:ext>
                  </a:extLst>
                </p:cNvPr>
                <p:cNvSpPr/>
                <p:nvPr/>
              </p:nvSpPr>
              <p:spPr>
                <a:xfrm>
                  <a:off x="11521440" y="3267734"/>
                  <a:ext cx="1755648" cy="468334"/>
                </a:xfrm>
                <a:prstGeom prst="rect">
                  <a:avLst/>
                </a:prstGeom>
                <a:solidFill>
                  <a:schemeClr val="bg1"/>
                </a:solidFill>
                <a:ln w="12700">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fontAlgn="auto">
                    <a:spcBef>
                      <a:spcPts val="0"/>
                    </a:spcBef>
                    <a:spcAft>
                      <a:spcPts val="0"/>
                    </a:spcAft>
                  </a:pPr>
                  <a:r>
                    <a:rPr lang="fr-FR" sz="1320" dirty="0">
                      <a:solidFill>
                        <a:prstClr val="white">
                          <a:lumMod val="50000"/>
                        </a:prstClr>
                      </a:solidFill>
                      <a:latin typeface="Benton Sans" panose="02000504020000020004" pitchFamily="2" charset="77"/>
                      <a:hlinkClick r:id="rId6"/>
                    </a:rPr>
                    <a:t>Desktop III</a:t>
                  </a:r>
                </a:p>
                <a:p>
                  <a:pPr algn="ctr" defTabSz="1097236" fontAlgn="auto">
                    <a:spcBef>
                      <a:spcPts val="0"/>
                    </a:spcBef>
                    <a:spcAft>
                      <a:spcPts val="0"/>
                    </a:spcAft>
                  </a:pPr>
                  <a:r>
                    <a:rPr lang="fr-FR" sz="1320" dirty="0">
                      <a:solidFill>
                        <a:prstClr val="white">
                          <a:lumMod val="50000"/>
                        </a:prstClr>
                      </a:solidFill>
                      <a:latin typeface="Benton Sans" panose="02000504020000020004" pitchFamily="2" charset="77"/>
                      <a:hlinkClick r:id="rId6"/>
                    </a:rPr>
                    <a:t>Advanced</a:t>
                  </a:r>
                  <a:endParaRPr lang="en-GB" sz="1320" dirty="0">
                    <a:solidFill>
                      <a:prstClr val="white">
                        <a:lumMod val="50000"/>
                      </a:prstClr>
                    </a:solidFill>
                    <a:latin typeface="Benton Sans" panose="02000504020000020004" pitchFamily="2" charset="77"/>
                  </a:endParaRPr>
                </a:p>
              </p:txBody>
            </p:sp>
            <p:sp>
              <p:nvSpPr>
                <p:cNvPr id="33" name="4-Point Star 29">
                  <a:extLst>
                    <a:ext uri="{FF2B5EF4-FFF2-40B4-BE49-F238E27FC236}">
                      <a16:creationId xmlns:a16="http://schemas.microsoft.com/office/drawing/2014/main" id="{93BC1C9B-6B79-1040-8C6E-49E21FC7F45A}"/>
                    </a:ext>
                  </a:extLst>
                </p:cNvPr>
                <p:cNvSpPr/>
                <p:nvPr/>
              </p:nvSpPr>
              <p:spPr>
                <a:xfrm>
                  <a:off x="13151348" y="3078953"/>
                  <a:ext cx="276323" cy="287839"/>
                </a:xfrm>
                <a:prstGeom prst="star4">
                  <a:avLst>
                    <a:gd name="adj" fmla="val 20030"/>
                  </a:avLst>
                </a:prstGeom>
                <a:solidFill>
                  <a:srgbClr val="FF0000"/>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fontAlgn="auto">
                    <a:spcBef>
                      <a:spcPts val="0"/>
                    </a:spcBef>
                    <a:spcAft>
                      <a:spcPts val="0"/>
                    </a:spcAft>
                  </a:pPr>
                  <a:endParaRPr lang="en-GB" sz="1800">
                    <a:solidFill>
                      <a:prstClr val="white"/>
                    </a:solidFill>
                    <a:latin typeface="Benton Sans" panose="02000504020000020004" pitchFamily="2" charset="77"/>
                  </a:endParaRPr>
                </a:p>
              </p:txBody>
            </p:sp>
            <p:sp>
              <p:nvSpPr>
                <p:cNvPr id="34" name="Rectangle 33">
                  <a:extLst>
                    <a:ext uri="{FF2B5EF4-FFF2-40B4-BE49-F238E27FC236}">
                      <a16:creationId xmlns:a16="http://schemas.microsoft.com/office/drawing/2014/main" id="{FC6C1960-2EC8-5542-B800-8851F2AB5EC6}"/>
                    </a:ext>
                  </a:extLst>
                </p:cNvPr>
                <p:cNvSpPr/>
                <p:nvPr/>
              </p:nvSpPr>
              <p:spPr>
                <a:xfrm>
                  <a:off x="12015004" y="2833652"/>
                  <a:ext cx="1960579" cy="230832"/>
                </a:xfrm>
                <a:prstGeom prst="rect">
                  <a:avLst/>
                </a:prstGeom>
              </p:spPr>
              <p:txBody>
                <a:bodyPr wrap="square">
                  <a:spAutoFit/>
                </a:bodyPr>
                <a:lstStyle/>
                <a:p>
                  <a:pPr algn="ctr" defTabSz="1097280" fontAlgn="auto">
                    <a:spcBef>
                      <a:spcPts val="0"/>
                    </a:spcBef>
                    <a:spcAft>
                      <a:spcPts val="0"/>
                    </a:spcAft>
                  </a:pPr>
                  <a:r>
                    <a:rPr lang="en-US" sz="900" dirty="0">
                      <a:solidFill>
                        <a:srgbClr val="FF0000"/>
                      </a:solidFill>
                      <a:latin typeface="Benton Sans" panose="02000504020000020004" pitchFamily="2" charset="77"/>
                      <a:ea typeface="+mn-ea"/>
                      <a:cs typeface="+mn-cs"/>
                    </a:rPr>
                    <a:t>Certified Professional</a:t>
                  </a:r>
                  <a:endParaRPr lang="en-US" sz="1000" i="1" dirty="0">
                    <a:solidFill>
                      <a:srgbClr val="FF0000"/>
                    </a:solidFill>
                    <a:latin typeface="Benton Sans" panose="02000504020000020004" pitchFamily="2" charset="77"/>
                    <a:ea typeface="+mn-ea"/>
                    <a:cs typeface="+mn-cs"/>
                  </a:endParaRPr>
                </a:p>
              </p:txBody>
            </p:sp>
          </p:grpSp>
          <p:sp>
            <p:nvSpPr>
              <p:cNvPr id="35" name="Rectangle 34">
                <a:extLst>
                  <a:ext uri="{FF2B5EF4-FFF2-40B4-BE49-F238E27FC236}">
                    <a16:creationId xmlns:a16="http://schemas.microsoft.com/office/drawing/2014/main" id="{3304F16E-531F-3440-A727-77CFB8EAB825}"/>
                  </a:ext>
                </a:extLst>
              </p:cNvPr>
              <p:cNvSpPr/>
              <p:nvPr/>
            </p:nvSpPr>
            <p:spPr>
              <a:xfrm>
                <a:off x="4729194" y="2443510"/>
                <a:ext cx="2709299" cy="230832"/>
              </a:xfrm>
              <a:prstGeom prst="rect">
                <a:avLst/>
              </a:prstGeom>
            </p:spPr>
            <p:txBody>
              <a:bodyPr wrap="square">
                <a:spAutoFit/>
              </a:bodyPr>
              <a:lstStyle/>
              <a:p>
                <a:pPr algn="ctr" defTabSz="1097280" fontAlgn="auto">
                  <a:spcBef>
                    <a:spcPts val="0"/>
                  </a:spcBef>
                  <a:spcAft>
                    <a:spcPts val="0"/>
                  </a:spcAft>
                </a:pPr>
                <a:r>
                  <a:rPr lang="en-US" sz="900" dirty="0">
                    <a:solidFill>
                      <a:schemeClr val="bg1"/>
                    </a:solidFill>
                    <a:latin typeface="Benton Sans" panose="02000504020000020004" pitchFamily="2" charset="77"/>
                    <a:ea typeface="+mn-ea"/>
                    <a:cs typeface="+mn-cs"/>
                  </a:rPr>
                  <a:t>Certification Desktop Specialist</a:t>
                </a:r>
                <a:endParaRPr lang="en-US" sz="1000" i="1" dirty="0">
                  <a:solidFill>
                    <a:schemeClr val="bg1"/>
                  </a:solidFill>
                  <a:latin typeface="Benton Sans" panose="02000504020000020004" pitchFamily="2" charset="77"/>
                  <a:ea typeface="+mn-ea"/>
                  <a:cs typeface="+mn-cs"/>
                </a:endParaRPr>
              </a:p>
            </p:txBody>
          </p:sp>
          <p:sp>
            <p:nvSpPr>
              <p:cNvPr id="36" name="4-Point Star 34">
                <a:extLst>
                  <a:ext uri="{FF2B5EF4-FFF2-40B4-BE49-F238E27FC236}">
                    <a16:creationId xmlns:a16="http://schemas.microsoft.com/office/drawing/2014/main" id="{5A1BECAF-70FC-504A-8672-7CF6116DB61C}"/>
                  </a:ext>
                </a:extLst>
              </p:cNvPr>
              <p:cNvSpPr/>
              <p:nvPr/>
            </p:nvSpPr>
            <p:spPr>
              <a:xfrm>
                <a:off x="6016401" y="2656496"/>
                <a:ext cx="276323" cy="287839"/>
              </a:xfrm>
              <a:prstGeom prst="star4">
                <a:avLst>
                  <a:gd name="adj" fmla="val 20030"/>
                </a:avLst>
              </a:prstGeom>
              <a:solidFill>
                <a:srgbClr val="FF0000"/>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fontAlgn="auto">
                  <a:spcBef>
                    <a:spcPts val="0"/>
                  </a:spcBef>
                  <a:spcAft>
                    <a:spcPts val="0"/>
                  </a:spcAft>
                </a:pPr>
                <a:endParaRPr lang="en-GB" sz="1800">
                  <a:solidFill>
                    <a:prstClr val="white"/>
                  </a:solidFill>
                  <a:latin typeface="Benton Sans" panose="02000504020000020004" pitchFamily="2" charset="77"/>
                </a:endParaRPr>
              </a:p>
            </p:txBody>
          </p:sp>
          <p:sp>
            <p:nvSpPr>
              <p:cNvPr id="38" name="Rectangle 37">
                <a:extLst>
                  <a:ext uri="{FF2B5EF4-FFF2-40B4-BE49-F238E27FC236}">
                    <a16:creationId xmlns:a16="http://schemas.microsoft.com/office/drawing/2014/main" id="{2665E47D-8BF4-C644-9FBF-2742756A3A33}"/>
                  </a:ext>
                </a:extLst>
              </p:cNvPr>
              <p:cNvSpPr/>
              <p:nvPr/>
            </p:nvSpPr>
            <p:spPr>
              <a:xfrm>
                <a:off x="2919518" y="2849690"/>
                <a:ext cx="1552138" cy="468334"/>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fontAlgn="auto">
                  <a:spcBef>
                    <a:spcPts val="0"/>
                  </a:spcBef>
                  <a:spcAft>
                    <a:spcPts val="0"/>
                  </a:spcAft>
                </a:pPr>
                <a:r>
                  <a:rPr lang="fr-FR" sz="1320" dirty="0">
                    <a:solidFill>
                      <a:prstClr val="white">
                        <a:lumMod val="50000"/>
                      </a:prstClr>
                    </a:solidFill>
                    <a:latin typeface="Benton Sans" panose="02000504020000020004" pitchFamily="2" charset="77"/>
                    <a:hlinkClick r:id="rId7"/>
                  </a:rPr>
                  <a:t>eLearning for </a:t>
                </a:r>
                <a:r>
                  <a:rPr lang="fr-FR" sz="1320" dirty="0" err="1">
                    <a:solidFill>
                      <a:prstClr val="white">
                        <a:lumMod val="50000"/>
                      </a:prstClr>
                    </a:solidFill>
                    <a:latin typeface="Benton Sans" panose="02000504020000020004" pitchFamily="2" charset="77"/>
                    <a:hlinkClick r:id="rId7"/>
                  </a:rPr>
                  <a:t>Creators</a:t>
                </a:r>
                <a:endParaRPr lang="en-GB" sz="1320" dirty="0">
                  <a:solidFill>
                    <a:prstClr val="white">
                      <a:lumMod val="50000"/>
                    </a:prstClr>
                  </a:solidFill>
                  <a:latin typeface="Benton Sans" panose="02000504020000020004" pitchFamily="2" charset="77"/>
                </a:endParaRPr>
              </a:p>
            </p:txBody>
          </p:sp>
        </p:grpSp>
        <p:grpSp>
          <p:nvGrpSpPr>
            <p:cNvPr id="4" name="Group 3">
              <a:extLst>
                <a:ext uri="{FF2B5EF4-FFF2-40B4-BE49-F238E27FC236}">
                  <a16:creationId xmlns:a16="http://schemas.microsoft.com/office/drawing/2014/main" id="{63C8AE1D-B46F-794F-9E53-19DEA54851AD}"/>
                </a:ext>
              </a:extLst>
            </p:cNvPr>
            <p:cNvGrpSpPr/>
            <p:nvPr/>
          </p:nvGrpSpPr>
          <p:grpSpPr>
            <a:xfrm>
              <a:off x="275346" y="4013808"/>
              <a:ext cx="14327833" cy="1296000"/>
              <a:chOff x="197632" y="4804858"/>
              <a:chExt cx="14327833" cy="1296000"/>
            </a:xfrm>
          </p:grpSpPr>
          <p:sp>
            <p:nvSpPr>
              <p:cNvPr id="8" name="Pentagon 7">
                <a:extLst>
                  <a:ext uri="{FF2B5EF4-FFF2-40B4-BE49-F238E27FC236}">
                    <a16:creationId xmlns:a16="http://schemas.microsoft.com/office/drawing/2014/main" id="{A142711A-DF8D-B74F-B67D-D5704CB0C06C}"/>
                  </a:ext>
                </a:extLst>
              </p:cNvPr>
              <p:cNvSpPr/>
              <p:nvPr/>
            </p:nvSpPr>
            <p:spPr>
              <a:xfrm>
                <a:off x="2748787" y="4804858"/>
                <a:ext cx="11776678" cy="864000"/>
              </a:xfrm>
              <a:prstGeom prst="homePlate">
                <a:avLst/>
              </a:prstGeom>
              <a:solidFill>
                <a:schemeClr val="accent3">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fontAlgn="auto">
                  <a:spcBef>
                    <a:spcPts val="0"/>
                  </a:spcBef>
                  <a:spcAft>
                    <a:spcPts val="0"/>
                  </a:spcAft>
                </a:pPr>
                <a:endParaRPr lang="en-GB" sz="2160">
                  <a:solidFill>
                    <a:prstClr val="white"/>
                  </a:solidFill>
                  <a:latin typeface="Benton Sans" panose="02000504020000020004" pitchFamily="2" charset="77"/>
                </a:endParaRPr>
              </a:p>
            </p:txBody>
          </p:sp>
          <p:sp>
            <p:nvSpPr>
              <p:cNvPr id="20" name="Rectangle 19">
                <a:extLst>
                  <a:ext uri="{FF2B5EF4-FFF2-40B4-BE49-F238E27FC236}">
                    <a16:creationId xmlns:a16="http://schemas.microsoft.com/office/drawing/2014/main" id="{CF277549-BA9C-7342-AA59-53AAF1DA16A2}"/>
                  </a:ext>
                </a:extLst>
              </p:cNvPr>
              <p:cNvSpPr/>
              <p:nvPr/>
            </p:nvSpPr>
            <p:spPr>
              <a:xfrm>
                <a:off x="197632" y="5071825"/>
                <a:ext cx="2263628" cy="324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fontAlgn="auto">
                  <a:spcBef>
                    <a:spcPts val="0"/>
                  </a:spcBef>
                  <a:spcAft>
                    <a:spcPts val="0"/>
                  </a:spcAft>
                </a:pPr>
                <a:r>
                  <a:rPr lang="fr-FR" sz="1440" dirty="0">
                    <a:solidFill>
                      <a:prstClr val="white">
                        <a:lumMod val="50000"/>
                      </a:prstClr>
                    </a:solidFill>
                    <a:latin typeface="Benton Sans" panose="02000504020000020004" pitchFamily="2" charset="77"/>
                  </a:rPr>
                  <a:t> Champion Explorer </a:t>
                </a:r>
                <a:endParaRPr lang="en-GB" sz="1440" dirty="0">
                  <a:solidFill>
                    <a:prstClr val="white">
                      <a:lumMod val="50000"/>
                    </a:prstClr>
                  </a:solidFill>
                  <a:latin typeface="Benton Sans" panose="02000504020000020004" pitchFamily="2" charset="77"/>
                </a:endParaRPr>
              </a:p>
            </p:txBody>
          </p:sp>
          <p:sp>
            <p:nvSpPr>
              <p:cNvPr id="26" name="Rectangle 25">
                <a:extLst>
                  <a:ext uri="{FF2B5EF4-FFF2-40B4-BE49-F238E27FC236}">
                    <a16:creationId xmlns:a16="http://schemas.microsoft.com/office/drawing/2014/main" id="{E25E03A7-5184-9B4E-865C-2A4D74D5A7B8}"/>
                  </a:ext>
                </a:extLst>
              </p:cNvPr>
              <p:cNvSpPr/>
              <p:nvPr/>
            </p:nvSpPr>
            <p:spPr>
              <a:xfrm>
                <a:off x="6480955" y="4999840"/>
                <a:ext cx="2178376" cy="468334"/>
              </a:xfrm>
              <a:prstGeom prst="rect">
                <a:avLst/>
              </a:prstGeom>
              <a:solidFill>
                <a:schemeClr val="bg1"/>
              </a:solidFill>
              <a:ln w="127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fontAlgn="auto">
                  <a:spcBef>
                    <a:spcPts val="0"/>
                  </a:spcBef>
                  <a:spcAft>
                    <a:spcPts val="0"/>
                  </a:spcAft>
                </a:pPr>
                <a:r>
                  <a:rPr lang="fr-FR" sz="1320">
                    <a:solidFill>
                      <a:prstClr val="white">
                        <a:lumMod val="50000"/>
                      </a:prstClr>
                    </a:solidFill>
                    <a:latin typeface="Benton Sans" panose="02000504020000020004" pitchFamily="2" charset="77"/>
                    <a:hlinkClick r:id="rId2"/>
                  </a:rPr>
                  <a:t>Desktop I </a:t>
                </a:r>
              </a:p>
              <a:p>
                <a:pPr algn="ctr" defTabSz="1097236" fontAlgn="auto">
                  <a:spcBef>
                    <a:spcPts val="0"/>
                  </a:spcBef>
                  <a:spcAft>
                    <a:spcPts val="0"/>
                  </a:spcAft>
                </a:pPr>
                <a:r>
                  <a:rPr lang="fr-FR" sz="1320">
                    <a:solidFill>
                      <a:prstClr val="white">
                        <a:lumMod val="50000"/>
                      </a:prstClr>
                    </a:solidFill>
                    <a:latin typeface="Benton Sans" panose="02000504020000020004" pitchFamily="2" charset="77"/>
                    <a:hlinkClick r:id="rId2"/>
                  </a:rPr>
                  <a:t>Basics</a:t>
                </a:r>
                <a:endParaRPr lang="en-GB" sz="1320" dirty="0">
                  <a:solidFill>
                    <a:prstClr val="white">
                      <a:lumMod val="50000"/>
                    </a:prstClr>
                  </a:solidFill>
                  <a:latin typeface="Benton Sans" panose="02000504020000020004" pitchFamily="2" charset="77"/>
                </a:endParaRPr>
              </a:p>
            </p:txBody>
          </p:sp>
          <p:sp>
            <p:nvSpPr>
              <p:cNvPr id="40" name="Rectangle 39">
                <a:extLst>
                  <a:ext uri="{FF2B5EF4-FFF2-40B4-BE49-F238E27FC236}">
                    <a16:creationId xmlns:a16="http://schemas.microsoft.com/office/drawing/2014/main" id="{89BB19B1-B293-8845-8B36-12EB65A24B96}"/>
                  </a:ext>
                </a:extLst>
              </p:cNvPr>
              <p:cNvSpPr/>
              <p:nvPr/>
            </p:nvSpPr>
            <p:spPr>
              <a:xfrm>
                <a:off x="3474646" y="4999840"/>
                <a:ext cx="2178376" cy="468334"/>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fontAlgn="auto">
                  <a:spcBef>
                    <a:spcPts val="0"/>
                  </a:spcBef>
                  <a:spcAft>
                    <a:spcPts val="0"/>
                  </a:spcAft>
                </a:pPr>
                <a:r>
                  <a:rPr lang="en-GB" sz="1320" dirty="0">
                    <a:solidFill>
                      <a:prstClr val="white">
                        <a:lumMod val="50000"/>
                      </a:prstClr>
                    </a:solidFill>
                    <a:latin typeface="Benton Sans" panose="02000504020000020004" pitchFamily="2" charset="77"/>
                    <a:hlinkClick r:id="rId8"/>
                  </a:rPr>
                  <a:t>eLearning for Explorer</a:t>
                </a:r>
                <a:endParaRPr lang="en-GB" sz="1320" dirty="0">
                  <a:solidFill>
                    <a:prstClr val="white">
                      <a:lumMod val="50000"/>
                    </a:prstClr>
                  </a:solidFill>
                  <a:latin typeface="Benton Sans" panose="02000504020000020004" pitchFamily="2" charset="77"/>
                </a:endParaRPr>
              </a:p>
            </p:txBody>
          </p:sp>
          <p:grpSp>
            <p:nvGrpSpPr>
              <p:cNvPr id="3" name="Group 2">
                <a:extLst>
                  <a:ext uri="{FF2B5EF4-FFF2-40B4-BE49-F238E27FC236}">
                    <a16:creationId xmlns:a16="http://schemas.microsoft.com/office/drawing/2014/main" id="{5700EB13-520F-0B4D-8646-D68E0E729F91}"/>
                  </a:ext>
                </a:extLst>
              </p:cNvPr>
              <p:cNvGrpSpPr/>
              <p:nvPr/>
            </p:nvGrpSpPr>
            <p:grpSpPr>
              <a:xfrm>
                <a:off x="9938050" y="5236858"/>
                <a:ext cx="4587414" cy="864000"/>
                <a:chOff x="9893000" y="4520163"/>
                <a:chExt cx="4587414" cy="864000"/>
              </a:xfrm>
            </p:grpSpPr>
            <p:sp>
              <p:nvSpPr>
                <p:cNvPr id="9" name="Pentagon 8">
                  <a:extLst>
                    <a:ext uri="{FF2B5EF4-FFF2-40B4-BE49-F238E27FC236}">
                      <a16:creationId xmlns:a16="http://schemas.microsoft.com/office/drawing/2014/main" id="{05063C6F-004B-A243-AE4C-8E2360EC3A6E}"/>
                    </a:ext>
                  </a:extLst>
                </p:cNvPr>
                <p:cNvSpPr/>
                <p:nvPr/>
              </p:nvSpPr>
              <p:spPr>
                <a:xfrm>
                  <a:off x="9893000" y="4520163"/>
                  <a:ext cx="4587414" cy="864000"/>
                </a:xfrm>
                <a:prstGeom prst="homePlate">
                  <a:avLst/>
                </a:prstGeom>
                <a:solidFill>
                  <a:schemeClr val="accent4">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fontAlgn="auto">
                    <a:spcBef>
                      <a:spcPts val="0"/>
                    </a:spcBef>
                    <a:spcAft>
                      <a:spcPts val="0"/>
                    </a:spcAft>
                  </a:pPr>
                  <a:endParaRPr lang="en-GB" sz="2160">
                    <a:solidFill>
                      <a:prstClr val="white"/>
                    </a:solidFill>
                    <a:latin typeface="Benton Sans" panose="02000504020000020004" pitchFamily="2" charset="77"/>
                  </a:endParaRPr>
                </a:p>
              </p:txBody>
            </p:sp>
            <p:sp>
              <p:nvSpPr>
                <p:cNvPr id="41" name="Rectangle 40">
                  <a:extLst>
                    <a:ext uri="{FF2B5EF4-FFF2-40B4-BE49-F238E27FC236}">
                      <a16:creationId xmlns:a16="http://schemas.microsoft.com/office/drawing/2014/main" id="{823E2776-3FBE-4F4D-88AE-36BB474CE681}"/>
                    </a:ext>
                  </a:extLst>
                </p:cNvPr>
                <p:cNvSpPr/>
                <p:nvPr/>
              </p:nvSpPr>
              <p:spPr>
                <a:xfrm>
                  <a:off x="10221431" y="4749035"/>
                  <a:ext cx="1755648" cy="468334"/>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fontAlgn="auto">
                    <a:spcBef>
                      <a:spcPts val="0"/>
                    </a:spcBef>
                    <a:spcAft>
                      <a:spcPts val="0"/>
                    </a:spcAft>
                  </a:pPr>
                  <a:r>
                    <a:rPr lang="fr-FR" sz="1320">
                      <a:solidFill>
                        <a:prstClr val="white">
                          <a:lumMod val="50000"/>
                        </a:prstClr>
                      </a:solidFill>
                      <a:latin typeface="Benton Sans" panose="02000504020000020004" pitchFamily="2" charset="77"/>
                      <a:hlinkClick r:id="rId5"/>
                    </a:rPr>
                    <a:t>Visual Analytics</a:t>
                  </a:r>
                  <a:endParaRPr lang="en-GB" sz="1320" dirty="0">
                    <a:solidFill>
                      <a:prstClr val="white">
                        <a:lumMod val="50000"/>
                      </a:prstClr>
                    </a:solidFill>
                    <a:latin typeface="Benton Sans" panose="02000504020000020004" pitchFamily="2" charset="77"/>
                  </a:endParaRPr>
                </a:p>
              </p:txBody>
            </p:sp>
            <p:sp>
              <p:nvSpPr>
                <p:cNvPr id="42" name="Rectangle 41">
                  <a:extLst>
                    <a:ext uri="{FF2B5EF4-FFF2-40B4-BE49-F238E27FC236}">
                      <a16:creationId xmlns:a16="http://schemas.microsoft.com/office/drawing/2014/main" id="{42B83FB4-D723-7E49-B261-FC202608DF1A}"/>
                    </a:ext>
                  </a:extLst>
                </p:cNvPr>
                <p:cNvSpPr/>
                <p:nvPr/>
              </p:nvSpPr>
              <p:spPr>
                <a:xfrm>
                  <a:off x="12138892" y="4749035"/>
                  <a:ext cx="1755648" cy="468334"/>
                </a:xfrm>
                <a:prstGeom prst="rect">
                  <a:avLst/>
                </a:prstGeom>
                <a:solidFill>
                  <a:schemeClr val="bg1"/>
                </a:solid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fontAlgn="auto">
                    <a:spcBef>
                      <a:spcPts val="0"/>
                    </a:spcBef>
                    <a:spcAft>
                      <a:spcPts val="0"/>
                    </a:spcAft>
                  </a:pPr>
                  <a:r>
                    <a:rPr lang="fr-FR" sz="1320" dirty="0">
                      <a:solidFill>
                        <a:prstClr val="white">
                          <a:lumMod val="50000"/>
                        </a:prstClr>
                      </a:solidFill>
                      <a:latin typeface="Benton Sans" panose="02000504020000020004" pitchFamily="2" charset="77"/>
                      <a:hlinkClick r:id="rId3"/>
                    </a:rPr>
                    <a:t>Desktop II</a:t>
                  </a:r>
                </a:p>
                <a:p>
                  <a:pPr algn="ctr" defTabSz="1097236" fontAlgn="auto">
                    <a:spcBef>
                      <a:spcPts val="0"/>
                    </a:spcBef>
                    <a:spcAft>
                      <a:spcPts val="0"/>
                    </a:spcAft>
                  </a:pPr>
                  <a:r>
                    <a:rPr lang="fr-FR" sz="1320" dirty="0">
                      <a:solidFill>
                        <a:prstClr val="white">
                          <a:lumMod val="50000"/>
                        </a:prstClr>
                      </a:solidFill>
                      <a:latin typeface="Benton Sans" panose="02000504020000020004" pitchFamily="2" charset="77"/>
                      <a:hlinkClick r:id="rId3"/>
                    </a:rPr>
                    <a:t>Intermediate</a:t>
                  </a:r>
                  <a:endParaRPr lang="en-GB" sz="1320" dirty="0">
                    <a:solidFill>
                      <a:prstClr val="white">
                        <a:lumMod val="50000"/>
                      </a:prstClr>
                    </a:solidFill>
                    <a:latin typeface="Benton Sans" panose="02000504020000020004" pitchFamily="2" charset="77"/>
                  </a:endParaRPr>
                </a:p>
              </p:txBody>
            </p:sp>
          </p:grpSp>
        </p:grpSp>
        <p:grpSp>
          <p:nvGrpSpPr>
            <p:cNvPr id="50" name="Group 49">
              <a:extLst>
                <a:ext uri="{FF2B5EF4-FFF2-40B4-BE49-F238E27FC236}">
                  <a16:creationId xmlns:a16="http://schemas.microsoft.com/office/drawing/2014/main" id="{42DA1CE5-8CE1-DA44-91C5-282AAF15B0BD}"/>
                </a:ext>
              </a:extLst>
            </p:cNvPr>
            <p:cNvGrpSpPr/>
            <p:nvPr/>
          </p:nvGrpSpPr>
          <p:grpSpPr>
            <a:xfrm>
              <a:off x="249865" y="2574000"/>
              <a:ext cx="14353314" cy="864000"/>
              <a:chOff x="79451" y="6099970"/>
              <a:chExt cx="14353314" cy="864000"/>
            </a:xfrm>
          </p:grpSpPr>
          <p:sp>
            <p:nvSpPr>
              <p:cNvPr id="45" name="Rectangle 44">
                <a:extLst>
                  <a:ext uri="{FF2B5EF4-FFF2-40B4-BE49-F238E27FC236}">
                    <a16:creationId xmlns:a16="http://schemas.microsoft.com/office/drawing/2014/main" id="{7A06C788-32EB-7A44-BA49-7A09CE07A955}"/>
                  </a:ext>
                </a:extLst>
              </p:cNvPr>
              <p:cNvSpPr/>
              <p:nvPr/>
            </p:nvSpPr>
            <p:spPr>
              <a:xfrm>
                <a:off x="79451" y="6361161"/>
                <a:ext cx="2289109" cy="324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fontAlgn="auto">
                  <a:spcBef>
                    <a:spcPts val="0"/>
                  </a:spcBef>
                  <a:spcAft>
                    <a:spcPts val="0"/>
                  </a:spcAft>
                </a:pPr>
                <a:r>
                  <a:rPr lang="fr-FR" sz="1200" dirty="0">
                    <a:solidFill>
                      <a:prstClr val="white">
                        <a:lumMod val="50000"/>
                      </a:prstClr>
                    </a:solidFill>
                    <a:latin typeface="Benton Sans" panose="02000504020000020004" pitchFamily="2" charset="77"/>
                  </a:rPr>
                  <a:t>All Champions (</a:t>
                </a:r>
                <a:r>
                  <a:rPr lang="fr-FR" sz="1200" dirty="0" err="1">
                    <a:solidFill>
                      <a:prstClr val="white">
                        <a:lumMod val="50000"/>
                      </a:prstClr>
                    </a:solidFill>
                    <a:latin typeface="Benton Sans" panose="02000504020000020004" pitchFamily="2" charset="77"/>
                  </a:rPr>
                  <a:t>role</a:t>
                </a:r>
                <a:r>
                  <a:rPr lang="fr-FR" sz="1200" dirty="0">
                    <a:solidFill>
                      <a:prstClr val="white">
                        <a:lumMod val="50000"/>
                      </a:prstClr>
                    </a:solidFill>
                    <a:latin typeface="Benton Sans" panose="02000504020000020004" pitchFamily="2" charset="77"/>
                  </a:rPr>
                  <a:t> </a:t>
                </a:r>
                <a:r>
                  <a:rPr lang="fr-FR" sz="1200" dirty="0" err="1">
                    <a:solidFill>
                      <a:prstClr val="white">
                        <a:lumMod val="50000"/>
                      </a:prstClr>
                    </a:solidFill>
                    <a:latin typeface="Benton Sans" panose="02000504020000020004" pitchFamily="2" charset="77"/>
                  </a:rPr>
                  <a:t>agnostic</a:t>
                </a:r>
                <a:r>
                  <a:rPr lang="fr-FR" sz="1200" dirty="0">
                    <a:solidFill>
                      <a:prstClr val="white">
                        <a:lumMod val="50000"/>
                      </a:prstClr>
                    </a:solidFill>
                    <a:latin typeface="Benton Sans" panose="02000504020000020004" pitchFamily="2" charset="77"/>
                  </a:rPr>
                  <a:t>)  </a:t>
                </a:r>
                <a:endParaRPr lang="en-GB" sz="1200" dirty="0">
                  <a:solidFill>
                    <a:prstClr val="white">
                      <a:lumMod val="50000"/>
                    </a:prstClr>
                  </a:solidFill>
                  <a:latin typeface="Benton Sans" panose="02000504020000020004" pitchFamily="2" charset="77"/>
                </a:endParaRPr>
              </a:p>
            </p:txBody>
          </p:sp>
          <p:sp>
            <p:nvSpPr>
              <p:cNvPr id="46" name="Pentagon 45">
                <a:extLst>
                  <a:ext uri="{FF2B5EF4-FFF2-40B4-BE49-F238E27FC236}">
                    <a16:creationId xmlns:a16="http://schemas.microsoft.com/office/drawing/2014/main" id="{BD2FE50E-7514-A04E-8C02-D8C599CE9194}"/>
                  </a:ext>
                </a:extLst>
              </p:cNvPr>
              <p:cNvSpPr/>
              <p:nvPr/>
            </p:nvSpPr>
            <p:spPr>
              <a:xfrm>
                <a:off x="2656087" y="6099970"/>
                <a:ext cx="11776678" cy="864000"/>
              </a:xfrm>
              <a:prstGeom prst="homePlate">
                <a:avLst/>
              </a:prstGeom>
              <a:solidFill>
                <a:schemeClr val="accent1">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fontAlgn="auto">
                  <a:spcBef>
                    <a:spcPts val="0"/>
                  </a:spcBef>
                  <a:spcAft>
                    <a:spcPts val="0"/>
                  </a:spcAft>
                </a:pPr>
                <a:endParaRPr lang="en-GB" sz="2160">
                  <a:solidFill>
                    <a:prstClr val="white"/>
                  </a:solidFill>
                  <a:latin typeface="Benton Sans" panose="02000504020000020004" pitchFamily="2" charset="77"/>
                </a:endParaRPr>
              </a:p>
            </p:txBody>
          </p:sp>
          <p:sp>
            <p:nvSpPr>
              <p:cNvPr id="47" name="Rectangle 46">
                <a:extLst>
                  <a:ext uri="{FF2B5EF4-FFF2-40B4-BE49-F238E27FC236}">
                    <a16:creationId xmlns:a16="http://schemas.microsoft.com/office/drawing/2014/main" id="{C0BA9937-7614-324D-BA33-5223A8FE380D}"/>
                  </a:ext>
                </a:extLst>
              </p:cNvPr>
              <p:cNvSpPr/>
              <p:nvPr/>
            </p:nvSpPr>
            <p:spPr>
              <a:xfrm>
                <a:off x="6480955" y="6316723"/>
                <a:ext cx="2141063" cy="468334"/>
              </a:xfrm>
              <a:prstGeom prst="rect">
                <a:avLst/>
              </a:prstGeom>
              <a:solidFill>
                <a:schemeClr val="bg1"/>
              </a:solidFill>
              <a:ln w="127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fontAlgn="auto">
                  <a:spcBef>
                    <a:spcPts val="0"/>
                  </a:spcBef>
                  <a:spcAft>
                    <a:spcPts val="0"/>
                  </a:spcAft>
                </a:pPr>
                <a:r>
                  <a:rPr lang="fr-FR" sz="1320" dirty="0">
                    <a:solidFill>
                      <a:prstClr val="white">
                        <a:lumMod val="50000"/>
                      </a:prstClr>
                    </a:solidFill>
                    <a:latin typeface="Benton Sans" panose="02000504020000020004" pitchFamily="2" charset="77"/>
                    <a:hlinkClick r:id="rId9"/>
                  </a:rPr>
                  <a:t>On-</a:t>
                </a:r>
                <a:r>
                  <a:rPr lang="fr-FR" sz="1320" dirty="0" err="1">
                    <a:solidFill>
                      <a:prstClr val="white">
                        <a:lumMod val="50000"/>
                      </a:prstClr>
                    </a:solidFill>
                    <a:latin typeface="Benton Sans" panose="02000504020000020004" pitchFamily="2" charset="77"/>
                    <a:hlinkClick r:id="rId9"/>
                  </a:rPr>
                  <a:t>Demand</a:t>
                </a:r>
                <a:r>
                  <a:rPr lang="fr-FR" sz="1320" dirty="0">
                    <a:solidFill>
                      <a:prstClr val="white">
                        <a:lumMod val="50000"/>
                      </a:prstClr>
                    </a:solidFill>
                    <a:latin typeface="Benton Sans" panose="02000504020000020004" pitchFamily="2" charset="77"/>
                    <a:hlinkClick r:id="rId9"/>
                  </a:rPr>
                  <a:t> </a:t>
                </a:r>
                <a:r>
                  <a:rPr lang="fr-FR" sz="1320" dirty="0" err="1">
                    <a:solidFill>
                      <a:prstClr val="white">
                        <a:lumMod val="50000"/>
                      </a:prstClr>
                    </a:solidFill>
                    <a:latin typeface="Benton Sans" panose="02000504020000020004" pitchFamily="2" charset="77"/>
                    <a:hlinkClick r:id="rId9"/>
                  </a:rPr>
                  <a:t>Webinars</a:t>
                </a:r>
                <a:endParaRPr lang="en-GB" sz="1320" dirty="0">
                  <a:solidFill>
                    <a:prstClr val="white">
                      <a:lumMod val="50000"/>
                    </a:prstClr>
                  </a:solidFill>
                  <a:latin typeface="Benton Sans" panose="02000504020000020004" pitchFamily="2" charset="77"/>
                </a:endParaRPr>
              </a:p>
            </p:txBody>
          </p:sp>
          <p:sp>
            <p:nvSpPr>
              <p:cNvPr id="48" name="Rectangle 47">
                <a:extLst>
                  <a:ext uri="{FF2B5EF4-FFF2-40B4-BE49-F238E27FC236}">
                    <a16:creationId xmlns:a16="http://schemas.microsoft.com/office/drawing/2014/main" id="{F7411006-FBF9-A647-9B9C-D6F847AAA235}"/>
                  </a:ext>
                </a:extLst>
              </p:cNvPr>
              <p:cNvSpPr/>
              <p:nvPr/>
            </p:nvSpPr>
            <p:spPr>
              <a:xfrm>
                <a:off x="10712067" y="6295519"/>
                <a:ext cx="2141063" cy="468334"/>
              </a:xfrm>
              <a:prstGeom prst="rect">
                <a:avLst/>
              </a:prstGeom>
              <a:solidFill>
                <a:schemeClr val="bg1"/>
              </a:solid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fontAlgn="auto">
                  <a:spcBef>
                    <a:spcPts val="0"/>
                  </a:spcBef>
                  <a:spcAft>
                    <a:spcPts val="0"/>
                  </a:spcAft>
                </a:pPr>
                <a:r>
                  <a:rPr lang="fr-FR" sz="1320" dirty="0">
                    <a:solidFill>
                      <a:prstClr val="white">
                        <a:lumMod val="50000"/>
                      </a:prstClr>
                    </a:solidFill>
                    <a:latin typeface="Benton Sans" panose="02000504020000020004" pitchFamily="2" charset="77"/>
                    <a:hlinkClick r:id="rId10"/>
                  </a:rPr>
                  <a:t>Learning </a:t>
                </a:r>
                <a:r>
                  <a:rPr lang="fr-FR" sz="1320" dirty="0" err="1">
                    <a:solidFill>
                      <a:prstClr val="white">
                        <a:lumMod val="50000"/>
                      </a:prstClr>
                    </a:solidFill>
                    <a:latin typeface="Benton Sans" panose="02000504020000020004" pitchFamily="2" charset="77"/>
                    <a:hlinkClick r:id="rId10"/>
                  </a:rPr>
                  <a:t>Paths</a:t>
                </a:r>
                <a:r>
                  <a:rPr lang="fr-FR" sz="1320" dirty="0">
                    <a:solidFill>
                      <a:prstClr val="white">
                        <a:lumMod val="50000"/>
                      </a:prstClr>
                    </a:solidFill>
                    <a:latin typeface="Benton Sans" panose="02000504020000020004" pitchFamily="2" charset="77"/>
                    <a:hlinkClick r:id="rId10"/>
                  </a:rPr>
                  <a:t> Badge</a:t>
                </a:r>
                <a:endParaRPr lang="en-GB" sz="1320" dirty="0">
                  <a:solidFill>
                    <a:prstClr val="white">
                      <a:lumMod val="50000"/>
                    </a:prstClr>
                  </a:solidFill>
                  <a:latin typeface="Benton Sans" panose="02000504020000020004" pitchFamily="2" charset="77"/>
                </a:endParaRPr>
              </a:p>
            </p:txBody>
          </p:sp>
          <p:sp>
            <p:nvSpPr>
              <p:cNvPr id="49" name="Rectangle 48">
                <a:extLst>
                  <a:ext uri="{FF2B5EF4-FFF2-40B4-BE49-F238E27FC236}">
                    <a16:creationId xmlns:a16="http://schemas.microsoft.com/office/drawing/2014/main" id="{60296D81-2728-264B-94D7-4C90B5FAE200}"/>
                  </a:ext>
                </a:extLst>
              </p:cNvPr>
              <p:cNvSpPr/>
              <p:nvPr/>
            </p:nvSpPr>
            <p:spPr>
              <a:xfrm>
                <a:off x="3487592" y="6321691"/>
                <a:ext cx="2165429" cy="468334"/>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fontAlgn="auto">
                  <a:spcBef>
                    <a:spcPts val="0"/>
                  </a:spcBef>
                  <a:spcAft>
                    <a:spcPts val="0"/>
                  </a:spcAft>
                </a:pPr>
                <a:r>
                  <a:rPr lang="fr-FR" sz="1320" dirty="0">
                    <a:solidFill>
                      <a:prstClr val="white">
                        <a:lumMod val="50000"/>
                      </a:prstClr>
                    </a:solidFill>
                    <a:latin typeface="Benton Sans" panose="02000504020000020004" pitchFamily="2" charset="77"/>
                    <a:hlinkClick r:id="rId11"/>
                  </a:rPr>
                  <a:t>Free Training </a:t>
                </a:r>
                <a:r>
                  <a:rPr lang="fr-FR" sz="1320" dirty="0" err="1">
                    <a:solidFill>
                      <a:prstClr val="white">
                        <a:lumMod val="50000"/>
                      </a:prstClr>
                    </a:solidFill>
                    <a:latin typeface="Benton Sans" panose="02000504020000020004" pitchFamily="2" charset="77"/>
                    <a:hlinkClick r:id="rId11"/>
                  </a:rPr>
                  <a:t>Videos</a:t>
                </a:r>
                <a:endParaRPr lang="en-GB" sz="1320" dirty="0">
                  <a:solidFill>
                    <a:prstClr val="white">
                      <a:lumMod val="50000"/>
                    </a:prstClr>
                  </a:solidFill>
                  <a:latin typeface="Benton Sans" panose="02000504020000020004" pitchFamily="2" charset="77"/>
                </a:endParaRPr>
              </a:p>
            </p:txBody>
          </p:sp>
        </p:grpSp>
      </p:grpSp>
      <p:sp>
        <p:nvSpPr>
          <p:cNvPr id="54" name="Text Placeholder 1">
            <a:extLst>
              <a:ext uri="{FF2B5EF4-FFF2-40B4-BE49-F238E27FC236}">
                <a16:creationId xmlns:a16="http://schemas.microsoft.com/office/drawing/2014/main" id="{E9B7CDD7-FCDA-2742-BFC1-159A8FA6345E}"/>
              </a:ext>
            </a:extLst>
          </p:cNvPr>
          <p:cNvSpPr txBox="1">
            <a:spLocks/>
          </p:cNvSpPr>
          <p:nvPr/>
        </p:nvSpPr>
        <p:spPr>
          <a:xfrm>
            <a:off x="680653" y="291462"/>
            <a:ext cx="13269094" cy="773097"/>
          </a:xfrm>
          <a:prstGeom prst="rect">
            <a:avLst/>
          </a:prstGeom>
        </p:spPr>
        <p:txBody>
          <a:bodyPr/>
          <a:lstStyle>
            <a:lvl1pPr marL="488950" indent="-488950" algn="l" defTabSz="1304925" rtl="0" eaLnBrk="1" fontAlgn="base" hangingPunct="1">
              <a:spcBef>
                <a:spcPct val="20000"/>
              </a:spcBef>
              <a:spcAft>
                <a:spcPct val="0"/>
              </a:spcAft>
              <a:buFont typeface="Arial" charset="0"/>
              <a:buChar char="•"/>
              <a:defRPr sz="4600" kern="1200">
                <a:solidFill>
                  <a:schemeClr val="tx1"/>
                </a:solidFill>
                <a:latin typeface="+mn-lt"/>
                <a:ea typeface="ＭＳ Ｐゴシック" charset="0"/>
                <a:cs typeface="ＭＳ Ｐゴシック" charset="0"/>
              </a:defRPr>
            </a:lvl1pPr>
            <a:lvl2pPr marL="1060450" indent="-407988" algn="l" defTabSz="1304925"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31950" indent="-325438" algn="l" defTabSz="1304925"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4pPr>
            <a:lvl5pPr marL="293846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5pPr>
            <a:lvl6pPr marL="359210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marL="0" indent="0">
              <a:buNone/>
            </a:pPr>
            <a:r>
              <a:rPr lang="en-GB" sz="4000" kern="0" dirty="0">
                <a:solidFill>
                  <a:schemeClr val="bg1"/>
                </a:solidFill>
                <a:latin typeface="Benton Sans Book" panose="02000404020000020004" pitchFamily="2" charset="77"/>
                <a:cs typeface="Gill Sans"/>
              </a:rPr>
              <a:t>Education Plan Template</a:t>
            </a:r>
          </a:p>
          <a:p>
            <a:pPr marL="0" indent="0">
              <a:buNone/>
            </a:pPr>
            <a:r>
              <a:rPr lang="en-GB" sz="2000" kern="0" dirty="0">
                <a:solidFill>
                  <a:schemeClr val="bg1"/>
                </a:solidFill>
                <a:latin typeface="Benton Sans Book" panose="02000404020000020004" pitchFamily="2" charset="77"/>
                <a:cs typeface="Gill Sans"/>
              </a:rPr>
              <a:t>The below plan is an idea of how you can structure a training/education program over time with various Tableau education resources.</a:t>
            </a:r>
          </a:p>
        </p:txBody>
      </p:sp>
    </p:spTree>
    <p:extLst>
      <p:ext uri="{BB962C8B-B14F-4D97-AF65-F5344CB8AC3E}">
        <p14:creationId xmlns:p14="http://schemas.microsoft.com/office/powerpoint/2010/main" val="3209813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600869"/>
            <a:ext cx="14630400" cy="6287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870367" y="7597152"/>
            <a:ext cx="1453403" cy="632448"/>
          </a:xfrm>
          <a:prstGeom prst="rect">
            <a:avLst/>
          </a:prstGeom>
        </p:spPr>
      </p:pic>
      <p:pic>
        <p:nvPicPr>
          <p:cNvPr id="49" name="Picture 48">
            <a:extLst>
              <a:ext uri="{FF2B5EF4-FFF2-40B4-BE49-F238E27FC236}">
                <a16:creationId xmlns:a16="http://schemas.microsoft.com/office/drawing/2014/main" id="{3E848458-EE34-1B4E-A672-DAF7644952C4}"/>
              </a:ext>
            </a:extLst>
          </p:cNvPr>
          <p:cNvPicPr>
            <a:picLocks noChangeAspect="1"/>
          </p:cNvPicPr>
          <p:nvPr/>
        </p:nvPicPr>
        <p:blipFill>
          <a:blip r:embed="rId3"/>
          <a:stretch>
            <a:fillRect/>
          </a:stretch>
        </p:blipFill>
        <p:spPr>
          <a:xfrm>
            <a:off x="1770118" y="1853503"/>
            <a:ext cx="11090163" cy="5396955"/>
          </a:xfrm>
          <a:prstGeom prst="rect">
            <a:avLst/>
          </a:prstGeom>
        </p:spPr>
      </p:pic>
      <p:sp>
        <p:nvSpPr>
          <p:cNvPr id="50" name="Text Placeholder 1">
            <a:extLst>
              <a:ext uri="{FF2B5EF4-FFF2-40B4-BE49-F238E27FC236}">
                <a16:creationId xmlns:a16="http://schemas.microsoft.com/office/drawing/2014/main" id="{D35FE5E0-72F3-AC40-9B7E-1124BDB495E9}"/>
              </a:ext>
            </a:extLst>
          </p:cNvPr>
          <p:cNvSpPr txBox="1">
            <a:spLocks/>
          </p:cNvSpPr>
          <p:nvPr/>
        </p:nvSpPr>
        <p:spPr>
          <a:xfrm>
            <a:off x="620637" y="232576"/>
            <a:ext cx="13138784" cy="1274233"/>
          </a:xfrm>
          <a:prstGeom prst="rect">
            <a:avLst/>
          </a:prstGeom>
        </p:spPr>
        <p:txBody>
          <a:bodyPr/>
          <a:lstStyle>
            <a:lvl1pPr marL="488950" indent="-488950" algn="l" defTabSz="1304925" rtl="0" eaLnBrk="1" fontAlgn="base" hangingPunct="1">
              <a:spcBef>
                <a:spcPct val="20000"/>
              </a:spcBef>
              <a:spcAft>
                <a:spcPct val="0"/>
              </a:spcAft>
              <a:buFont typeface="Arial" charset="0"/>
              <a:buChar char="•"/>
              <a:defRPr sz="4600" kern="1200">
                <a:solidFill>
                  <a:schemeClr val="tx1"/>
                </a:solidFill>
                <a:latin typeface="+mn-lt"/>
                <a:ea typeface="ＭＳ Ｐゴシック" charset="0"/>
                <a:cs typeface="ＭＳ Ｐゴシック" charset="0"/>
              </a:defRPr>
            </a:lvl1pPr>
            <a:lvl2pPr marL="1060450" indent="-407988" algn="l" defTabSz="1304925"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31950" indent="-325438" algn="l" defTabSz="1304925"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4pPr>
            <a:lvl5pPr marL="293846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5pPr>
            <a:lvl6pPr marL="359210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marL="0" indent="0">
              <a:buNone/>
            </a:pPr>
            <a:r>
              <a:rPr lang="en-US" sz="4000" dirty="0">
                <a:latin typeface="Benton Sans Book" panose="02000404020000020004" pitchFamily="2" charset="77"/>
              </a:rPr>
              <a:t>Customer example</a:t>
            </a:r>
          </a:p>
          <a:p>
            <a:pPr marL="0" indent="0">
              <a:buNone/>
            </a:pPr>
            <a:r>
              <a:rPr lang="en-US" sz="2000" dirty="0">
                <a:latin typeface="Benton Sans Book" panose="02000404020000020004" pitchFamily="2" charset="77"/>
              </a:rPr>
              <a:t>Below is an example of the training plan a customer created for their program. They created their own content/topics and required Champions to go through this training during the first three months of the program. </a:t>
            </a:r>
          </a:p>
        </p:txBody>
      </p:sp>
    </p:spTree>
    <p:extLst>
      <p:ext uri="{BB962C8B-B14F-4D97-AF65-F5344CB8AC3E}">
        <p14:creationId xmlns:p14="http://schemas.microsoft.com/office/powerpoint/2010/main" val="1811968716"/>
      </p:ext>
    </p:extLst>
  </p:cSld>
  <p:clrMapOvr>
    <a:masterClrMapping/>
  </p:clrMapOvr>
</p:sld>
</file>

<file path=ppt/theme/theme1.xml><?xml version="1.0" encoding="utf-8"?>
<a:theme xmlns:a="http://schemas.openxmlformats.org/drawingml/2006/main" name="PPT_Corporate_Template_BentonSans_16.9_a">
  <a:themeElements>
    <a:clrScheme name="Custom 8">
      <a:dk1>
        <a:srgbClr val="666666"/>
      </a:dk1>
      <a:lt1>
        <a:sysClr val="window" lastClr="FFFFFF"/>
      </a:lt1>
      <a:dk2>
        <a:srgbClr val="5B6591"/>
      </a:dk2>
      <a:lt2>
        <a:srgbClr val="FFFFFF"/>
      </a:lt2>
      <a:accent1>
        <a:srgbClr val="1F447D"/>
      </a:accent1>
      <a:accent2>
        <a:srgbClr val="E8762C"/>
      </a:accent2>
      <a:accent3>
        <a:srgbClr val="7099A6"/>
      </a:accent3>
      <a:accent4>
        <a:srgbClr val="59879B"/>
      </a:accent4>
      <a:accent5>
        <a:srgbClr val="4C4C4C"/>
      </a:accent5>
      <a:accent6>
        <a:srgbClr val="C72035"/>
      </a:accent6>
      <a:hlink>
        <a:srgbClr val="EB912C"/>
      </a:hlink>
      <a:folHlink>
        <a:srgbClr val="969696"/>
      </a:folHlink>
    </a:clrScheme>
    <a:fontScheme name="Tableau Corporate Fonts">
      <a:majorFont>
        <a:latin typeface="BentonSans Book"/>
        <a:ea typeface=""/>
        <a:cs typeface=""/>
      </a:majorFont>
      <a:minorFont>
        <a:latin typeface="Merriweather 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0000"/>
            <a:lumOff val="4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bg1">
              <a:lumMod val="7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ableauCorpTemplate" id="{FC09946B-8518-D24D-8AC8-6836B32A132A}" vid="{B46F5FCB-C079-CE48-A26F-D060FB61F9E4}"/>
    </a:ext>
  </a:extLst>
</a:theme>
</file>

<file path=ppt/theme/theme2.xml><?xml version="1.0" encoding="utf-8"?>
<a:theme xmlns:a="http://schemas.openxmlformats.org/drawingml/2006/main" name="PPT_Corporate_Template_BentonSans_16.9_c">
  <a:themeElements>
    <a:clrScheme name="Custom 8">
      <a:dk1>
        <a:srgbClr val="666666"/>
      </a:dk1>
      <a:lt1>
        <a:sysClr val="window" lastClr="FFFFFF"/>
      </a:lt1>
      <a:dk2>
        <a:srgbClr val="5B6591"/>
      </a:dk2>
      <a:lt2>
        <a:srgbClr val="FFFFFF"/>
      </a:lt2>
      <a:accent1>
        <a:srgbClr val="1F447D"/>
      </a:accent1>
      <a:accent2>
        <a:srgbClr val="E8762C"/>
      </a:accent2>
      <a:accent3>
        <a:srgbClr val="7099A6"/>
      </a:accent3>
      <a:accent4>
        <a:srgbClr val="59879B"/>
      </a:accent4>
      <a:accent5>
        <a:srgbClr val="4C4C4C"/>
      </a:accent5>
      <a:accent6>
        <a:srgbClr val="C72035"/>
      </a:accent6>
      <a:hlink>
        <a:srgbClr val="EB912C"/>
      </a:hlink>
      <a:folHlink>
        <a:srgbClr val="969696"/>
      </a:folHlink>
    </a:clrScheme>
    <a:fontScheme name="Tableau Corporate Fonts">
      <a:majorFont>
        <a:latin typeface="BentonSans Book"/>
        <a:ea typeface=""/>
        <a:cs typeface=""/>
      </a:majorFont>
      <a:minorFont>
        <a:latin typeface="Merriweather 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0000"/>
            <a:lumOff val="4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bg1">
              <a:lumMod val="75000"/>
            </a:schemeClr>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noAutofit/>
      </a:bodyPr>
      <a:lstStyle>
        <a:defPPr>
          <a:defRPr sz="2400" smtClean="0">
            <a:latin typeface="+mn-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PPT_Corporate_Template_BentonSans_16</Template>
  <TotalTime>8391</TotalTime>
  <Words>1133</Words>
  <Application>Microsoft Macintosh PowerPoint</Application>
  <PresentationFormat>Custom</PresentationFormat>
  <Paragraphs>127</Paragraphs>
  <Slides>16</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Arial</vt:lpstr>
      <vt:lpstr>Benton Sans</vt:lpstr>
      <vt:lpstr>Benton Sans Book</vt:lpstr>
      <vt:lpstr>Benton Sans Light</vt:lpstr>
      <vt:lpstr>Benton Sans Medium</vt:lpstr>
      <vt:lpstr>BentonSans Book</vt:lpstr>
      <vt:lpstr>Gill Sans MT</vt:lpstr>
      <vt:lpstr>Merriweather Light</vt:lpstr>
      <vt:lpstr>Wingdings</vt:lpstr>
      <vt:lpstr>PPT_Corporate_Template_BentonSans_16.9_a</vt:lpstr>
      <vt:lpstr>PPT_Corporate_Template_BentonSans_16.9_c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Colin McKinnon</dc:creator>
  <cp:keywords/>
  <dc:description/>
  <cp:lastModifiedBy>Audrey Strohm</cp:lastModifiedBy>
  <cp:revision>86</cp:revision>
  <cp:lastPrinted>2015-11-05T23:58:20Z</cp:lastPrinted>
  <dcterms:created xsi:type="dcterms:W3CDTF">2019-08-22T12:03:34Z</dcterms:created>
  <dcterms:modified xsi:type="dcterms:W3CDTF">2020-06-29T18:27:24Z</dcterms:modified>
  <cp:category/>
</cp:coreProperties>
</file>