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xml" ContentType="application/vnd.openxmlformats-officedocument.presentationml.comment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89" r:id="rId6"/>
    <p:sldMasterId id="2147483749" r:id="rId7"/>
    <p:sldMasterId id="2147483766" r:id="rId8"/>
    <p:sldMasterId id="2147483806" r:id="rId9"/>
    <p:sldMasterId id="2147483835" r:id="rId10"/>
    <p:sldMasterId id="2147483936" r:id="rId11"/>
    <p:sldMasterId id="2147483994" r:id="rId12"/>
    <p:sldMasterId id="2147484015" r:id="rId13"/>
  </p:sldMasterIdLst>
  <p:notesMasterIdLst>
    <p:notesMasterId r:id="rId40"/>
  </p:notesMasterIdLst>
  <p:sldIdLst>
    <p:sldId id="4410" r:id="rId14"/>
    <p:sldId id="284" r:id="rId15"/>
    <p:sldId id="269" r:id="rId16"/>
    <p:sldId id="4488" r:id="rId17"/>
    <p:sldId id="4487" r:id="rId18"/>
    <p:sldId id="4489" r:id="rId19"/>
    <p:sldId id="4486" r:id="rId20"/>
    <p:sldId id="276" r:id="rId21"/>
    <p:sldId id="264" r:id="rId22"/>
    <p:sldId id="386" r:id="rId23"/>
    <p:sldId id="376" r:id="rId24"/>
    <p:sldId id="4208" r:id="rId25"/>
    <p:sldId id="294" r:id="rId26"/>
    <p:sldId id="4438" r:id="rId27"/>
    <p:sldId id="4370" r:id="rId28"/>
    <p:sldId id="914" r:id="rId29"/>
    <p:sldId id="3100" r:id="rId30"/>
    <p:sldId id="4424" r:id="rId31"/>
    <p:sldId id="3101" r:id="rId32"/>
    <p:sldId id="4466" r:id="rId33"/>
    <p:sldId id="4467" r:id="rId34"/>
    <p:sldId id="4468" r:id="rId35"/>
    <p:sldId id="4469" r:id="rId36"/>
    <p:sldId id="4395" r:id="rId37"/>
    <p:sldId id="4405" r:id="rId38"/>
    <p:sldId id="4396" r:id="rId39"/>
  </p:sldIdLst>
  <p:sldSz cx="12192000" cy="6858000"/>
  <p:notesSz cx="6858000" cy="2809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A4E6F7-A40F-464E-87B8-7E19C1A325D3}">
          <p14:sldIdLst/>
        </p14:section>
        <p14:section name="Intro" id="{020C05D9-F8A1-E340-8393-0D40D5C5DAC5}">
          <p14:sldIdLst>
            <p14:sldId id="4410"/>
            <p14:sldId id="284"/>
            <p14:sldId id="269"/>
            <p14:sldId id="4488"/>
            <p14:sldId id="4487"/>
            <p14:sldId id="4489"/>
            <p14:sldId id="4486"/>
          </p14:sldIdLst>
        </p14:section>
        <p14:section name="Traditional vs. Modern (8 mins)" id="{39322E7E-B157-404A-A78A-68895A810455}">
          <p14:sldIdLst>
            <p14:sldId id="276"/>
            <p14:sldId id="264"/>
            <p14:sldId id="386"/>
            <p14:sldId id="376"/>
            <p14:sldId id="4208"/>
            <p14:sldId id="294"/>
          </p14:sldIdLst>
        </p14:section>
        <p14:section name="A people-centric approach" id="{05E02F61-35C4-EC47-9F2A-4B25BED7943C}">
          <p14:sldIdLst/>
        </p14:section>
        <p14:section name="Platform" id="{EFA22DFC-A198-7A4F-BC5B-9FA8C819DF04}">
          <p14:sldIdLst>
            <p14:sldId id="4438"/>
            <p14:sldId id="4370"/>
            <p14:sldId id="914"/>
          </p14:sldIdLst>
        </p14:section>
        <p14:section name="Tableau Community (5 mins)" id="{7DC26B00-DF3C-E243-9E18-60CF3396288A}">
          <p14:sldIdLst>
            <p14:sldId id="3100"/>
            <p14:sldId id="4424"/>
            <p14:sldId id="3101"/>
            <p14:sldId id="4466"/>
          </p14:sldIdLst>
        </p14:section>
        <p14:section name="Setup DC/BP (5 mins)" id="{FBC83339-2278-B045-B49F-90A3128809FA}">
          <p14:sldIdLst>
            <p14:sldId id="4467"/>
            <p14:sldId id="4468"/>
            <p14:sldId id="4469"/>
          </p14:sldIdLst>
        </p14:section>
        <p14:section name="Closing (2 mins)" id="{C60B60CB-0B95-5E4F-9E22-515D5AC8C735}">
          <p14:sldIdLst>
            <p14:sldId id="4395"/>
            <p14:sldId id="4405"/>
            <p14:sldId id="4396"/>
          </p14:sldIdLst>
        </p14:section>
        <p14:section name="Appendix" id="{18CAE5F7-D168-514B-90E5-33D576E87D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 Archer" initials="LA" lastIdx="9" clrIdx="0">
    <p:extLst>
      <p:ext uri="{19B8F6BF-5375-455C-9EA6-DF929625EA0E}">
        <p15:presenceInfo xmlns:p15="http://schemas.microsoft.com/office/powerpoint/2012/main" userId="S::larcher@tableau.com::1c8830ef-59dc-426e-ad5f-e8f3f711e0d2" providerId="AD"/>
      </p:ext>
    </p:extLst>
  </p:cmAuthor>
  <p:cmAuthor id="2" name="Warren Tanner" initials="WT" lastIdx="6" clrIdx="1">
    <p:extLst>
      <p:ext uri="{19B8F6BF-5375-455C-9EA6-DF929625EA0E}">
        <p15:presenceInfo xmlns:p15="http://schemas.microsoft.com/office/powerpoint/2012/main" userId="S::wtanner@tableau.com::3cbd5644-7f8e-47ff-bd84-582e696c7080" providerId="AD"/>
      </p:ext>
    </p:extLst>
  </p:cmAuthor>
  <p:cmAuthor id="3" name="John-Paul Rantac" initials="JR" lastIdx="1" clrIdx="2">
    <p:extLst>
      <p:ext uri="{19B8F6BF-5375-455C-9EA6-DF929625EA0E}">
        <p15:presenceInfo xmlns:p15="http://schemas.microsoft.com/office/powerpoint/2012/main" userId="S::jrantac@tableau.com::ced226a1-86b3-4fac-8eb1-5151004429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22A"/>
    <a:srgbClr val="113C5E"/>
    <a:srgbClr val="43ADBD"/>
    <a:srgbClr val="1C447F"/>
    <a:srgbClr val="5565AE"/>
    <a:srgbClr val="8F98C9"/>
    <a:srgbClr val="588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4" autoAdjust="0"/>
    <p:restoredTop sz="59055" autoAdjust="0"/>
  </p:normalViewPr>
  <p:slideViewPr>
    <p:cSldViewPr snapToGrid="0">
      <p:cViewPr varScale="1">
        <p:scale>
          <a:sx n="74" d="100"/>
          <a:sy n="74" d="100"/>
        </p:scale>
        <p:origin x="2480"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20" Type="http://schemas.openxmlformats.org/officeDocument/2006/relationships/slide" Target="slides/slide7.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2-05T12:36:41.643" idx="6">
    <p:pos x="10" y="10"/>
    <p:text>JP write your own here...</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2-05T15:12:01.149" idx="8">
    <p:pos x="10" y="10"/>
    <p:text>Up to you [@JP King]</p:text>
    <p:extLst>
      <p:ext uri="{C676402C-5697-4E1C-873F-D02D1690AC5C}">
        <p15:threadingInfo xmlns:p15="http://schemas.microsoft.com/office/powerpoint/2012/main" timeZoneBias="0"/>
      </p:ext>
    </p:extLst>
  </p:cm>
  <p:cm authorId="1" dt="2019-12-05T15:12:33.121" idx="9">
    <p:pos x="10" y="106"/>
    <p:text>and you [@John-Paul Rantac]</p:text>
    <p:extLst>
      <p:ext uri="{C676402C-5697-4E1C-873F-D02D1690AC5C}">
        <p15:threadingInfo xmlns:p15="http://schemas.microsoft.com/office/powerpoint/2012/main" timeZoneBias="0">
          <p15:parentCm authorId="1" idx="8"/>
        </p15:threadingInfo>
      </p:ext>
    </p:extLst>
  </p:cm>
  <p:cm authorId="3" dt="2019-12-05T08:46:10.210" idx="1">
    <p:pos x="10" y="202"/>
    <p:text>I've updated the page. 
</p:text>
    <p:extLst>
      <p:ext uri="{C676402C-5697-4E1C-873F-D02D1690AC5C}">
        <p15:threadingInfo xmlns:p15="http://schemas.microsoft.com/office/powerpoint/2012/main" timeZoneBias="480">
          <p15:parentCm authorId="1" idx="8"/>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E30D8-2C4E-F042-9621-2D558CB6B7AB}" type="datetimeFigureOut">
              <a:rPr lang="en-US" smtClean="0"/>
              <a:t>12/1/20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84BC7-9C71-5E4F-901E-54A1ED3D72BF}" type="slidenum">
              <a:rPr lang="en-US" smtClean="0"/>
              <a:t>‹#›</a:t>
            </a:fld>
            <a:endParaRPr lang="en-US"/>
          </a:p>
        </p:txBody>
      </p:sp>
    </p:spTree>
    <p:extLst>
      <p:ext uri="{BB962C8B-B14F-4D97-AF65-F5344CB8AC3E}">
        <p14:creationId xmlns:p14="http://schemas.microsoft.com/office/powerpoint/2010/main" val="203957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mazon.com/Human-Anatomy-Physiology-7th-Edition/dp/0805359095"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uk.sagepub.com/books/Book23288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ctr">
              <a:buFont typeface="Arial" panose="020B0604020202020204" pitchFamily="34" charset="0"/>
              <a:buNone/>
            </a:pPr>
            <a:r>
              <a:rPr lang="en-US" sz="1200" kern="1200">
                <a:solidFill>
                  <a:schemeClr val="tx1"/>
                </a:solidFill>
                <a:effectLst/>
                <a:latin typeface="+mn-lt"/>
                <a:ea typeface="+mn-ea"/>
                <a:cs typeface="+mn-cs"/>
              </a:rPr>
              <a:t>Good morning / afternoon</a:t>
            </a:r>
          </a:p>
          <a:p>
            <a:pPr marL="0" indent="0" rtl="0" fontAlgn="ctr">
              <a:buFont typeface="Arial" panose="020B0604020202020204" pitchFamily="34" charset="0"/>
              <a:buNone/>
            </a:pPr>
            <a:r>
              <a:rPr lang="en-US" sz="1200" kern="1200">
                <a:solidFill>
                  <a:schemeClr val="tx1"/>
                </a:solidFill>
                <a:effectLst/>
                <a:latin typeface="+mn-lt"/>
                <a:ea typeface="+mn-ea"/>
                <a:cs typeface="+mn-cs"/>
              </a:rPr>
              <a:t>This session is called “Get to Know Tableau” – it’s designed for people who are brand new to Tableau and want an overview of what we’re all about.</a:t>
            </a:r>
          </a:p>
          <a:p>
            <a:pPr marL="0" indent="0" rtl="0" fontAlgn="ctr">
              <a:buFont typeface="Arial" panose="020B0604020202020204" pitchFamily="34" charset="0"/>
              <a:buNone/>
            </a:pPr>
            <a:endParaRPr lang="en-US" sz="1200" kern="1200">
              <a:solidFill>
                <a:schemeClr val="tx1"/>
              </a:solidFill>
              <a:effectLst/>
              <a:latin typeface="+mn-lt"/>
              <a:ea typeface="+mn-ea"/>
              <a:cs typeface="+mn-cs"/>
            </a:endParaRPr>
          </a:p>
          <a:p>
            <a:pPr marL="0" indent="0" rtl="0" fontAlgn="ctr">
              <a:buFont typeface="Arial" panose="020B0604020202020204" pitchFamily="34" charset="0"/>
              <a:buNone/>
            </a:pPr>
            <a:r>
              <a:rPr lang="en-US" sz="1200" kern="1200">
                <a:solidFill>
                  <a:schemeClr val="tx1"/>
                </a:solidFill>
                <a:effectLst/>
                <a:latin typeface="+mn-lt"/>
                <a:ea typeface="+mn-ea"/>
                <a:cs typeface="+mn-cs"/>
              </a:rPr>
              <a:t>My name is Chris Beck. I’m a solutions engineer. </a:t>
            </a:r>
          </a:p>
          <a:p>
            <a:pPr marL="0" indent="0" rtl="0" fontAlgn="ctr">
              <a:buFont typeface="Arial" panose="020B0604020202020204" pitchFamily="34" charset="0"/>
              <a:buNone/>
            </a:pPr>
            <a:endParaRPr lang="en-US" sz="1200" kern="1200">
              <a:solidFill>
                <a:schemeClr val="tx1"/>
              </a:solidFill>
              <a:effectLst/>
              <a:latin typeface="+mn-lt"/>
              <a:ea typeface="+mn-ea"/>
              <a:cs typeface="+mn-cs"/>
            </a:endParaRPr>
          </a:p>
          <a:p>
            <a:pPr marL="0" indent="0" rtl="0" fontAlgn="ctr">
              <a:buFont typeface="Arial" panose="020B0604020202020204" pitchFamily="34" charset="0"/>
              <a:buNone/>
            </a:pPr>
            <a:r>
              <a:rPr lang="en-US" sz="1200" kern="1200">
                <a:solidFill>
                  <a:schemeClr val="tx1"/>
                </a:solidFill>
                <a:effectLst/>
                <a:latin typeface="+mn-lt"/>
                <a:ea typeface="+mn-ea"/>
                <a:cs typeface="+mn-cs"/>
              </a:rPr>
              <a:t>Before joining Tableau, I was a customer of Tableau just like you. I was a reporting and analytics administrator helping individuals, in the organizations I supported, to identify opportunities in their business.</a:t>
            </a:r>
          </a:p>
        </p:txBody>
      </p:sp>
      <p:sp>
        <p:nvSpPr>
          <p:cNvPr id="4" name="Slide Number Placeholder 3"/>
          <p:cNvSpPr>
            <a:spLocks noGrp="1"/>
          </p:cNvSpPr>
          <p:nvPr>
            <p:ph type="sldNum" sz="quarter" idx="5"/>
          </p:nvPr>
        </p:nvSpPr>
        <p:spPr/>
        <p:txBody>
          <a:bodyPr/>
          <a:lstStyle/>
          <a:p>
            <a:fld id="{BD384BC7-9C71-5E4F-901E-54A1ED3D72BF}" type="slidenum">
              <a:rPr lang="en-US" smtClean="0"/>
              <a:t>1</a:t>
            </a:fld>
            <a:endParaRPr lang="en-US"/>
          </a:p>
        </p:txBody>
      </p:sp>
    </p:spTree>
    <p:extLst>
      <p:ext uri="{BB962C8B-B14F-4D97-AF65-F5344CB8AC3E}">
        <p14:creationId xmlns:p14="http://schemas.microsoft.com/office/powerpoint/2010/main" val="53623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the question now is, how does Tableau fit in and how are we different.</a:t>
            </a:r>
          </a:p>
          <a:p>
            <a:pPr marL="228600" lvl="0" indent="-228600">
              <a:buFont typeface="+mj-lt"/>
              <a:buAutoNum type="arabicPeriod"/>
            </a:pPr>
            <a:r>
              <a:rPr lang="en-US" sz="1200" kern="1200" dirty="0">
                <a:solidFill>
                  <a:schemeClr val="tx1"/>
                </a:solidFill>
                <a:effectLst/>
                <a:latin typeface="+mn-lt"/>
                <a:ea typeface="+mn-ea"/>
                <a:cs typeface="+mn-cs"/>
              </a:rPr>
              <a:t>At Tableau, we believe that everyone should be able to see and understand their data which means that anyone can both ask and answer their own questions. From</a:t>
            </a:r>
            <a:r>
              <a:rPr lang="en-US" sz="1200" kern="1200" baseline="0" dirty="0">
                <a:solidFill>
                  <a:schemeClr val="tx1"/>
                </a:solidFill>
                <a:effectLst/>
                <a:latin typeface="+mn-lt"/>
                <a:ea typeface="+mn-ea"/>
                <a:cs typeface="+mn-cs"/>
              </a:rPr>
              <a:t> a business perspective this makes a lot of sense the business really the ones best equipped to answer their own questions rather than trying to have Norm read their minds. Often, this why Peter goes rogue because he just wants to get an answer. </a:t>
            </a:r>
            <a:r>
              <a:rPr lang="en-US" sz="1200" kern="1200" dirty="0">
                <a:solidFill>
                  <a:schemeClr val="tx1"/>
                </a:solidFill>
                <a:effectLst/>
                <a:latin typeface="+mn-lt"/>
                <a:ea typeface="+mn-ea"/>
                <a:cs typeface="+mn-cs"/>
              </a:rPr>
              <a:t>But from an IT perspective, it raises the question of</a:t>
            </a:r>
            <a:r>
              <a:rPr lang="en-US" sz="1200" kern="1200" baseline="0" dirty="0">
                <a:solidFill>
                  <a:schemeClr val="tx1"/>
                </a:solidFill>
                <a:effectLst/>
                <a:latin typeface="+mn-lt"/>
                <a:ea typeface="+mn-ea"/>
                <a:cs typeface="+mn-cs"/>
              </a:rPr>
              <a:t> how do you enable the business in a secure and governed way. </a:t>
            </a:r>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cant just open the kimono and let the business roll around naked in their data. So lets go through a day in the life with Tableau and see how we can enable the business without losing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2C387F-ADC4-46C2-9FED-C90562E14794}" type="slidenum">
              <a:rPr lang="en-AU" smtClean="0"/>
              <a:t>10</a:t>
            </a:fld>
            <a:endParaRPr lang="en-AU"/>
          </a:p>
        </p:txBody>
      </p:sp>
    </p:spTree>
    <p:extLst>
      <p:ext uri="{BB962C8B-B14F-4D97-AF65-F5344CB8AC3E}">
        <p14:creationId xmlns:p14="http://schemas.microsoft.com/office/powerpoint/2010/main" val="2073317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AU" b="0" baseline="0">
                <a:latin typeface="Calibri" charset="0"/>
              </a:rPr>
              <a:t>Another of our core principles.</a:t>
            </a:r>
            <a:endParaRPr lang="en-US" b="0" baseline="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26" indent="-285741">
              <a:defRPr>
                <a:solidFill>
                  <a:schemeClr val="tx1"/>
                </a:solidFill>
                <a:latin typeface="Calibri" charset="0"/>
                <a:ea typeface="ＭＳ Ｐゴシック" charset="0"/>
              </a:defRPr>
            </a:lvl2pPr>
            <a:lvl3pPr marL="1142963" indent="-228593">
              <a:defRPr>
                <a:solidFill>
                  <a:schemeClr val="tx1"/>
                </a:solidFill>
                <a:latin typeface="Calibri" charset="0"/>
                <a:ea typeface="ＭＳ Ｐゴシック" charset="0"/>
              </a:defRPr>
            </a:lvl3pPr>
            <a:lvl4pPr marL="1600148" indent="-228593">
              <a:defRPr>
                <a:solidFill>
                  <a:schemeClr val="tx1"/>
                </a:solidFill>
                <a:latin typeface="Calibri" charset="0"/>
                <a:ea typeface="ＭＳ Ｐゴシック" charset="0"/>
              </a:defRPr>
            </a:lvl4pPr>
            <a:lvl5pPr marL="2057333" indent="-228593">
              <a:defRPr>
                <a:solidFill>
                  <a:schemeClr val="tx1"/>
                </a:solidFill>
                <a:latin typeface="Calibri" charset="0"/>
                <a:ea typeface="ＭＳ Ｐゴシック" charset="0"/>
              </a:defRPr>
            </a:lvl5pPr>
            <a:lvl6pPr marL="2514518" indent="-228593" fontAlgn="base">
              <a:spcBef>
                <a:spcPct val="0"/>
              </a:spcBef>
              <a:spcAft>
                <a:spcPct val="0"/>
              </a:spcAft>
              <a:defRPr>
                <a:solidFill>
                  <a:schemeClr val="tx1"/>
                </a:solidFill>
                <a:latin typeface="Calibri" charset="0"/>
                <a:ea typeface="ＭＳ Ｐゴシック" charset="0"/>
              </a:defRPr>
            </a:lvl6pPr>
            <a:lvl7pPr marL="2971703" indent="-228593" fontAlgn="base">
              <a:spcBef>
                <a:spcPct val="0"/>
              </a:spcBef>
              <a:spcAft>
                <a:spcPct val="0"/>
              </a:spcAft>
              <a:defRPr>
                <a:solidFill>
                  <a:schemeClr val="tx1"/>
                </a:solidFill>
                <a:latin typeface="Calibri" charset="0"/>
                <a:ea typeface="ＭＳ Ｐゴシック" charset="0"/>
              </a:defRPr>
            </a:lvl7pPr>
            <a:lvl8pPr marL="3428888" indent="-228593" fontAlgn="base">
              <a:spcBef>
                <a:spcPct val="0"/>
              </a:spcBef>
              <a:spcAft>
                <a:spcPct val="0"/>
              </a:spcAft>
              <a:defRPr>
                <a:solidFill>
                  <a:schemeClr val="tx1"/>
                </a:solidFill>
                <a:latin typeface="Calibri" charset="0"/>
                <a:ea typeface="ＭＳ Ｐゴシック" charset="0"/>
              </a:defRPr>
            </a:lvl8pPr>
            <a:lvl9pPr marL="3886073" indent="-228593"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5563C03D-BB6C-E54D-AF5C-1B3274ACF96A}" type="slidenum">
              <a:rPr lang="en-US">
                <a:solidFill>
                  <a:prstClr val="black"/>
                </a:solidFill>
              </a:rPr>
              <a:pPr fontAlgn="base">
                <a:spcBef>
                  <a:spcPct val="0"/>
                </a:spcBef>
                <a:spcAft>
                  <a:spcPct val="0"/>
                </a:spcAft>
              </a:pPr>
              <a:t>11</a:t>
            </a:fld>
            <a:endParaRPr lang="en-US">
              <a:solidFill>
                <a:prstClr val="black"/>
              </a:solidFill>
            </a:endParaRPr>
          </a:p>
        </p:txBody>
      </p:sp>
    </p:spTree>
    <p:extLst>
      <p:ext uri="{BB962C8B-B14F-4D97-AF65-F5344CB8AC3E}">
        <p14:creationId xmlns:p14="http://schemas.microsoft.com/office/powerpoint/2010/main" val="3178659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 how do you go about putting people in the center of asking and answering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You need to use what they’re good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experience the world primarily visually; </a:t>
            </a:r>
            <a:r>
              <a:rPr lang="en-US" baseline="0" dirty="0"/>
              <a:t>Chris </a:t>
            </a:r>
            <a:r>
              <a:rPr lang="en-US" baseline="0" dirty="0" err="1"/>
              <a:t>Stolte</a:t>
            </a:r>
            <a:r>
              <a:rPr lang="en-US" baseline="0" dirty="0"/>
              <a:t> and Pat Hanrahan realized that if they could put data into a form our visual system can make sense of, we can harness that power.</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Our brains are wired to pre-attentively notice things that are presented in front of us.</a:t>
            </a:r>
            <a:r>
              <a:rPr lang="en-US" sz="900" b="0" i="0" u="none" strike="noStrike" kern="1200" dirty="0">
                <a:solidFill>
                  <a:schemeClr val="tx1"/>
                </a:solidFill>
                <a:effectLst/>
                <a:latin typeface="+mn-lt"/>
                <a:ea typeface="+mn-ea"/>
                <a:cs typeface="+mn-cs"/>
              </a:rPr>
              <a:t> P</a:t>
            </a:r>
            <a:r>
              <a:rPr lang="en-US" dirty="0"/>
              <a:t>eople process numbers slowly</a:t>
            </a:r>
            <a:r>
              <a:rPr lang="en-US" baseline="0" dirty="0"/>
              <a:t> and inefficiently.  </a:t>
            </a:r>
          </a:p>
          <a:p>
            <a:endParaRPr lang="en-US" baseline="0" dirty="0"/>
          </a:p>
          <a:p>
            <a:r>
              <a:rPr lang="en-US" baseline="0" dirty="0"/>
              <a:t>We see almost instantaneously and we detect patterns immediately.  </a:t>
            </a:r>
          </a:p>
          <a:p>
            <a:endParaRPr lang="en-US" baseline="0" dirty="0"/>
          </a:p>
          <a:p>
            <a:endParaRPr lang="en-US" baseline="0"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References for the three facts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latin typeface="+mn-lt"/>
                <a:ea typeface="+mn-ea"/>
                <a:cs typeface="+mn-cs"/>
              </a:rPr>
              <a:t>Merieb</a:t>
            </a:r>
            <a:r>
              <a:rPr lang="en-US" sz="1200" kern="1200" baseline="0" dirty="0">
                <a:solidFill>
                  <a:schemeClr val="tx1"/>
                </a:solidFill>
                <a:latin typeface="+mn-lt"/>
                <a:ea typeface="+mn-ea"/>
                <a:cs typeface="+mn-cs"/>
              </a:rPr>
              <a:t>, E. N. &amp; Hoehn, K. (2007). </a:t>
            </a:r>
            <a:r>
              <a:rPr lang="en-US" sz="1200" i="1" u="sng" kern="1200" baseline="0" dirty="0">
                <a:solidFill>
                  <a:schemeClr val="tx1"/>
                </a:solidFill>
                <a:latin typeface="+mn-lt"/>
                <a:ea typeface="+mn-ea"/>
                <a:cs typeface="+mn-cs"/>
                <a:hlinkClick r:id="rId3"/>
              </a:rPr>
              <a:t>Human Anatomy &amp; Physiology 7th Edition, Pearson International Edition.</a:t>
            </a:r>
            <a:endParaRPr lang="en-US" sz="1200" kern="1200" baseline="30000" dirty="0">
              <a:solidFill>
                <a:schemeClr val="tx1"/>
              </a:solidFill>
              <a:latin typeface="+mn-lt"/>
              <a:ea typeface="+mn-ea"/>
              <a:cs typeface="+mn-cs"/>
            </a:endParaRPr>
          </a:p>
          <a:p>
            <a:r>
              <a:rPr lang="en-US" sz="1200" kern="1200" baseline="0" dirty="0" err="1">
                <a:solidFill>
                  <a:schemeClr val="tx1"/>
                </a:solidFill>
                <a:latin typeface="+mn-lt"/>
                <a:ea typeface="+mn-ea"/>
                <a:cs typeface="+mn-cs"/>
              </a:rPr>
              <a:t>Merieb</a:t>
            </a:r>
            <a:r>
              <a:rPr lang="en-US" sz="1200" kern="1200" baseline="0" dirty="0">
                <a:solidFill>
                  <a:schemeClr val="tx1"/>
                </a:solidFill>
                <a:latin typeface="+mn-lt"/>
                <a:ea typeface="+mn-ea"/>
                <a:cs typeface="+mn-cs"/>
              </a:rPr>
              <a:t>, E. N. &amp; Hoehn, K. (2007). </a:t>
            </a:r>
            <a:r>
              <a:rPr lang="en-US" sz="1200" i="1" u="sng" kern="1200" baseline="0" dirty="0">
                <a:solidFill>
                  <a:schemeClr val="tx1"/>
                </a:solidFill>
                <a:latin typeface="+mn-lt"/>
                <a:ea typeface="+mn-ea"/>
                <a:cs typeface="+mn-cs"/>
                <a:hlinkClick r:id="rId3"/>
              </a:rPr>
              <a:t>Human Anatomy &amp; Physiology 7th Edition, Pearson International Edition.</a:t>
            </a:r>
          </a:p>
          <a:p>
            <a:r>
              <a:rPr lang="en-US" sz="1200" kern="1200" baseline="0" dirty="0" err="1">
                <a:solidFill>
                  <a:schemeClr val="tx1"/>
                </a:solidFill>
                <a:latin typeface="+mn-lt"/>
                <a:ea typeface="+mn-ea"/>
                <a:cs typeface="+mn-cs"/>
              </a:rPr>
              <a:t>Semetko</a:t>
            </a:r>
            <a:r>
              <a:rPr lang="en-US" sz="1200" kern="1200" baseline="0" dirty="0">
                <a:solidFill>
                  <a:schemeClr val="tx1"/>
                </a:solidFill>
                <a:latin typeface="+mn-lt"/>
                <a:ea typeface="+mn-ea"/>
                <a:cs typeface="+mn-cs"/>
              </a:rPr>
              <a:t>, H. &amp; Scammell, M. (2012). </a:t>
            </a:r>
            <a:r>
              <a:rPr lang="en-US" sz="1200" i="1" u="sng" kern="1200" baseline="0" dirty="0">
                <a:solidFill>
                  <a:schemeClr val="tx1"/>
                </a:solidFill>
                <a:latin typeface="+mn-lt"/>
                <a:ea typeface="+mn-ea"/>
                <a:cs typeface="+mn-cs"/>
                <a:hlinkClick r:id="rId4"/>
              </a:rPr>
              <a:t>The SAGE Handbook of Political Communication, SAGE Publications.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See more at: http://</a:t>
            </a:r>
            <a:r>
              <a:rPr lang="en-US" sz="1200" kern="1200" baseline="0" dirty="0" err="1">
                <a:solidFill>
                  <a:schemeClr val="tx1"/>
                </a:solidFill>
                <a:latin typeface="+mn-lt"/>
                <a:ea typeface="+mn-ea"/>
                <a:cs typeface="+mn-cs"/>
              </a:rPr>
              <a:t>neomam.com</a:t>
            </a:r>
            <a:r>
              <a:rPr lang="en-US" sz="1200" kern="1200" baseline="0" dirty="0">
                <a:solidFill>
                  <a:schemeClr val="tx1"/>
                </a:solidFill>
                <a:latin typeface="+mn-lt"/>
                <a:ea typeface="+mn-ea"/>
                <a:cs typeface="+mn-cs"/>
              </a:rPr>
              <a:t>/interactive/13reasons/#sthash.XHhH17V1.dpuf</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384BC7-9C71-5E4F-901E-54A1ED3D72BF}" type="slidenum">
              <a:rPr lang="en-US" smtClean="0"/>
              <a:t>12</a:t>
            </a:fld>
            <a:endParaRPr lang="en-US"/>
          </a:p>
        </p:txBody>
      </p:sp>
    </p:spTree>
    <p:extLst>
      <p:ext uri="{BB962C8B-B14F-4D97-AF65-F5344CB8AC3E}">
        <p14:creationId xmlns:p14="http://schemas.microsoft.com/office/powerpoint/2010/main" val="336520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fact, there are many patterns that our brains inherently recognize. Things like Length, width, size, shape, orientation.</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Attributes that our brains can process without thinking about them. Think about how powerful that is.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Now imagine applying all that human power and potential, to data visualization.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770C4-B9B5-4DF3-9FC0-2B71F405F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886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for an organization to benefit from this, they need the ability to deploy it at scale. </a:t>
            </a:r>
          </a:p>
        </p:txBody>
      </p:sp>
      <p:sp>
        <p:nvSpPr>
          <p:cNvPr id="4" name="Slide Number Placeholder 3"/>
          <p:cNvSpPr>
            <a:spLocks noGrp="1"/>
          </p:cNvSpPr>
          <p:nvPr>
            <p:ph type="sldNum" sz="quarter" idx="5"/>
          </p:nvPr>
        </p:nvSpPr>
        <p:spPr/>
        <p:txBody>
          <a:bodyPr/>
          <a:lstStyle/>
          <a:p>
            <a:fld id="{BD384BC7-9C71-5E4F-901E-54A1ED3D72BF}" type="slidenum">
              <a:rPr lang="en-US" smtClean="0"/>
              <a:t>14</a:t>
            </a:fld>
            <a:endParaRPr lang="en-US"/>
          </a:p>
        </p:txBody>
      </p:sp>
    </p:spTree>
    <p:extLst>
      <p:ext uri="{BB962C8B-B14F-4D97-AF65-F5344CB8AC3E}">
        <p14:creationId xmlns:p14="http://schemas.microsoft.com/office/powerpoint/2010/main" val="4033103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panose="020B0604020202020204" pitchFamily="34" charset="0"/>
              <a:buNone/>
            </a:pPr>
            <a:r>
              <a:rPr lang="en-US" b="0" i="0" kern="1200" baseline="0">
                <a:effectLst/>
                <a:latin typeface="BentonSans Book"/>
                <a:ea typeface="ＭＳ Ｐゴシック" charset="0"/>
                <a:cs typeface="ＭＳ Ｐゴシック" charset="0"/>
              </a:rPr>
              <a:t>We’ve taken the invention that makes visual data exploration so easy in Tableau, and built an enterprise platform around it.</a:t>
            </a:r>
          </a:p>
          <a:p>
            <a:pPr marL="0" indent="0" fontAlgn="base">
              <a:buFont typeface="Arial" panose="020B0604020202020204" pitchFamily="34" charset="0"/>
              <a:buNone/>
            </a:pPr>
            <a:endParaRPr lang="en-US">
              <a:latin typeface="BentonSans Book"/>
              <a:ea typeface="ＭＳ Ｐゴシック" charset="0"/>
              <a:cs typeface="ＭＳ Ｐゴシック" charset="0"/>
            </a:endParaRPr>
          </a:p>
          <a:p>
            <a:pPr marL="0" indent="0" fontAlgn="base">
              <a:buFont typeface="Arial" panose="020B0604020202020204" pitchFamily="34" charset="0"/>
              <a:buNone/>
            </a:pPr>
            <a:r>
              <a:rPr lang="en-US">
                <a:latin typeface="BentonSans Book"/>
                <a:ea typeface="ＭＳ Ｐゴシック" charset="0"/>
                <a:cs typeface="ＭＳ Ｐゴシック" charset="0"/>
              </a:rPr>
              <a:t>From Accessing your data, to cleaning and prepping your data, to data certifications and permissions…combined with Machine Learning that helps guide you to the right content for your analysis, Advanced Analytics to help you better understand the stories in your data and the mechanisms to collaborate and share your insights across your entire enterprise.</a:t>
            </a:r>
          </a:p>
          <a:p>
            <a:pPr marL="0" indent="0" fontAlgn="base">
              <a:buFont typeface="Arial" panose="020B0604020202020204" pitchFamily="34" charset="0"/>
              <a:buNone/>
            </a:pPr>
            <a:endParaRPr lang="en-US">
              <a:latin typeface="BentonSans Book"/>
              <a:ea typeface="ＭＳ Ｐゴシック" charset="0"/>
              <a:cs typeface="ＭＳ Ｐゴシック" charset="0"/>
            </a:endParaRPr>
          </a:p>
          <a:p>
            <a:pPr marL="0" indent="0" fontAlgn="base">
              <a:buFont typeface="Arial" panose="020B0604020202020204" pitchFamily="34" charset="0"/>
              <a:buNone/>
            </a:pPr>
            <a:r>
              <a:rPr lang="en-US">
                <a:latin typeface="BentonSans Book"/>
                <a:ea typeface="ＭＳ Ｐゴシック" charset="0"/>
                <a:cs typeface="ＭＳ Ｐゴシック" charset="0"/>
              </a:rPr>
              <a:t>We surround that with everything you need to keep your analytics environment secure and to remain compliant, as well as the ability to automate your processes via APIs and to make your data actionable </a:t>
            </a:r>
          </a:p>
          <a:p>
            <a:pPr marL="0" indent="0" fontAlgn="base">
              <a:buFont typeface="Arial" panose="020B0604020202020204" pitchFamily="34" charset="0"/>
              <a:buNone/>
            </a:pPr>
            <a:endParaRPr lang="en-US">
              <a:latin typeface="BentonSans Book"/>
              <a:ea typeface="ＭＳ Ｐゴシック" charset="0"/>
              <a:cs typeface="ＭＳ Ｐゴシック" charset="0"/>
            </a:endParaRPr>
          </a:p>
          <a:p>
            <a:pPr marL="0" indent="0" fontAlgn="base">
              <a:buFont typeface="Arial" panose="020B0604020202020204" pitchFamily="34" charset="0"/>
              <a:buNone/>
            </a:pPr>
            <a:r>
              <a:rPr lang="en-US">
                <a:latin typeface="BentonSans Book"/>
                <a:ea typeface="ＭＳ Ｐゴシック" charset="0"/>
                <a:cs typeface="ＭＳ Ｐゴシック" charset="0"/>
              </a:rPr>
              <a:t>Most importantly, we offer customers flexibility …deploy on-prem, in the cloud or leverage Tableau Online, our fully hosted SaaS solution. Deploy on Windows or Linux. Connect to your data live or extract it into memory. Consume your data in your own portal, Tableau’s portal or through a Mobile App. The choice is yours.</a:t>
            </a:r>
          </a:p>
        </p:txBody>
      </p:sp>
    </p:spTree>
    <p:extLst>
      <p:ext uri="{BB962C8B-B14F-4D97-AF65-F5344CB8AC3E}">
        <p14:creationId xmlns:p14="http://schemas.microsoft.com/office/powerpoint/2010/main" val="1348497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rtl="0">
              <a:buFont typeface="Arial" panose="020B0604020202020204" pitchFamily="34" charset="0"/>
              <a:buNone/>
            </a:pPr>
            <a:r>
              <a:rPr lang="en-US" sz="1100" b="0" i="0" u="none" strike="noStrike" kern="1200">
                <a:solidFill>
                  <a:schemeClr val="tx1"/>
                </a:solidFill>
                <a:effectLst/>
                <a:latin typeface="+mn-lt"/>
                <a:ea typeface="+mn-ea"/>
                <a:cs typeface="+mn-cs"/>
              </a:rPr>
              <a:t>There are tens of thousands of organizations that depend on Tableau.</a:t>
            </a:r>
          </a:p>
          <a:p>
            <a:pPr marL="0" indent="0" rtl="0">
              <a:buFont typeface="Arial" panose="020B0604020202020204" pitchFamily="34" charset="0"/>
              <a:buNone/>
            </a:pPr>
            <a:endParaRPr lang="en-US" sz="1100" b="0" i="0" u="none" strike="noStrike" kern="1200">
              <a:solidFill>
                <a:schemeClr val="tx1"/>
              </a:solidFill>
              <a:effectLst/>
              <a:latin typeface="+mn-lt"/>
              <a:ea typeface="+mn-ea"/>
              <a:cs typeface="+mn-cs"/>
            </a:endParaRPr>
          </a:p>
          <a:p>
            <a:pPr marL="0" indent="0" rtl="0">
              <a:buFont typeface="Arial" panose="020B0604020202020204" pitchFamily="34" charset="0"/>
              <a:buNone/>
            </a:pPr>
            <a:r>
              <a:rPr lang="en-US" sz="1100" b="0" i="0" u="none" strike="noStrike" kern="1200">
                <a:solidFill>
                  <a:schemeClr val="tx1"/>
                </a:solidFill>
                <a:effectLst/>
                <a:latin typeface="+mn-lt"/>
                <a:ea typeface="+mn-ea"/>
                <a:cs typeface="+mn-cs"/>
              </a:rPr>
              <a:t>Tableau has become a mission critical platform for Fortune 500 corporations, small and medium-sized businesses, government agencies, universities, research institutions, and non-profits.</a:t>
            </a:r>
          </a:p>
          <a:p>
            <a:pPr marL="0" indent="0" rtl="0">
              <a:buFont typeface="Arial" panose="020B0604020202020204" pitchFamily="34" charset="0"/>
              <a:buNone/>
            </a:pPr>
            <a:endParaRPr lang="en-US" sz="1100" b="0" i="0" u="none" strike="noStrike" kern="1200">
              <a:solidFill>
                <a:schemeClr val="tx1"/>
              </a:solidFill>
              <a:effectLst/>
              <a:latin typeface="+mn-lt"/>
              <a:ea typeface="+mn-ea"/>
              <a:cs typeface="+mn-cs"/>
            </a:endParaRPr>
          </a:p>
          <a:p>
            <a:pPr marL="0" indent="0" rtl="0">
              <a:buFont typeface="Arial" panose="020B0604020202020204" pitchFamily="34" charset="0"/>
              <a:buNone/>
            </a:pPr>
            <a:endParaRPr lang="en-US" sz="11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970338" y="8829675"/>
            <a:ext cx="3038475" cy="466725"/>
          </a:xfrm>
          <a:prstGeom prst="rect">
            <a:avLst/>
          </a:prstGeom>
        </p:spPr>
        <p:txBody>
          <a:bodyPr/>
          <a:lstStyle/>
          <a:p>
            <a:fld id="{FD9AD557-9A83-42B3-9F78-0985E3F0FF97}" type="slidenum">
              <a:rPr lang="en-US" smtClean="0"/>
              <a:t>16</a:t>
            </a:fld>
            <a:endParaRPr lang="en-US"/>
          </a:p>
        </p:txBody>
      </p:sp>
    </p:spTree>
    <p:extLst>
      <p:ext uri="{BB962C8B-B14F-4D97-AF65-F5344CB8AC3E}">
        <p14:creationId xmlns:p14="http://schemas.microsoft.com/office/powerpoint/2010/main" val="196206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a:ea typeface="MS PGothic" charset="-128"/>
              </a:rPr>
              <a:t>But People don’t just use Tableau at work.</a:t>
            </a:r>
          </a:p>
          <a:p>
            <a:pPr marL="171450" indent="-171450" eaLnBrk="1" hangingPunct="1">
              <a:spcBef>
                <a:spcPct val="0"/>
              </a:spcBef>
              <a:buFont typeface="Arial" panose="020B0604020202020204" pitchFamily="34" charset="0"/>
              <a:buChar char="•"/>
            </a:pPr>
            <a:r>
              <a:rPr lang="en-US" altLang="en-US">
                <a:ea typeface="MS PGothic" charset="-128"/>
              </a:rPr>
              <a:t>Our users are so passionate about Tableau, they take it home with them</a:t>
            </a:r>
          </a:p>
          <a:p>
            <a:pPr marL="171450" indent="-171450" eaLnBrk="1" hangingPunct="1">
              <a:spcBef>
                <a:spcPct val="0"/>
              </a:spcBef>
              <a:buFont typeface="Arial" panose="020B0604020202020204" pitchFamily="34" charset="0"/>
              <a:buChar char="•"/>
            </a:pPr>
            <a:r>
              <a:rPr lang="en-US" altLang="en-US">
                <a:ea typeface="MS PGothic" charset="-128"/>
              </a:rPr>
              <a:t>The freedom to express themselves, the ability to bring their expertise to their area of the business first hand, the power to ask questions is liberating for people.</a:t>
            </a:r>
          </a:p>
          <a:p>
            <a:pPr marL="171450" indent="-171450" eaLnBrk="1" hangingPunct="1">
              <a:spcBef>
                <a:spcPct val="0"/>
              </a:spcBef>
              <a:buFont typeface="Arial" panose="020B0604020202020204" pitchFamily="34" charset="0"/>
              <a:buChar char="•"/>
            </a:pPr>
            <a:endParaRPr lang="en-US" altLang="en-US">
              <a:ea typeface="MS PGothic" charset="-128"/>
            </a:endParaRPr>
          </a:p>
          <a:p>
            <a:pPr marL="171450" indent="-171450" eaLnBrk="1" hangingPunct="1">
              <a:spcBef>
                <a:spcPct val="0"/>
              </a:spcBef>
              <a:buFont typeface="Arial" panose="020B0604020202020204" pitchFamily="34" charset="0"/>
              <a:buChar char="•"/>
            </a:pPr>
            <a:r>
              <a:rPr lang="en-US" altLang="en-US">
                <a:ea typeface="MS PGothic" charset="-128"/>
              </a:rPr>
              <a:t>And they’ve shared their passion, with visualizations about -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Calibri" charset="0"/>
                <a:ea typeface="MS PGothic" charset="-128"/>
              </a:defRPr>
            </a:lvl1pPr>
            <a:lvl2pPr marL="742950" indent="-285750">
              <a:defRPr sz="2600">
                <a:solidFill>
                  <a:schemeClr val="tx1"/>
                </a:solidFill>
                <a:latin typeface="Calibri" charset="0"/>
                <a:ea typeface="MS PGothic" charset="-128"/>
              </a:defRPr>
            </a:lvl2pPr>
            <a:lvl3pPr marL="1143000" indent="-228600">
              <a:defRPr sz="2600">
                <a:solidFill>
                  <a:schemeClr val="tx1"/>
                </a:solidFill>
                <a:latin typeface="Calibri" charset="0"/>
                <a:ea typeface="MS PGothic" charset="-128"/>
              </a:defRPr>
            </a:lvl3pPr>
            <a:lvl4pPr marL="1600200" indent="-228600">
              <a:defRPr sz="2600">
                <a:solidFill>
                  <a:schemeClr val="tx1"/>
                </a:solidFill>
                <a:latin typeface="Calibri" charset="0"/>
                <a:ea typeface="MS PGothic" charset="-128"/>
              </a:defRPr>
            </a:lvl4pPr>
            <a:lvl5pPr marL="2057400" indent="-228600">
              <a:defRPr sz="2600">
                <a:solidFill>
                  <a:schemeClr val="tx1"/>
                </a:solidFill>
                <a:latin typeface="Calibri" charset="0"/>
                <a:ea typeface="MS PGothic" charset="-128"/>
              </a:defRPr>
            </a:lvl5pPr>
            <a:lvl6pPr marL="2514600" indent="-228600" defTabSz="652463" eaLnBrk="0" fontAlgn="base" hangingPunct="0">
              <a:spcBef>
                <a:spcPct val="0"/>
              </a:spcBef>
              <a:spcAft>
                <a:spcPct val="0"/>
              </a:spcAft>
              <a:defRPr sz="2600">
                <a:solidFill>
                  <a:schemeClr val="tx1"/>
                </a:solidFill>
                <a:latin typeface="Calibri" charset="0"/>
                <a:ea typeface="MS PGothic" charset="-128"/>
              </a:defRPr>
            </a:lvl6pPr>
            <a:lvl7pPr marL="2971800" indent="-228600" defTabSz="652463" eaLnBrk="0" fontAlgn="base" hangingPunct="0">
              <a:spcBef>
                <a:spcPct val="0"/>
              </a:spcBef>
              <a:spcAft>
                <a:spcPct val="0"/>
              </a:spcAft>
              <a:defRPr sz="2600">
                <a:solidFill>
                  <a:schemeClr val="tx1"/>
                </a:solidFill>
                <a:latin typeface="Calibri" charset="0"/>
                <a:ea typeface="MS PGothic" charset="-128"/>
              </a:defRPr>
            </a:lvl7pPr>
            <a:lvl8pPr marL="3429000" indent="-228600" defTabSz="652463" eaLnBrk="0" fontAlgn="base" hangingPunct="0">
              <a:spcBef>
                <a:spcPct val="0"/>
              </a:spcBef>
              <a:spcAft>
                <a:spcPct val="0"/>
              </a:spcAft>
              <a:defRPr sz="2600">
                <a:solidFill>
                  <a:schemeClr val="tx1"/>
                </a:solidFill>
                <a:latin typeface="Calibri" charset="0"/>
                <a:ea typeface="MS PGothic" charset="-128"/>
              </a:defRPr>
            </a:lvl8pPr>
            <a:lvl9pPr marL="3886200" indent="-228600" defTabSz="652463" eaLnBrk="0" fontAlgn="base" hangingPunct="0">
              <a:spcBef>
                <a:spcPct val="0"/>
              </a:spcBef>
              <a:spcAft>
                <a:spcPct val="0"/>
              </a:spcAft>
              <a:defRPr sz="26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44A174-90A6-7D4E-A84C-613397CC3369}" type="slidenum">
              <a:rPr kumimoji="0" lang="en-US" altLang="en-US" sz="1200" b="0" i="0" u="none" strike="noStrike" kern="1200" cap="none" spc="0" normalizeH="0" baseline="0" noProof="0">
                <a:ln>
                  <a:noFill/>
                </a:ln>
                <a:solidFill>
                  <a:prstClr val="black"/>
                </a:solidFill>
                <a:effectLst/>
                <a:uLnTx/>
                <a:uFillTx/>
                <a:latin typeface="Calibri"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
        <p:nvSpPr>
          <p:cNvPr id="23557" name="TextBox 1"/>
          <p:cNvSpPr txBox="1">
            <a:spLocks noChangeArrowheads="1"/>
          </p:cNvSpPr>
          <p:nvPr/>
        </p:nvSpPr>
        <p:spPr bwMode="auto">
          <a:xfrm>
            <a:off x="4930775" y="1122363"/>
            <a:ext cx="76835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spAutoFit/>
          </a:bodyPr>
          <a:lstStyle>
            <a:lvl1pPr>
              <a:defRPr sz="2600">
                <a:solidFill>
                  <a:schemeClr val="tx1"/>
                </a:solidFill>
                <a:latin typeface="Calibri" charset="0"/>
                <a:ea typeface="MS PGothic" charset="-128"/>
              </a:defRPr>
            </a:lvl1pPr>
            <a:lvl2pPr marL="742950" indent="-285750">
              <a:defRPr sz="2600">
                <a:solidFill>
                  <a:schemeClr val="tx1"/>
                </a:solidFill>
                <a:latin typeface="Calibri" charset="0"/>
                <a:ea typeface="MS PGothic" charset="-128"/>
              </a:defRPr>
            </a:lvl2pPr>
            <a:lvl3pPr marL="1143000" indent="-228600">
              <a:defRPr sz="2600">
                <a:solidFill>
                  <a:schemeClr val="tx1"/>
                </a:solidFill>
                <a:latin typeface="Calibri" charset="0"/>
                <a:ea typeface="MS PGothic" charset="-128"/>
              </a:defRPr>
            </a:lvl3pPr>
            <a:lvl4pPr marL="1600200" indent="-228600">
              <a:defRPr sz="2600">
                <a:solidFill>
                  <a:schemeClr val="tx1"/>
                </a:solidFill>
                <a:latin typeface="Calibri" charset="0"/>
                <a:ea typeface="MS PGothic" charset="-128"/>
              </a:defRPr>
            </a:lvl4pPr>
            <a:lvl5pPr marL="2057400" indent="-228600">
              <a:defRPr sz="2600">
                <a:solidFill>
                  <a:schemeClr val="tx1"/>
                </a:solidFill>
                <a:latin typeface="Calibri" charset="0"/>
                <a:ea typeface="MS PGothic" charset="-128"/>
              </a:defRPr>
            </a:lvl5pPr>
            <a:lvl6pPr marL="2514600" indent="-228600" defTabSz="652463" eaLnBrk="0" fontAlgn="base" hangingPunct="0">
              <a:spcBef>
                <a:spcPct val="0"/>
              </a:spcBef>
              <a:spcAft>
                <a:spcPct val="0"/>
              </a:spcAft>
              <a:defRPr sz="2600">
                <a:solidFill>
                  <a:schemeClr val="tx1"/>
                </a:solidFill>
                <a:latin typeface="Calibri" charset="0"/>
                <a:ea typeface="MS PGothic" charset="-128"/>
              </a:defRPr>
            </a:lvl6pPr>
            <a:lvl7pPr marL="2971800" indent="-228600" defTabSz="652463" eaLnBrk="0" fontAlgn="base" hangingPunct="0">
              <a:spcBef>
                <a:spcPct val="0"/>
              </a:spcBef>
              <a:spcAft>
                <a:spcPct val="0"/>
              </a:spcAft>
              <a:defRPr sz="2600">
                <a:solidFill>
                  <a:schemeClr val="tx1"/>
                </a:solidFill>
                <a:latin typeface="Calibri" charset="0"/>
                <a:ea typeface="MS PGothic" charset="-128"/>
              </a:defRPr>
            </a:lvl7pPr>
            <a:lvl8pPr marL="3429000" indent="-228600" defTabSz="652463" eaLnBrk="0" fontAlgn="base" hangingPunct="0">
              <a:spcBef>
                <a:spcPct val="0"/>
              </a:spcBef>
              <a:spcAft>
                <a:spcPct val="0"/>
              </a:spcAft>
              <a:defRPr sz="2600">
                <a:solidFill>
                  <a:schemeClr val="tx1"/>
                </a:solidFill>
                <a:latin typeface="Calibri" charset="0"/>
                <a:ea typeface="MS PGothic" charset="-128"/>
              </a:defRPr>
            </a:lvl8pPr>
            <a:lvl9pPr marL="3886200" indent="-228600" defTabSz="652463" eaLnBrk="0" fontAlgn="base" hangingPunct="0">
              <a:spcBef>
                <a:spcPct val="0"/>
              </a:spcBef>
              <a:spcAft>
                <a:spcPct val="0"/>
              </a:spcAft>
              <a:defRPr sz="26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Calibri" charset="0"/>
                <a:ea typeface="MS PGothic" charset="-128"/>
                <a:cs typeface="+mn-cs"/>
              </a:rPr>
              <a:t>Show people</a:t>
            </a:r>
          </a:p>
        </p:txBody>
      </p:sp>
    </p:spTree>
    <p:extLst>
      <p:ext uri="{BB962C8B-B14F-4D97-AF65-F5344CB8AC3E}">
        <p14:creationId xmlns:p14="http://schemas.microsoft.com/office/powerpoint/2010/main" val="1442624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r>
              <a:rPr lang="en-GB" altLang="en-US">
                <a:ea typeface="MS PGothic" charset="-128"/>
              </a:rPr>
              <a:t>The reason our community is so active is because they help each other.</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Calibri" charset="0"/>
                <a:ea typeface="MS PGothic" charset="-128"/>
              </a:defRPr>
            </a:lvl1pPr>
            <a:lvl2pPr marL="742950" indent="-285750">
              <a:defRPr sz="2600">
                <a:solidFill>
                  <a:schemeClr val="tx1"/>
                </a:solidFill>
                <a:latin typeface="Calibri" charset="0"/>
                <a:ea typeface="MS PGothic" charset="-128"/>
              </a:defRPr>
            </a:lvl2pPr>
            <a:lvl3pPr marL="1143000" indent="-228600">
              <a:defRPr sz="2600">
                <a:solidFill>
                  <a:schemeClr val="tx1"/>
                </a:solidFill>
                <a:latin typeface="Calibri" charset="0"/>
                <a:ea typeface="MS PGothic" charset="-128"/>
              </a:defRPr>
            </a:lvl3pPr>
            <a:lvl4pPr marL="1600200" indent="-228600">
              <a:defRPr sz="2600">
                <a:solidFill>
                  <a:schemeClr val="tx1"/>
                </a:solidFill>
                <a:latin typeface="Calibri" charset="0"/>
                <a:ea typeface="MS PGothic" charset="-128"/>
              </a:defRPr>
            </a:lvl4pPr>
            <a:lvl5pPr marL="2057400" indent="-228600">
              <a:defRPr sz="2600">
                <a:solidFill>
                  <a:schemeClr val="tx1"/>
                </a:solidFill>
                <a:latin typeface="Calibri" charset="0"/>
                <a:ea typeface="MS PGothic" charset="-128"/>
              </a:defRPr>
            </a:lvl5pPr>
            <a:lvl6pPr marL="2514600" indent="-228600" defTabSz="652463" eaLnBrk="0" fontAlgn="base" hangingPunct="0">
              <a:spcBef>
                <a:spcPct val="0"/>
              </a:spcBef>
              <a:spcAft>
                <a:spcPct val="0"/>
              </a:spcAft>
              <a:defRPr sz="2600">
                <a:solidFill>
                  <a:schemeClr val="tx1"/>
                </a:solidFill>
                <a:latin typeface="Calibri" charset="0"/>
                <a:ea typeface="MS PGothic" charset="-128"/>
              </a:defRPr>
            </a:lvl6pPr>
            <a:lvl7pPr marL="2971800" indent="-228600" defTabSz="652463" eaLnBrk="0" fontAlgn="base" hangingPunct="0">
              <a:spcBef>
                <a:spcPct val="0"/>
              </a:spcBef>
              <a:spcAft>
                <a:spcPct val="0"/>
              </a:spcAft>
              <a:defRPr sz="2600">
                <a:solidFill>
                  <a:schemeClr val="tx1"/>
                </a:solidFill>
                <a:latin typeface="Calibri" charset="0"/>
                <a:ea typeface="MS PGothic" charset="-128"/>
              </a:defRPr>
            </a:lvl7pPr>
            <a:lvl8pPr marL="3429000" indent="-228600" defTabSz="652463" eaLnBrk="0" fontAlgn="base" hangingPunct="0">
              <a:spcBef>
                <a:spcPct val="0"/>
              </a:spcBef>
              <a:spcAft>
                <a:spcPct val="0"/>
              </a:spcAft>
              <a:defRPr sz="2600">
                <a:solidFill>
                  <a:schemeClr val="tx1"/>
                </a:solidFill>
                <a:latin typeface="Calibri" charset="0"/>
                <a:ea typeface="MS PGothic" charset="-128"/>
              </a:defRPr>
            </a:lvl8pPr>
            <a:lvl9pPr marL="3886200" indent="-228600" defTabSz="652463" eaLnBrk="0" fontAlgn="base" hangingPunct="0">
              <a:spcBef>
                <a:spcPct val="0"/>
              </a:spcBef>
              <a:spcAft>
                <a:spcPct val="0"/>
              </a:spcAft>
              <a:defRPr sz="26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44A174-90A6-7D4E-A84C-613397CC3369}" type="slidenum">
              <a:rPr kumimoji="0" lang="en-US" altLang="en-US" sz="1200" b="0" i="0" u="none" strike="noStrike" kern="1200" cap="none" spc="0" normalizeH="0" baseline="0" noProof="0">
                <a:ln>
                  <a:noFill/>
                </a:ln>
                <a:solidFill>
                  <a:prstClr val="black"/>
                </a:solidFill>
                <a:effectLst/>
                <a:uLnTx/>
                <a:uFillTx/>
                <a:latin typeface="Calibri"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
        <p:nvSpPr>
          <p:cNvPr id="23557" name="TextBox 1"/>
          <p:cNvSpPr txBox="1">
            <a:spLocks noChangeArrowheads="1"/>
          </p:cNvSpPr>
          <p:nvPr/>
        </p:nvSpPr>
        <p:spPr bwMode="auto">
          <a:xfrm>
            <a:off x="4930775" y="1122363"/>
            <a:ext cx="76835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spAutoFit/>
          </a:bodyPr>
          <a:lstStyle>
            <a:lvl1pPr>
              <a:defRPr sz="2600">
                <a:solidFill>
                  <a:schemeClr val="tx1"/>
                </a:solidFill>
                <a:latin typeface="Calibri" charset="0"/>
                <a:ea typeface="MS PGothic" charset="-128"/>
              </a:defRPr>
            </a:lvl1pPr>
            <a:lvl2pPr marL="742950" indent="-285750">
              <a:defRPr sz="2600">
                <a:solidFill>
                  <a:schemeClr val="tx1"/>
                </a:solidFill>
                <a:latin typeface="Calibri" charset="0"/>
                <a:ea typeface="MS PGothic" charset="-128"/>
              </a:defRPr>
            </a:lvl2pPr>
            <a:lvl3pPr marL="1143000" indent="-228600">
              <a:defRPr sz="2600">
                <a:solidFill>
                  <a:schemeClr val="tx1"/>
                </a:solidFill>
                <a:latin typeface="Calibri" charset="0"/>
                <a:ea typeface="MS PGothic" charset="-128"/>
              </a:defRPr>
            </a:lvl3pPr>
            <a:lvl4pPr marL="1600200" indent="-228600">
              <a:defRPr sz="2600">
                <a:solidFill>
                  <a:schemeClr val="tx1"/>
                </a:solidFill>
                <a:latin typeface="Calibri" charset="0"/>
                <a:ea typeface="MS PGothic" charset="-128"/>
              </a:defRPr>
            </a:lvl4pPr>
            <a:lvl5pPr marL="2057400" indent="-228600">
              <a:defRPr sz="2600">
                <a:solidFill>
                  <a:schemeClr val="tx1"/>
                </a:solidFill>
                <a:latin typeface="Calibri" charset="0"/>
                <a:ea typeface="MS PGothic" charset="-128"/>
              </a:defRPr>
            </a:lvl5pPr>
            <a:lvl6pPr marL="2514600" indent="-228600" defTabSz="652463" eaLnBrk="0" fontAlgn="base" hangingPunct="0">
              <a:spcBef>
                <a:spcPct val="0"/>
              </a:spcBef>
              <a:spcAft>
                <a:spcPct val="0"/>
              </a:spcAft>
              <a:defRPr sz="2600">
                <a:solidFill>
                  <a:schemeClr val="tx1"/>
                </a:solidFill>
                <a:latin typeface="Calibri" charset="0"/>
                <a:ea typeface="MS PGothic" charset="-128"/>
              </a:defRPr>
            </a:lvl6pPr>
            <a:lvl7pPr marL="2971800" indent="-228600" defTabSz="652463" eaLnBrk="0" fontAlgn="base" hangingPunct="0">
              <a:spcBef>
                <a:spcPct val="0"/>
              </a:spcBef>
              <a:spcAft>
                <a:spcPct val="0"/>
              </a:spcAft>
              <a:defRPr sz="2600">
                <a:solidFill>
                  <a:schemeClr val="tx1"/>
                </a:solidFill>
                <a:latin typeface="Calibri" charset="0"/>
                <a:ea typeface="MS PGothic" charset="-128"/>
              </a:defRPr>
            </a:lvl7pPr>
            <a:lvl8pPr marL="3429000" indent="-228600" defTabSz="652463" eaLnBrk="0" fontAlgn="base" hangingPunct="0">
              <a:spcBef>
                <a:spcPct val="0"/>
              </a:spcBef>
              <a:spcAft>
                <a:spcPct val="0"/>
              </a:spcAft>
              <a:defRPr sz="2600">
                <a:solidFill>
                  <a:schemeClr val="tx1"/>
                </a:solidFill>
                <a:latin typeface="Calibri" charset="0"/>
                <a:ea typeface="MS PGothic" charset="-128"/>
              </a:defRPr>
            </a:lvl8pPr>
            <a:lvl9pPr marL="3886200" indent="-228600" defTabSz="652463" eaLnBrk="0" fontAlgn="base" hangingPunct="0">
              <a:spcBef>
                <a:spcPct val="0"/>
              </a:spcBef>
              <a:spcAft>
                <a:spcPct val="0"/>
              </a:spcAft>
              <a:defRPr sz="26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Calibri" charset="0"/>
                <a:ea typeface="MS PGothic" charset="-128"/>
                <a:cs typeface="+mn-cs"/>
              </a:rPr>
              <a:t>Show people</a:t>
            </a:r>
          </a:p>
        </p:txBody>
      </p:sp>
    </p:spTree>
    <p:extLst>
      <p:ext uri="{BB962C8B-B14F-4D97-AF65-F5344CB8AC3E}">
        <p14:creationId xmlns:p14="http://schemas.microsoft.com/office/powerpoint/2010/main" val="642136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r>
              <a:rPr lang="en-GB" altLang="en-US">
                <a:ea typeface="MS PGothic" charset="-128"/>
              </a:rPr>
              <a:t>They use our forums to help each other out </a:t>
            </a:r>
          </a:p>
          <a:p>
            <a:pPr marL="0" indent="0" eaLnBrk="1" hangingPunct="1">
              <a:spcBef>
                <a:spcPct val="0"/>
              </a:spcBef>
              <a:buFont typeface="Arial" panose="020B0604020202020204" pitchFamily="34" charset="0"/>
              <a:buNone/>
            </a:pPr>
            <a:r>
              <a:rPr lang="en-GB" altLang="en-US">
                <a:ea typeface="MS PGothic" charset="-128"/>
              </a:rPr>
              <a:t>They run over 500 user groups that are active all over the world</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GB" altLang="en-US">
                <a:ea typeface="MS PGothic" charset="-128"/>
              </a:rPr>
              <a:t>And they share their work on Tableau Public – the world’s largest repository of Data Viz.</a:t>
            </a:r>
          </a:p>
          <a:p>
            <a:pPr marL="0" indent="0" eaLnBrk="1" hangingPunct="1">
              <a:spcBef>
                <a:spcPct val="0"/>
              </a:spcBef>
              <a:buFont typeface="Arial" panose="020B0604020202020204" pitchFamily="34" charset="0"/>
              <a:buNone/>
            </a:pPr>
            <a:endParaRPr lang="en-GB" altLang="en-US">
              <a:ea typeface="MS PGothic"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Calibri" charset="0"/>
                <a:ea typeface="MS PGothic" charset="-128"/>
              </a:defRPr>
            </a:lvl1pPr>
            <a:lvl2pPr marL="742950" indent="-285750">
              <a:defRPr sz="2600">
                <a:solidFill>
                  <a:schemeClr val="tx1"/>
                </a:solidFill>
                <a:latin typeface="Calibri" charset="0"/>
                <a:ea typeface="MS PGothic" charset="-128"/>
              </a:defRPr>
            </a:lvl2pPr>
            <a:lvl3pPr marL="1143000" indent="-228600">
              <a:defRPr sz="2600">
                <a:solidFill>
                  <a:schemeClr val="tx1"/>
                </a:solidFill>
                <a:latin typeface="Calibri" charset="0"/>
                <a:ea typeface="MS PGothic" charset="-128"/>
              </a:defRPr>
            </a:lvl3pPr>
            <a:lvl4pPr marL="1600200" indent="-228600">
              <a:defRPr sz="2600">
                <a:solidFill>
                  <a:schemeClr val="tx1"/>
                </a:solidFill>
                <a:latin typeface="Calibri" charset="0"/>
                <a:ea typeface="MS PGothic" charset="-128"/>
              </a:defRPr>
            </a:lvl4pPr>
            <a:lvl5pPr marL="2057400" indent="-228600">
              <a:defRPr sz="2600">
                <a:solidFill>
                  <a:schemeClr val="tx1"/>
                </a:solidFill>
                <a:latin typeface="Calibri" charset="0"/>
                <a:ea typeface="MS PGothic" charset="-128"/>
              </a:defRPr>
            </a:lvl5pPr>
            <a:lvl6pPr marL="2514600" indent="-228600" defTabSz="652463" eaLnBrk="0" fontAlgn="base" hangingPunct="0">
              <a:spcBef>
                <a:spcPct val="0"/>
              </a:spcBef>
              <a:spcAft>
                <a:spcPct val="0"/>
              </a:spcAft>
              <a:defRPr sz="2600">
                <a:solidFill>
                  <a:schemeClr val="tx1"/>
                </a:solidFill>
                <a:latin typeface="Calibri" charset="0"/>
                <a:ea typeface="MS PGothic" charset="-128"/>
              </a:defRPr>
            </a:lvl6pPr>
            <a:lvl7pPr marL="2971800" indent="-228600" defTabSz="652463" eaLnBrk="0" fontAlgn="base" hangingPunct="0">
              <a:spcBef>
                <a:spcPct val="0"/>
              </a:spcBef>
              <a:spcAft>
                <a:spcPct val="0"/>
              </a:spcAft>
              <a:defRPr sz="2600">
                <a:solidFill>
                  <a:schemeClr val="tx1"/>
                </a:solidFill>
                <a:latin typeface="Calibri" charset="0"/>
                <a:ea typeface="MS PGothic" charset="-128"/>
              </a:defRPr>
            </a:lvl7pPr>
            <a:lvl8pPr marL="3429000" indent="-228600" defTabSz="652463" eaLnBrk="0" fontAlgn="base" hangingPunct="0">
              <a:spcBef>
                <a:spcPct val="0"/>
              </a:spcBef>
              <a:spcAft>
                <a:spcPct val="0"/>
              </a:spcAft>
              <a:defRPr sz="2600">
                <a:solidFill>
                  <a:schemeClr val="tx1"/>
                </a:solidFill>
                <a:latin typeface="Calibri" charset="0"/>
                <a:ea typeface="MS PGothic" charset="-128"/>
              </a:defRPr>
            </a:lvl8pPr>
            <a:lvl9pPr marL="3886200" indent="-228600" defTabSz="652463" eaLnBrk="0" fontAlgn="base" hangingPunct="0">
              <a:spcBef>
                <a:spcPct val="0"/>
              </a:spcBef>
              <a:spcAft>
                <a:spcPct val="0"/>
              </a:spcAft>
              <a:defRPr sz="26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44A174-90A6-7D4E-A84C-613397CC3369}" type="slidenum">
              <a:rPr kumimoji="0" lang="en-US" altLang="en-US" sz="1200" b="0" i="0" u="none" strike="noStrike" kern="1200" cap="none" spc="0" normalizeH="0" baseline="0" noProof="0">
                <a:ln>
                  <a:noFill/>
                </a:ln>
                <a:solidFill>
                  <a:prstClr val="black"/>
                </a:solidFill>
                <a:effectLst/>
                <a:uLnTx/>
                <a:uFillTx/>
                <a:latin typeface="Calibri"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
        <p:nvSpPr>
          <p:cNvPr id="23557" name="TextBox 1"/>
          <p:cNvSpPr txBox="1">
            <a:spLocks noChangeArrowheads="1"/>
          </p:cNvSpPr>
          <p:nvPr/>
        </p:nvSpPr>
        <p:spPr bwMode="auto">
          <a:xfrm>
            <a:off x="4930775" y="1122363"/>
            <a:ext cx="76835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spAutoFit/>
          </a:bodyPr>
          <a:lstStyle>
            <a:lvl1pPr>
              <a:defRPr sz="2600">
                <a:solidFill>
                  <a:schemeClr val="tx1"/>
                </a:solidFill>
                <a:latin typeface="Calibri" charset="0"/>
                <a:ea typeface="MS PGothic" charset="-128"/>
              </a:defRPr>
            </a:lvl1pPr>
            <a:lvl2pPr marL="742950" indent="-285750">
              <a:defRPr sz="2600">
                <a:solidFill>
                  <a:schemeClr val="tx1"/>
                </a:solidFill>
                <a:latin typeface="Calibri" charset="0"/>
                <a:ea typeface="MS PGothic" charset="-128"/>
              </a:defRPr>
            </a:lvl2pPr>
            <a:lvl3pPr marL="1143000" indent="-228600">
              <a:defRPr sz="2600">
                <a:solidFill>
                  <a:schemeClr val="tx1"/>
                </a:solidFill>
                <a:latin typeface="Calibri" charset="0"/>
                <a:ea typeface="MS PGothic" charset="-128"/>
              </a:defRPr>
            </a:lvl3pPr>
            <a:lvl4pPr marL="1600200" indent="-228600">
              <a:defRPr sz="2600">
                <a:solidFill>
                  <a:schemeClr val="tx1"/>
                </a:solidFill>
                <a:latin typeface="Calibri" charset="0"/>
                <a:ea typeface="MS PGothic" charset="-128"/>
              </a:defRPr>
            </a:lvl4pPr>
            <a:lvl5pPr marL="2057400" indent="-228600">
              <a:defRPr sz="2600">
                <a:solidFill>
                  <a:schemeClr val="tx1"/>
                </a:solidFill>
                <a:latin typeface="Calibri" charset="0"/>
                <a:ea typeface="MS PGothic" charset="-128"/>
              </a:defRPr>
            </a:lvl5pPr>
            <a:lvl6pPr marL="2514600" indent="-228600" defTabSz="652463" eaLnBrk="0" fontAlgn="base" hangingPunct="0">
              <a:spcBef>
                <a:spcPct val="0"/>
              </a:spcBef>
              <a:spcAft>
                <a:spcPct val="0"/>
              </a:spcAft>
              <a:defRPr sz="2600">
                <a:solidFill>
                  <a:schemeClr val="tx1"/>
                </a:solidFill>
                <a:latin typeface="Calibri" charset="0"/>
                <a:ea typeface="MS PGothic" charset="-128"/>
              </a:defRPr>
            </a:lvl6pPr>
            <a:lvl7pPr marL="2971800" indent="-228600" defTabSz="652463" eaLnBrk="0" fontAlgn="base" hangingPunct="0">
              <a:spcBef>
                <a:spcPct val="0"/>
              </a:spcBef>
              <a:spcAft>
                <a:spcPct val="0"/>
              </a:spcAft>
              <a:defRPr sz="2600">
                <a:solidFill>
                  <a:schemeClr val="tx1"/>
                </a:solidFill>
                <a:latin typeface="Calibri" charset="0"/>
                <a:ea typeface="MS PGothic" charset="-128"/>
              </a:defRPr>
            </a:lvl7pPr>
            <a:lvl8pPr marL="3429000" indent="-228600" defTabSz="652463" eaLnBrk="0" fontAlgn="base" hangingPunct="0">
              <a:spcBef>
                <a:spcPct val="0"/>
              </a:spcBef>
              <a:spcAft>
                <a:spcPct val="0"/>
              </a:spcAft>
              <a:defRPr sz="2600">
                <a:solidFill>
                  <a:schemeClr val="tx1"/>
                </a:solidFill>
                <a:latin typeface="Calibri" charset="0"/>
                <a:ea typeface="MS PGothic" charset="-128"/>
              </a:defRPr>
            </a:lvl8pPr>
            <a:lvl9pPr marL="3886200" indent="-228600" defTabSz="652463" eaLnBrk="0" fontAlgn="base" hangingPunct="0">
              <a:spcBef>
                <a:spcPct val="0"/>
              </a:spcBef>
              <a:spcAft>
                <a:spcPct val="0"/>
              </a:spcAft>
              <a:defRPr sz="26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Calibri" charset="0"/>
                <a:ea typeface="MS PGothic" charset="-128"/>
                <a:cs typeface="+mn-cs"/>
              </a:rPr>
              <a:t>Show people</a:t>
            </a:r>
          </a:p>
        </p:txBody>
      </p:sp>
    </p:spTree>
    <p:extLst>
      <p:ext uri="{BB962C8B-B14F-4D97-AF65-F5344CB8AC3E}">
        <p14:creationId xmlns:p14="http://schemas.microsoft.com/office/powerpoint/2010/main" val="3289771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62515ab41e_6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62515ab41e_6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sz="1100" b="0" i="0" u="none" strike="noStrike" kern="1200">
                <a:solidFill>
                  <a:schemeClr val="tx1"/>
                </a:solidFill>
                <a:effectLst/>
                <a:latin typeface="+mn-lt"/>
                <a:ea typeface="+mn-ea"/>
                <a:cs typeface="+mn-cs"/>
              </a:rPr>
              <a:t>I joined Tableau because the help people see and understand data.</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sz="1100" b="0" i="0" u="none" strike="noStrike" kern="1200">
              <a:solidFill>
                <a:schemeClr val="tx1"/>
              </a:solidFill>
              <a:effectLst/>
              <a:latin typeface="+mn-lt"/>
              <a:ea typeface="+mn-ea"/>
              <a:cs typeface="+mn-cs"/>
            </a:endParaRP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sz="1100" b="0" i="0" u="none" strike="noStrike" kern="1200">
              <a:solidFill>
                <a:schemeClr val="tx1"/>
              </a:solidFill>
              <a:effectLst/>
              <a:latin typeface="+mn-lt"/>
              <a:ea typeface="+mn-ea"/>
              <a:cs typeface="+mn-cs"/>
            </a:endParaRPr>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sz="1100" b="0" i="0" u="none" strike="noStrike" kern="1200">
                <a:solidFill>
                  <a:schemeClr val="tx1"/>
                </a:solidFill>
                <a:effectLst/>
                <a:latin typeface="+mn-lt"/>
                <a:ea typeface="+mn-ea"/>
                <a:cs typeface="+mn-cs"/>
              </a:rPr>
              <a:t>At Tableau, we believe that putting analysis in the hands of everyday users is one of the most important opportunities and greatest shifts in computing this century.</a:t>
            </a:r>
            <a:endParaRPr lang="en-US" sz="1800" kern="1200">
              <a:solidFill>
                <a:schemeClr val="tx1"/>
              </a:solidFill>
              <a:effectLst/>
              <a:latin typeface="+mn-lt"/>
              <a:ea typeface="+mn-ea"/>
              <a:cs typeface="+mn-cs"/>
            </a:endParaRP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sz="1100" b="0" i="0" u="none"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2158819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the success of Tableau has made it one of the most sought-after skills in the job market, and academia is taking note to help prepare the next generation of </a:t>
            </a:r>
            <a:r>
              <a:rPr lang="en-US" dirty="0" err="1"/>
              <a:t>knowlege</a:t>
            </a:r>
            <a:r>
              <a:rPr lang="en-US" dirty="0"/>
              <a:t> workers –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More than 1 million free licenses of Tableau have been activated by students, professors and lecturers.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D384BC7-9C71-5E4F-901E-54A1ED3D72BF}" type="slidenum">
              <a:rPr lang="en-US" smtClean="0"/>
              <a:t>20</a:t>
            </a:fld>
            <a:endParaRPr lang="en-US"/>
          </a:p>
        </p:txBody>
      </p:sp>
    </p:spTree>
    <p:extLst>
      <p:ext uri="{BB962C8B-B14F-4D97-AF65-F5344CB8AC3E}">
        <p14:creationId xmlns:p14="http://schemas.microsoft.com/office/powerpoint/2010/main" val="2296320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a:solidFill>
                  <a:schemeClr val="tx1"/>
                </a:solidFill>
                <a:effectLst/>
                <a:latin typeface="+mn-lt"/>
                <a:ea typeface="+mn-ea"/>
                <a:cs typeface="+mn-cs"/>
              </a:rPr>
              <a:t>So where to now?</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sz="1200" kern="1200">
                <a:solidFill>
                  <a:schemeClr val="tx1"/>
                </a:solidFill>
                <a:effectLst/>
                <a:latin typeface="+mn-lt"/>
                <a:ea typeface="+mn-ea"/>
                <a:cs typeface="+mn-cs"/>
              </a:rPr>
              <a:t>We started with Data People – and creating a new way to bring people and data together.</a:t>
            </a:r>
          </a:p>
          <a:p>
            <a:pPr marL="171450" lvl="0" indent="-171450">
              <a:buFont typeface="Arial" panose="020B0604020202020204" pitchFamily="34" charset="0"/>
              <a:buChar cha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35B39-72CE-FE45-B415-13930DF4C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634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a:solidFill>
                  <a:schemeClr val="tx1"/>
                </a:solidFill>
                <a:effectLst/>
                <a:latin typeface="+mn-lt"/>
                <a:ea typeface="+mn-ea"/>
                <a:cs typeface="+mn-cs"/>
              </a:rPr>
              <a:t>As more people work with data it creates a network effect. </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sz="1200" kern="1200">
                <a:solidFill>
                  <a:schemeClr val="tx1"/>
                </a:solidFill>
                <a:effectLst/>
                <a:latin typeface="+mn-lt"/>
                <a:ea typeface="+mn-ea"/>
                <a:cs typeface="+mn-cs"/>
              </a:rPr>
              <a:t>People find more value in data. </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sz="1200" kern="1200">
                <a:solidFill>
                  <a:schemeClr val="tx1"/>
                </a:solidFill>
                <a:effectLst/>
                <a:latin typeface="+mn-lt"/>
                <a:ea typeface="+mn-ea"/>
                <a:cs typeface="+mn-cs"/>
              </a:rPr>
              <a:t>That’s because they find more analyses to consume, and as they access more data they want to do own analysis and share their findings with others.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35B39-72CE-FE45-B415-13930DF4C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12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That sharing contributes to the success of others. It helps builds the skills of others.</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It builds trust between teams. And it ultimately starts to shift the mindset of the organization.</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We call this Data Culture: where people start to help </a:t>
            </a:r>
            <a:r>
              <a:rPr lang="en-US" sz="1200" b="1" u="sng" kern="1200">
                <a:solidFill>
                  <a:schemeClr val="tx1"/>
                </a:solidFill>
                <a:effectLst/>
                <a:latin typeface="+mn-lt"/>
                <a:ea typeface="+mn-ea"/>
                <a:cs typeface="+mn-cs"/>
              </a:rPr>
              <a:t>each other </a:t>
            </a:r>
            <a:r>
              <a:rPr lang="en-US" sz="1200" kern="1200">
                <a:solidFill>
                  <a:schemeClr val="tx1"/>
                </a:solidFill>
                <a:effectLst/>
                <a:latin typeface="+mn-lt"/>
                <a:ea typeface="+mn-ea"/>
                <a:cs typeface="+mn-cs"/>
              </a:rPr>
              <a:t>see and understand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35B39-72CE-FE45-B415-13930DF4C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51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62515ab41e_6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62515ab41e_6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0" i="0" u="none" strike="noStrike" kern="1200">
                <a:solidFill>
                  <a:schemeClr val="tx1"/>
                </a:solidFill>
                <a:effectLst/>
                <a:latin typeface="+mn-lt"/>
                <a:ea typeface="+mn-ea"/>
                <a:cs typeface="+mn-cs"/>
              </a:rPr>
              <a:t>Which brings us right back to where we started.  </a:t>
            </a:r>
          </a:p>
          <a:p>
            <a:pPr marL="0" lvl="0" indent="0" algn="l" rtl="0">
              <a:lnSpc>
                <a:spcPct val="115000"/>
              </a:lnSpc>
              <a:spcBef>
                <a:spcPts val="0"/>
              </a:spcBef>
              <a:spcAft>
                <a:spcPts val="0"/>
              </a:spcAft>
              <a:buClr>
                <a:schemeClr val="dk1"/>
              </a:buClr>
              <a:buSzPts val="1100"/>
              <a:buFont typeface="Arial"/>
              <a:buNone/>
            </a:pPr>
            <a:endParaRPr lang="en-US" sz="1100" b="0" i="0" u="none" strike="noStrike" kern="1200">
              <a:solidFill>
                <a:schemeClr val="tx1"/>
              </a:solidFill>
              <a:effectLst/>
              <a:latin typeface="+mn-lt"/>
              <a:ea typeface="+mn-ea"/>
              <a:cs typeface="+mn-cs"/>
            </a:endParaRPr>
          </a:p>
          <a:p>
            <a:pPr marL="0" lvl="0" indent="0" algn="l" rtl="0">
              <a:lnSpc>
                <a:spcPct val="115000"/>
              </a:lnSpc>
              <a:spcBef>
                <a:spcPts val="0"/>
              </a:spcBef>
              <a:spcAft>
                <a:spcPts val="0"/>
              </a:spcAft>
              <a:buClr>
                <a:schemeClr val="dk1"/>
              </a:buClr>
              <a:buSzPts val="1100"/>
              <a:buFont typeface="Arial"/>
              <a:buNone/>
            </a:pPr>
            <a:r>
              <a:rPr lang="en-US" sz="1100" b="0" i="0" u="none" strike="noStrike" kern="1200">
                <a:solidFill>
                  <a:schemeClr val="tx1"/>
                </a:solidFill>
                <a:effectLst/>
                <a:latin typeface="+mn-lt"/>
                <a:ea typeface="+mn-ea"/>
                <a:cs typeface="+mn-cs"/>
              </a:rPr>
              <a:t>I hope this was a helpful introduction to Tableau, and you feel like you know us a little better.</a:t>
            </a:r>
          </a:p>
          <a:p>
            <a:pPr marL="0" lvl="0" indent="0" algn="l" rtl="0">
              <a:lnSpc>
                <a:spcPct val="115000"/>
              </a:lnSpc>
              <a:spcBef>
                <a:spcPts val="0"/>
              </a:spcBef>
              <a:spcAft>
                <a:spcPts val="0"/>
              </a:spcAft>
              <a:buClr>
                <a:schemeClr val="dk1"/>
              </a:buClr>
              <a:buSzPts val="1100"/>
              <a:buFont typeface="Arial"/>
              <a:buNone/>
            </a:pPr>
            <a:endParaRPr lang="en-US" sz="11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a:t>And I hope you have a better understanding of how we took a market that was dominated by a technology-centric approach.</a:t>
            </a:r>
          </a:p>
          <a:p>
            <a:pPr marL="0" lvl="0" indent="0" algn="l" rtl="0">
              <a:lnSpc>
                <a:spcPct val="115000"/>
              </a:lnSpc>
              <a:spcBef>
                <a:spcPts val="0"/>
              </a:spcBef>
              <a:spcAft>
                <a:spcPts val="0"/>
              </a:spcAft>
              <a:buClr>
                <a:schemeClr val="dk1"/>
              </a:buClr>
              <a:buSzPts val="1100"/>
              <a:buFont typeface="Arial"/>
              <a:buNone/>
            </a:pPr>
            <a:endParaRPr lang="en-US" sz="11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a:t>And flipped it on it’s head with a focus on people.</a:t>
            </a:r>
          </a:p>
          <a:p>
            <a:pPr marL="0" lvl="0" indent="0" algn="l" rtl="0">
              <a:lnSpc>
                <a:spcPct val="115000"/>
              </a:lnSpc>
              <a:spcBef>
                <a:spcPts val="0"/>
              </a:spcBef>
              <a:spcAft>
                <a:spcPts val="0"/>
              </a:spcAft>
              <a:buClr>
                <a:schemeClr val="dk1"/>
              </a:buClr>
              <a:buSzPts val="1100"/>
              <a:buFont typeface="Arial"/>
              <a:buNone/>
            </a:pPr>
            <a:endParaRPr lang="en-US" sz="1100" b="0" i="0" u="none"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1181543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move into the live Q&amp;A I have a couple of actions items for you to do straight after this webinar is over.</a:t>
            </a:r>
          </a:p>
          <a:p>
            <a:endParaRPr lang="en-US"/>
          </a:p>
          <a:p>
            <a:r>
              <a:rPr lang="en-US">
                <a:cs typeface="Calibri"/>
              </a:rPr>
              <a:t>Firstly, make sure to download a free 14-day trial of Tableau Desktop directly from our website so you can quickly start </a:t>
            </a:r>
            <a:r>
              <a:rPr lang="en-US" err="1">
                <a:cs typeface="Calibri"/>
              </a:rPr>
              <a:t>analysing</a:t>
            </a:r>
            <a:r>
              <a:rPr lang="en-US">
                <a:cs typeface="Calibri"/>
              </a:rPr>
              <a:t> your own data.</a:t>
            </a:r>
          </a:p>
          <a:p>
            <a:r>
              <a:rPr lang="en-US"/>
              <a:t>Then, visit Tableau Public which is full of stunning </a:t>
            </a:r>
            <a:r>
              <a:rPr lang="en-US" err="1"/>
              <a:t>visualisations</a:t>
            </a:r>
            <a:r>
              <a:rPr lang="en-US"/>
              <a:t> that the Tableau Community has published for the world to see. Make sure to subscribe to 'viz of the day' to keep updated.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10272-35FE-0A43-B226-DF7998E21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71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384BC7-9C71-5E4F-901E-54A1ED3D72BF}" type="slidenum">
              <a:rPr lang="en-US" smtClean="0"/>
              <a:t>26</a:t>
            </a:fld>
            <a:endParaRPr lang="en-US"/>
          </a:p>
        </p:txBody>
      </p:sp>
    </p:spTree>
    <p:extLst>
      <p:ext uri="{BB962C8B-B14F-4D97-AF65-F5344CB8AC3E}">
        <p14:creationId xmlns:p14="http://schemas.microsoft.com/office/powerpoint/2010/main" val="354884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40"/>
              </a:spcBef>
              <a:spcAft>
                <a:spcPts val="0"/>
              </a:spcAft>
              <a:buNone/>
            </a:pPr>
            <a:r>
              <a:rPr lang="en-US"/>
              <a:t>Tableau is agnostic to data. We don’t care where it comes from, where you want to consume, or who wants to consume it. The Tableau Platform was built since day one with one goal in mind. Get data into the hands of the people.</a:t>
            </a:r>
            <a:endParaRPr/>
          </a:p>
        </p:txBody>
      </p:sp>
      <p:sp>
        <p:nvSpPr>
          <p:cNvPr id="1264" name="Google Shape;126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Whether you want to understand hotel bookings in the Hospitality industry</a:t>
            </a:r>
          </a:p>
        </p:txBody>
      </p:sp>
      <p:sp>
        <p:nvSpPr>
          <p:cNvPr id="4" name="Slide Number Placeholder 3"/>
          <p:cNvSpPr>
            <a:spLocks noGrp="1"/>
          </p:cNvSpPr>
          <p:nvPr>
            <p:ph type="sldNum" sz="quarter" idx="5"/>
          </p:nvPr>
        </p:nvSpPr>
        <p:spPr/>
        <p:txBody>
          <a:bodyPr/>
          <a:lstStyle/>
          <a:p>
            <a:fld id="{BD384BC7-9C71-5E4F-901E-54A1ED3D72BF}" type="slidenum">
              <a:rPr lang="en-US" smtClean="0"/>
              <a:t>4</a:t>
            </a:fld>
            <a:endParaRPr lang="en-US"/>
          </a:p>
        </p:txBody>
      </p:sp>
    </p:spTree>
    <p:extLst>
      <p:ext uri="{BB962C8B-B14F-4D97-AF65-F5344CB8AC3E}">
        <p14:creationId xmlns:p14="http://schemas.microsoft.com/office/powerpoint/2010/main" val="332946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analyze an oil rig in the Energy and utilities sector</a:t>
            </a:r>
          </a:p>
        </p:txBody>
      </p:sp>
      <p:sp>
        <p:nvSpPr>
          <p:cNvPr id="4" name="Slide Number Placeholder 3"/>
          <p:cNvSpPr>
            <a:spLocks noGrp="1"/>
          </p:cNvSpPr>
          <p:nvPr>
            <p:ph type="sldNum" sz="quarter" idx="5"/>
          </p:nvPr>
        </p:nvSpPr>
        <p:spPr/>
        <p:txBody>
          <a:bodyPr/>
          <a:lstStyle/>
          <a:p>
            <a:fld id="{BD384BC7-9C71-5E4F-901E-54A1ED3D72BF}" type="slidenum">
              <a:rPr lang="en-US" smtClean="0"/>
              <a:t>5</a:t>
            </a:fld>
            <a:endParaRPr lang="en-US"/>
          </a:p>
        </p:txBody>
      </p:sp>
    </p:spTree>
    <p:extLst>
      <p:ext uri="{BB962C8B-B14F-4D97-AF65-F5344CB8AC3E}">
        <p14:creationId xmlns:p14="http://schemas.microsoft.com/office/powerpoint/2010/main" val="26250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easily understand defects in a manufacturing plant to decrease repairs and identify areas of focus for increased training </a:t>
            </a:r>
          </a:p>
        </p:txBody>
      </p:sp>
      <p:sp>
        <p:nvSpPr>
          <p:cNvPr id="4" name="Slide Number Placeholder 3"/>
          <p:cNvSpPr>
            <a:spLocks noGrp="1"/>
          </p:cNvSpPr>
          <p:nvPr>
            <p:ph type="sldNum" sz="quarter" idx="5"/>
          </p:nvPr>
        </p:nvSpPr>
        <p:spPr/>
        <p:txBody>
          <a:bodyPr/>
          <a:lstStyle/>
          <a:p>
            <a:fld id="{BD384BC7-9C71-5E4F-901E-54A1ED3D72BF}" type="slidenum">
              <a:rPr lang="en-US" smtClean="0"/>
              <a:t>6</a:t>
            </a:fld>
            <a:endParaRPr lang="en-US"/>
          </a:p>
        </p:txBody>
      </p:sp>
    </p:spTree>
    <p:extLst>
      <p:ext uri="{BB962C8B-B14F-4D97-AF65-F5344CB8AC3E}">
        <p14:creationId xmlns:p14="http://schemas.microsoft.com/office/powerpoint/2010/main" val="358518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maybe you want to optimize shipping lanes for inbound and outbound freight</a:t>
            </a:r>
          </a:p>
        </p:txBody>
      </p:sp>
      <p:sp>
        <p:nvSpPr>
          <p:cNvPr id="4" name="Slide Number Placeholder 3"/>
          <p:cNvSpPr>
            <a:spLocks noGrp="1"/>
          </p:cNvSpPr>
          <p:nvPr>
            <p:ph type="sldNum" sz="quarter" idx="5"/>
          </p:nvPr>
        </p:nvSpPr>
        <p:spPr/>
        <p:txBody>
          <a:bodyPr/>
          <a:lstStyle/>
          <a:p>
            <a:fld id="{BD384BC7-9C71-5E4F-901E-54A1ED3D72BF}" type="slidenum">
              <a:rPr lang="en-US" smtClean="0"/>
              <a:t>7</a:t>
            </a:fld>
            <a:endParaRPr lang="en-US"/>
          </a:p>
        </p:txBody>
      </p:sp>
    </p:spTree>
    <p:extLst>
      <p:ext uri="{BB962C8B-B14F-4D97-AF65-F5344CB8AC3E}">
        <p14:creationId xmlns:p14="http://schemas.microsoft.com/office/powerpoint/2010/main" val="1251662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8" name="Google Shape;135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 any of these things sound familiar to you? Let me tell you a quick story about Pete and Norm.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a:solidFill>
                  <a:schemeClr val="tx1"/>
                </a:solidFill>
                <a:effectLst/>
                <a:latin typeface="+mn-lt"/>
                <a:ea typeface="+mn-ea"/>
                <a:cs typeface="+mn-cs"/>
              </a:rPr>
              <a:t>At the very foundation of your enterprise lies your raw data sources. You then have ETL processes in place that serve data up to your data marts, cubes, and data warehouses. </a:t>
            </a:r>
          </a:p>
          <a:p>
            <a:pPr marL="228600" lvl="0" indent="-228600">
              <a:buFont typeface="+mj-lt"/>
              <a:buAutoNum type="arabicPeriod"/>
            </a:pPr>
            <a:r>
              <a:rPr lang="en-US" sz="1200" kern="1200" dirty="0">
                <a:solidFill>
                  <a:schemeClr val="tx1"/>
                </a:solidFill>
                <a:effectLst/>
                <a:latin typeface="+mn-lt"/>
                <a:ea typeface="+mn-ea"/>
                <a:cs typeface="+mn-cs"/>
              </a:rPr>
              <a:t>Then you have the Enterprise BI stack that includes a Semantic model and dashboards and reports that sit on top.</a:t>
            </a:r>
          </a:p>
          <a:p>
            <a:pPr marL="228600" lvl="0" indent="-228600">
              <a:buFont typeface="+mj-lt"/>
              <a:buAutoNum type="arabicPeriod"/>
            </a:pPr>
            <a:r>
              <a:rPr lang="en-US" sz="1200" kern="1200" dirty="0">
                <a:solidFill>
                  <a:schemeClr val="tx1"/>
                </a:solidFill>
                <a:effectLst/>
                <a:latin typeface="+mn-lt"/>
                <a:ea typeface="+mn-ea"/>
                <a:cs typeface="+mn-cs"/>
              </a:rPr>
              <a:t>Then we have Norm, our BI Architect. He has access to the underlying data, monitors the ETL processes, manages the data infrastructure, and builds metadata to support the needs of the business. This is where he authors all</a:t>
            </a:r>
            <a:r>
              <a:rPr lang="en-US" sz="1200" kern="1200" baseline="0" dirty="0">
                <a:solidFill>
                  <a:schemeClr val="tx1"/>
                </a:solidFill>
                <a:effectLst/>
                <a:latin typeface="+mn-lt"/>
                <a:ea typeface="+mn-ea"/>
                <a:cs typeface="+mn-cs"/>
              </a:rPr>
              <a:t> the reports to answer questions the business has.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Then we have Peter, a business analyst that has question so he connects to a report Norm built to get his answer.</a:t>
            </a:r>
          </a:p>
          <a:p>
            <a:pPr marL="228600" lvl="0" indent="-228600">
              <a:buFont typeface="+mj-lt"/>
              <a:buAutoNum type="arabicPeriod"/>
            </a:pPr>
            <a:r>
              <a:rPr lang="en-US" sz="1200" kern="1200" dirty="0">
                <a:solidFill>
                  <a:schemeClr val="tx1"/>
                </a:solidFill>
                <a:effectLst/>
                <a:latin typeface="+mn-lt"/>
                <a:ea typeface="+mn-ea"/>
                <a:cs typeface="+mn-cs"/>
              </a:rPr>
              <a:t>That report is really just serving as a proxy to the underlying data and security is either managed at the data source level or more likely, within the semantic layer. </a:t>
            </a:r>
          </a:p>
          <a:p>
            <a:pPr marL="228600" lvl="0" indent="-228600">
              <a:buFont typeface="+mj-lt"/>
              <a:buAutoNum type="arabicPeriod"/>
            </a:pPr>
            <a:r>
              <a:rPr lang="en-US" sz="1200" kern="1200" dirty="0">
                <a:solidFill>
                  <a:schemeClr val="tx1"/>
                </a:solidFill>
                <a:effectLst/>
                <a:latin typeface="+mn-lt"/>
                <a:ea typeface="+mn-ea"/>
                <a:cs typeface="+mn-cs"/>
              </a:rPr>
              <a:t>But here lies the challenge, inevitably Peter is going to ask a question that isn’t answered by the reports he has access to. So to get at the data he needs, he files a support ticket. That ticket makes its way over to Norm, but Norm is a busy guy and Peter is not the only one with change requests so it gets put on top of the pile. </a:t>
            </a:r>
          </a:p>
          <a:p>
            <a:pPr marL="228600" lvl="0" indent="-228600">
              <a:buFont typeface="+mj-lt"/>
              <a:buAutoNum type="arabicPeriod"/>
            </a:pPr>
            <a:r>
              <a:rPr lang="en-US" sz="1200" kern="1200" dirty="0">
                <a:solidFill>
                  <a:schemeClr val="tx1"/>
                </a:solidFill>
                <a:effectLst/>
                <a:latin typeface="+mn-lt"/>
                <a:ea typeface="+mn-ea"/>
                <a:cs typeface="+mn-cs"/>
              </a:rPr>
              <a:t>Let’s look at this queue for a moment, because as this fills up Peter is going to have to wait longer and longer to get his answer. Now what Peter doesn’t realize, is that what he thinks is a simple change request, is not so simple. Let’s say Peter is just asking for a couple fields to be added to the report. But those fields don’t exist in the report because they are not in the semantic layer,</a:t>
            </a:r>
            <a:r>
              <a:rPr lang="en-US" sz="1200" kern="1200" baseline="0" dirty="0">
                <a:solidFill>
                  <a:schemeClr val="tx1"/>
                </a:solidFill>
                <a:effectLst/>
                <a:latin typeface="+mn-lt"/>
                <a:ea typeface="+mn-ea"/>
                <a:cs typeface="+mn-cs"/>
              </a:rPr>
              <a:t> or the data mart, or the ETL job, because they come from </a:t>
            </a:r>
            <a:r>
              <a:rPr lang="en-US" sz="1200" kern="1200" dirty="0">
                <a:solidFill>
                  <a:schemeClr val="tx1"/>
                </a:solidFill>
                <a:effectLst/>
                <a:latin typeface="+mn-lt"/>
                <a:ea typeface="+mn-ea"/>
                <a:cs typeface="+mn-cs"/>
              </a:rPr>
              <a:t>a separate data source that was not previously included. Norm is forced to go through a time consuming waterfall process that requires changes in every layer of the BI stack. And remember this is just one request.</a:t>
            </a:r>
            <a:r>
              <a:rPr lang="en-US" sz="1200" kern="1200" baseline="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Eventually Norm</a:t>
            </a:r>
            <a:r>
              <a:rPr lang="en-US" sz="1200" kern="1200" baseline="0" dirty="0">
                <a:solidFill>
                  <a:schemeClr val="tx1"/>
                </a:solidFill>
                <a:effectLst/>
                <a:latin typeface="+mn-lt"/>
                <a:ea typeface="+mn-ea"/>
                <a:cs typeface="+mn-cs"/>
              </a:rPr>
              <a:t> does make his way through the queue,</a:t>
            </a:r>
            <a:r>
              <a:rPr lang="en-US" sz="1200" kern="1200" dirty="0">
                <a:solidFill>
                  <a:schemeClr val="tx1"/>
                </a:solidFill>
                <a:effectLst/>
                <a:latin typeface="+mn-lt"/>
                <a:ea typeface="+mn-ea"/>
                <a:cs typeface="+mn-cs"/>
              </a:rPr>
              <a:t> pushes out the enhancement, and Peter gets the answer he needs.</a:t>
            </a:r>
          </a:p>
          <a:p>
            <a:pPr marL="228600" lvl="0" indent="-228600">
              <a:buFont typeface="+mj-lt"/>
              <a:buAutoNum type="arabicPeriod"/>
            </a:pPr>
            <a:r>
              <a:rPr lang="en-US" sz="1200" kern="1200" dirty="0">
                <a:solidFill>
                  <a:schemeClr val="tx1"/>
                </a:solidFill>
                <a:effectLst/>
                <a:latin typeface="+mn-lt"/>
                <a:ea typeface="+mn-ea"/>
                <a:cs typeface="+mn-cs"/>
              </a:rPr>
              <a:t>But then Peter has another question because the enhancement Norm made either didn’t quite answer the question he had or Peter saw something new and he wants to dive into it further. So the same process happens. Files a change request, which gets dumped into the que, Norm goes through  h the change process, Peter waits, Norm pushes out the enhancement, and Peter gets his answer, or at least a partial answer.</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call this process the report factory, is this something you see in your organization?</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And this process repeats itself over and over eventually leaving both Peter and Norm very frustrated.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So what’s really going on here that causes a line in the sand to be drawn between IT and the business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Peter sends Norm a change request, he is really asking him to answer a question he has about the business. But Norm doesn’t have the full context about the question Peter is asking, because lets face he is not a mind reader, so he probably doesn’t fully answer what Peter was asking. But even if Norm did fully answer Peter’s question, Peter may see something new and have 3 or 4 more questions. </a:t>
            </a:r>
            <a:r>
              <a:rPr lang="en-US" sz="1200" b="1" kern="1200" dirty="0">
                <a:solidFill>
                  <a:schemeClr val="tx1"/>
                </a:solidFill>
                <a:effectLst/>
                <a:latin typeface="+mn-lt"/>
                <a:ea typeface="+mn-ea"/>
                <a:cs typeface="+mn-cs"/>
              </a:rPr>
              <a:t>The</a:t>
            </a:r>
            <a:r>
              <a:rPr lang="en-US" sz="1200" b="1" kern="1200" baseline="0" dirty="0">
                <a:solidFill>
                  <a:schemeClr val="tx1"/>
                </a:solidFill>
                <a:effectLst/>
                <a:latin typeface="+mn-lt"/>
                <a:ea typeface="+mn-ea"/>
                <a:cs typeface="+mn-cs"/>
              </a:rPr>
              <a:t> crux of the matter is that the legacy platforms were really built to help answer the known-unknowns. These are the measures and metrics your organization already knows that they need to monitor to assess the health and performance of the company. These are things like the quarterly booking, billing, and backlog reports. However, what Peter is really interested in is the unknown-unknowns. These are the questions that haven't yet been asked or are metrics that haven’t been looked at. The one off, ad-hoc, unanticipated questions that are not answered in existing reports. As we have seen, the challenge is the legacy platforms aren’t agile enough to get Peter the answers he needs in the time he needs them.</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Is</a:t>
            </a:r>
            <a:r>
              <a:rPr lang="en-US" sz="1200" kern="1200" baseline="0" dirty="0">
                <a:solidFill>
                  <a:schemeClr val="tx1"/>
                </a:solidFill>
                <a:effectLst/>
                <a:latin typeface="+mn-lt"/>
                <a:ea typeface="+mn-ea"/>
                <a:cs typeface="+mn-cs"/>
              </a:rPr>
              <a:t> this reflective of where the relationship is between IT and business for you?</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So what inevitably happens? The system cracks– either literally or figuratively. Peter needs answers so he goes rouge. </a:t>
            </a:r>
          </a:p>
          <a:p>
            <a:pPr marL="228600" lvl="0" indent="-228600">
              <a:buFont typeface="+mj-lt"/>
              <a:buAutoNum type="arabicPeriod"/>
            </a:pPr>
            <a:r>
              <a:rPr lang="en-US" sz="1200" kern="1200" dirty="0">
                <a:solidFill>
                  <a:schemeClr val="tx1"/>
                </a:solidFill>
                <a:effectLst/>
                <a:latin typeface="+mn-lt"/>
                <a:ea typeface="+mn-ea"/>
                <a:cs typeface="+mn-cs"/>
              </a:rPr>
              <a:t>He downloads the data he has access to into csv’s and then, out of the ether emerges shadow IT. Shadow IT figures out a way to get access to the data, pulls that data into a SQL server they probably have running on a stolen desktop under someone’s desk, which allows Peter to pull out the data he needs.</a:t>
            </a:r>
          </a:p>
          <a:p>
            <a:pPr marL="228600" lvl="0" indent="-228600">
              <a:buFont typeface="+mj-lt"/>
              <a:buAutoNum type="arabicPeriod"/>
            </a:pPr>
            <a:r>
              <a:rPr lang="en-US" sz="1200" kern="1200" dirty="0">
                <a:solidFill>
                  <a:schemeClr val="tx1"/>
                </a:solidFill>
                <a:effectLst/>
                <a:latin typeface="+mn-lt"/>
                <a:ea typeface="+mn-ea"/>
                <a:cs typeface="+mn-cs"/>
              </a:rPr>
              <a:t>But when Peter does this, any trace of security disappears and Peter spends countless hours having to curate all this data into his </a:t>
            </a:r>
            <a:r>
              <a:rPr lang="en-US" sz="1200" kern="1200" dirty="0" err="1">
                <a:solidFill>
                  <a:schemeClr val="tx1"/>
                </a:solidFill>
                <a:effectLst/>
                <a:latin typeface="+mn-lt"/>
                <a:ea typeface="+mn-ea"/>
                <a:cs typeface="+mn-cs"/>
              </a:rPr>
              <a:t>spreadmart</a:t>
            </a:r>
            <a:r>
              <a:rPr lang="en-US" sz="1200" kern="1200" dirty="0">
                <a:solidFill>
                  <a:schemeClr val="tx1"/>
                </a:solidFill>
                <a:effectLst/>
                <a:latin typeface="+mn-lt"/>
                <a:ea typeface="+mn-ea"/>
                <a:cs typeface="+mn-cs"/>
              </a:rPr>
              <a:t>. And this becomes a primary source of information that the Peter’s team used to make decisions.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What’s scary, is that Peter is not alone. There is a whole Army of Peters out their that are running the business on these self curated </a:t>
            </a:r>
            <a:r>
              <a:rPr lang="en-US" sz="1200" kern="1200" dirty="0" err="1">
                <a:solidFill>
                  <a:schemeClr val="tx1"/>
                </a:solidFill>
                <a:effectLst/>
                <a:latin typeface="+mn-lt"/>
                <a:ea typeface="+mn-ea"/>
                <a:cs typeface="+mn-cs"/>
              </a:rPr>
              <a:t>Spreadmarts</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Most would agree that running the business off spread marts is not ideal for a couple reasons. Once the data is pulled into Excel, any investment into security is lost. We start to see multiple versions of the truth emerge because the Peter’s of the world pull in their data a bit differently. And maintaining these spread marts comes at a huge cost to Peter’s time. </a:t>
            </a:r>
            <a:br>
              <a:rPr lang="en-US" sz="1200" kern="1200" baseline="0" dirty="0">
                <a:solidFill>
                  <a:schemeClr val="tx1"/>
                </a:solidFill>
                <a:effectLst/>
                <a:latin typeface="+mn-lt"/>
                <a:ea typeface="+mn-ea"/>
                <a:cs typeface="+mn-cs"/>
              </a:rPr>
            </a:b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Out of curiosity, how well does this describe your current environment?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2C387F-ADC4-46C2-9FED-C90562E14794}" type="slidenum">
              <a:rPr lang="en-AU" smtClean="0"/>
              <a:t>9</a:t>
            </a:fld>
            <a:endParaRPr lang="en-AU"/>
          </a:p>
        </p:txBody>
      </p:sp>
    </p:spTree>
    <p:extLst>
      <p:ext uri="{BB962C8B-B14F-4D97-AF65-F5344CB8AC3E}">
        <p14:creationId xmlns:p14="http://schemas.microsoft.com/office/powerpoint/2010/main" val="62088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391E-0962-1C46-923C-CCEA305F36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08C8E-2107-D043-ABF1-C0B619231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78EFE0-3A59-CD46-91E9-8CAA77265606}"/>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5" name="Footer Placeholder 4">
            <a:extLst>
              <a:ext uri="{FF2B5EF4-FFF2-40B4-BE49-F238E27FC236}">
                <a16:creationId xmlns:a16="http://schemas.microsoft.com/office/drawing/2014/main" id="{9B0B6B0D-1B8A-464D-8257-F618A94A7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46ACC-CBB4-754D-A8DE-0D43888CC696}"/>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402035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258B-DF3E-D345-A34A-20A3DD9665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49040A-32B2-EE48-A9AA-160346F9C4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CFD67-7358-6742-B52E-5235E6246975}"/>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5" name="Footer Placeholder 4">
            <a:extLst>
              <a:ext uri="{FF2B5EF4-FFF2-40B4-BE49-F238E27FC236}">
                <a16:creationId xmlns:a16="http://schemas.microsoft.com/office/drawing/2014/main" id="{4C459AA5-65B5-184F-8B42-15DE51DD7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5E282-FA77-6A4E-8221-C34264F8CF09}"/>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8577215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3388685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lank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285BE4-107B-9A48-A851-F69ECFAA78E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Tree>
    <p:extLst>
      <p:ext uri="{BB962C8B-B14F-4D97-AF65-F5344CB8AC3E}">
        <p14:creationId xmlns:p14="http://schemas.microsoft.com/office/powerpoint/2010/main" val="35800091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9101F8-C706-DC4A-8D1C-19DC434A3B0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Tree>
    <p:extLst>
      <p:ext uri="{BB962C8B-B14F-4D97-AF65-F5344CB8AC3E}">
        <p14:creationId xmlns:p14="http://schemas.microsoft.com/office/powerpoint/2010/main" val="21202011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520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roduct">
    <p:spTree>
      <p:nvGrpSpPr>
        <p:cNvPr id="1" name=""/>
        <p:cNvGrpSpPr/>
        <p:nvPr/>
      </p:nvGrpSpPr>
      <p:grpSpPr>
        <a:xfrm>
          <a:off x="0" y="0"/>
          <a:ext cx="0" cy="0"/>
          <a:chOff x="0" y="0"/>
          <a:chExt cx="0" cy="0"/>
        </a:xfrm>
      </p:grpSpPr>
      <p:pic>
        <p:nvPicPr>
          <p:cNvPr id="3" name="Picture 2" descr="Sales Manager Divider2.jpg">
            <a:extLst>
              <a:ext uri="{FF2B5EF4-FFF2-40B4-BE49-F238E27FC236}">
                <a16:creationId xmlns:a16="http://schemas.microsoft.com/office/drawing/2014/main" id="{283EEB74-8151-5849-8247-CE01B88BD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08527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Platfor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69F5D7-3802-A749-B63D-5392AC9B387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73433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276442" y="275167"/>
            <a:ext cx="11634183" cy="640944"/>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2"/>
              </a:buClr>
              <a:buSzPts val="4000"/>
              <a:buFont typeface="Arial"/>
              <a:buNone/>
              <a:defRPr sz="3333" b="0" i="0" u="none" strike="noStrike" cap="none">
                <a:solidFill>
                  <a:schemeClr val="dk2"/>
                </a:solidFill>
                <a:latin typeface="Arial"/>
                <a:ea typeface="Arial"/>
                <a:cs typeface="Arial"/>
                <a:sym typeface="Arial"/>
              </a:defRPr>
            </a:lvl1pPr>
            <a:lvl2pPr lvl="1">
              <a:spcBef>
                <a:spcPts val="0"/>
              </a:spcBef>
              <a:spcAft>
                <a:spcPts val="0"/>
              </a:spcAft>
              <a:buSzPts val="1400"/>
              <a:buNone/>
              <a:defRPr sz="1500"/>
            </a:lvl2pPr>
            <a:lvl3pPr lvl="2">
              <a:spcBef>
                <a:spcPts val="0"/>
              </a:spcBef>
              <a:spcAft>
                <a:spcPts val="0"/>
              </a:spcAft>
              <a:buSzPts val="1400"/>
              <a:buNone/>
              <a:defRPr sz="1500"/>
            </a:lvl3pPr>
            <a:lvl4pPr lvl="3">
              <a:spcBef>
                <a:spcPts val="0"/>
              </a:spcBef>
              <a:spcAft>
                <a:spcPts val="0"/>
              </a:spcAft>
              <a:buSzPts val="1400"/>
              <a:buNone/>
              <a:defRPr sz="1500"/>
            </a:lvl4pPr>
            <a:lvl5pPr lvl="4">
              <a:spcBef>
                <a:spcPts val="0"/>
              </a:spcBef>
              <a:spcAft>
                <a:spcPts val="0"/>
              </a:spcAft>
              <a:buSzPts val="1400"/>
              <a:buNone/>
              <a:defRPr sz="1500"/>
            </a:lvl5pPr>
            <a:lvl6pPr lvl="5">
              <a:spcBef>
                <a:spcPts val="0"/>
              </a:spcBef>
              <a:spcAft>
                <a:spcPts val="0"/>
              </a:spcAft>
              <a:buSzPts val="1400"/>
              <a:buNone/>
              <a:defRPr sz="1500"/>
            </a:lvl6pPr>
            <a:lvl7pPr lvl="6">
              <a:spcBef>
                <a:spcPts val="0"/>
              </a:spcBef>
              <a:spcAft>
                <a:spcPts val="0"/>
              </a:spcAft>
              <a:buSzPts val="1400"/>
              <a:buNone/>
              <a:defRPr sz="1500"/>
            </a:lvl7pPr>
            <a:lvl8pPr lvl="7">
              <a:spcBef>
                <a:spcPts val="0"/>
              </a:spcBef>
              <a:spcAft>
                <a:spcPts val="0"/>
              </a:spcAft>
              <a:buSzPts val="1400"/>
              <a:buNone/>
              <a:defRPr sz="1500"/>
            </a:lvl8pPr>
            <a:lvl9pPr lvl="8">
              <a:spcBef>
                <a:spcPts val="0"/>
              </a:spcBef>
              <a:spcAft>
                <a:spcPts val="0"/>
              </a:spcAft>
              <a:buSzPts val="1400"/>
              <a:buNone/>
              <a:defRPr sz="1500"/>
            </a:lvl9pPr>
          </a:lstStyle>
          <a:p>
            <a:endParaRPr/>
          </a:p>
        </p:txBody>
      </p:sp>
    </p:spTree>
    <p:extLst>
      <p:ext uri="{BB962C8B-B14F-4D97-AF65-F5344CB8AC3E}">
        <p14:creationId xmlns:p14="http://schemas.microsoft.com/office/powerpoint/2010/main" val="7706011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3867" y="0"/>
            <a:ext cx="12313920" cy="6876288"/>
          </a:xfrm>
          <a:prstGeom prst="rect">
            <a:avLst/>
          </a:prstGeom>
        </p:spPr>
        <p:txBody>
          <a:bodyPr lIns="146304" tIns="73152" rIns="146304" bIns="73152" rtlCol="0">
            <a:normAutofit/>
          </a:bodyPr>
          <a:lstStyle/>
          <a:p>
            <a:pPr lvl="0"/>
            <a:r>
              <a:rPr lang="en-US" noProof="0"/>
              <a:t>Drag picture to placeholder or click icon to add</a:t>
            </a:r>
          </a:p>
        </p:txBody>
      </p:sp>
      <p:sp>
        <p:nvSpPr>
          <p:cNvPr id="3" name="Content Placeholder 2"/>
          <p:cNvSpPr>
            <a:spLocks noGrp="1"/>
          </p:cNvSpPr>
          <p:nvPr>
            <p:ph idx="1"/>
          </p:nvPr>
        </p:nvSpPr>
        <p:spPr>
          <a:xfrm>
            <a:off x="711200" y="1838476"/>
            <a:ext cx="10583333" cy="4692944"/>
          </a:xfrm>
          <a:prstGeom prst="rect">
            <a:avLst/>
          </a:prstGeom>
        </p:spPr>
        <p:txBody>
          <a:bodyPr lIns="146304" tIns="73152" rIns="146304" bIns="73152">
            <a:normAutofit/>
          </a:bodyPr>
          <a:lstStyle>
            <a:lvl1pPr marL="0" indent="0" algn="l">
              <a:spcBef>
                <a:spcPts val="0"/>
              </a:spcBef>
              <a:spcAft>
                <a:spcPts val="800"/>
              </a:spcAft>
              <a:buNone/>
              <a:defRPr sz="3167" b="0">
                <a:solidFill>
                  <a:schemeClr val="bg1"/>
                </a:solidFill>
                <a:latin typeface="Arial"/>
                <a:cs typeface="Arial"/>
              </a:defRPr>
            </a:lvl1pPr>
            <a:lvl2pPr marL="609535" indent="0" algn="l">
              <a:buNone/>
              <a:defRPr>
                <a:latin typeface="Arial"/>
                <a:cs typeface="Arial"/>
              </a:defRPr>
            </a:lvl2pPr>
            <a:lvl3pPr marL="1219071" indent="0" algn="l">
              <a:buNone/>
              <a:defRPr>
                <a:latin typeface="Arial"/>
                <a:cs typeface="Arial"/>
              </a:defRPr>
            </a:lvl3pPr>
            <a:lvl4pPr marL="1828609" indent="0" algn="l">
              <a:buNone/>
              <a:defRPr>
                <a:latin typeface="Arial"/>
                <a:cs typeface="Arial"/>
              </a:defRPr>
            </a:lvl4pPr>
            <a:lvl5pPr marL="2438144" indent="0" algn="l">
              <a:buNone/>
              <a:defRPr>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27635301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1_Custom Layout">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6D114BD-4270-ED44-99EB-8ADEF95A5104}"/>
              </a:ext>
            </a:extLst>
          </p:cNvPr>
          <p:cNvCxnSpPr/>
          <p:nvPr userDrawn="1"/>
        </p:nvCxnSpPr>
        <p:spPr>
          <a:xfrm>
            <a:off x="758596" y="612211"/>
            <a:ext cx="1143000" cy="0"/>
          </a:xfrm>
          <a:prstGeom prst="line">
            <a:avLst/>
          </a:prstGeom>
          <a:ln w="1016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2505BF6A-CA31-4143-B5B5-3A65F974B64A}"/>
              </a:ext>
            </a:extLst>
          </p:cNvPr>
          <p:cNvSpPr>
            <a:spLocks noGrp="1"/>
          </p:cNvSpPr>
          <p:nvPr>
            <p:ph type="body" sz="quarter" idx="11" hasCustomPrompt="1"/>
          </p:nvPr>
        </p:nvSpPr>
        <p:spPr>
          <a:xfrm>
            <a:off x="758598" y="822779"/>
            <a:ext cx="9926861" cy="553997"/>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5" indent="0">
              <a:buNone/>
              <a:defRPr/>
            </a:lvl4pPr>
            <a:lvl5pPr marL="2176807" indent="0">
              <a:buNone/>
              <a:defRPr/>
            </a:lvl5pPr>
          </a:lstStyle>
          <a:p>
            <a:r>
              <a:rPr lang="en-US"/>
              <a:t>[Presentation Title]</a:t>
            </a:r>
          </a:p>
        </p:txBody>
      </p:sp>
    </p:spTree>
    <p:extLst>
      <p:ext uri="{BB962C8B-B14F-4D97-AF65-F5344CB8AC3E}">
        <p14:creationId xmlns:p14="http://schemas.microsoft.com/office/powerpoint/2010/main" val="23787866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ark 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8897A2-1FB4-1C4D-9499-CE3A9728887A}"/>
              </a:ext>
            </a:extLst>
          </p:cNvPr>
          <p:cNvPicPr>
            <a:picLocks noChangeAspect="1"/>
          </p:cNvPicPr>
          <p:nvPr userDrawn="1"/>
        </p:nvPicPr>
        <p:blipFill>
          <a:blip r:embed="rId2"/>
          <a:stretch>
            <a:fillRect/>
          </a:stretch>
        </p:blipFill>
        <p:spPr>
          <a:xfrm>
            <a:off x="-1" y="0"/>
            <a:ext cx="12192001" cy="6865520"/>
          </a:xfrm>
          <a:prstGeom prst="rect">
            <a:avLst/>
          </a:prstGeom>
        </p:spPr>
      </p:pic>
    </p:spTree>
    <p:extLst>
      <p:ext uri="{BB962C8B-B14F-4D97-AF65-F5344CB8AC3E}">
        <p14:creationId xmlns:p14="http://schemas.microsoft.com/office/powerpoint/2010/main" val="2864073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C09A0-FE62-2B42-AF16-42B1003EF9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425FA8-7013-1D41-8607-2EE12B8610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3EB2C-CCD4-8F43-977C-6BBE1DE2E1A7}"/>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5" name="Footer Placeholder 4">
            <a:extLst>
              <a:ext uri="{FF2B5EF4-FFF2-40B4-BE49-F238E27FC236}">
                <a16:creationId xmlns:a16="http://schemas.microsoft.com/office/drawing/2014/main" id="{79F8F8BD-9542-174D-B05C-7B0017BE7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2B6C0-B182-6D41-B53B-A6A4A2AB12CC}"/>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31326533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13" name="Straight Connector 12"/>
          <p:cNvCxnSpPr/>
          <p:nvPr userDrawn="1"/>
        </p:nvCxnSpPr>
        <p:spPr>
          <a:xfrm>
            <a:off x="635000" y="952500"/>
            <a:ext cx="965747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Text Placeholder 5"/>
          <p:cNvSpPr>
            <a:spLocks noGrp="1"/>
          </p:cNvSpPr>
          <p:nvPr>
            <p:ph type="body" sz="quarter" idx="12"/>
          </p:nvPr>
        </p:nvSpPr>
        <p:spPr>
          <a:xfrm>
            <a:off x="635001" y="317502"/>
            <a:ext cx="10922000" cy="444500"/>
          </a:xfrm>
          <a:prstGeom prst="rect">
            <a:avLst/>
          </a:prstGeom>
        </p:spPr>
        <p:txBody>
          <a:bodyPr lIns="0" tIns="0" rIns="0" bIns="0"/>
          <a:lstStyle>
            <a:lvl1pPr marL="0" indent="0">
              <a:buFontTx/>
              <a:buNone/>
              <a:defRPr sz="3667">
                <a:solidFill>
                  <a:schemeClr val="accent5"/>
                </a:solidFill>
              </a:defRPr>
            </a:lvl1pPr>
          </a:lstStyle>
          <a:p>
            <a:pPr lvl="0"/>
            <a:r>
              <a:rPr lang="en-US"/>
              <a:t>Click to edit Master text styles</a:t>
            </a:r>
          </a:p>
        </p:txBody>
      </p:sp>
      <p:sp>
        <p:nvSpPr>
          <p:cNvPr id="6" name="Text Placeholder 5"/>
          <p:cNvSpPr>
            <a:spLocks noGrp="1"/>
          </p:cNvSpPr>
          <p:nvPr>
            <p:ph type="body" sz="quarter" idx="11"/>
          </p:nvPr>
        </p:nvSpPr>
        <p:spPr>
          <a:xfrm>
            <a:off x="625928" y="1016001"/>
            <a:ext cx="7747000" cy="319031"/>
          </a:xfrm>
          <a:prstGeom prst="rect">
            <a:avLst/>
          </a:prstGeom>
        </p:spPr>
        <p:txBody>
          <a:bodyPr lIns="0"/>
          <a:lstStyle>
            <a:lvl1pPr marL="0" indent="0">
              <a:buNone/>
              <a:defRPr sz="2000">
                <a:solidFill>
                  <a:schemeClr val="accent5"/>
                </a:solidFill>
              </a:defRPr>
            </a:lvl1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5653"/>
            <a:ext cx="12192000" cy="527051"/>
          </a:xfrm>
          <a:prstGeom prst="rect">
            <a:avLst/>
          </a:prstGeom>
        </p:spPr>
      </p:pic>
    </p:spTree>
    <p:extLst>
      <p:ext uri="{BB962C8B-B14F-4D97-AF65-F5344CB8AC3E}">
        <p14:creationId xmlns:p14="http://schemas.microsoft.com/office/powerpoint/2010/main" val="16670542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_NoLine">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635001" y="317502"/>
            <a:ext cx="10922000" cy="444500"/>
          </a:xfrm>
          <a:prstGeom prst="rect">
            <a:avLst/>
          </a:prstGeom>
        </p:spPr>
        <p:txBody>
          <a:bodyPr lIns="0" tIns="0" rIns="0" bIns="0"/>
          <a:lstStyle>
            <a:lvl1pPr marL="0" indent="0">
              <a:buFontTx/>
              <a:buNone/>
              <a:defRPr sz="3667">
                <a:solidFill>
                  <a:schemeClr val="accent5"/>
                </a:solidFill>
              </a:defRPr>
            </a:lvl1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5653"/>
            <a:ext cx="12192000" cy="527051"/>
          </a:xfrm>
          <a:prstGeom prst="rect">
            <a:avLst/>
          </a:prstGeom>
        </p:spPr>
      </p:pic>
    </p:spTree>
    <p:extLst>
      <p:ext uri="{BB962C8B-B14F-4D97-AF65-F5344CB8AC3E}">
        <p14:creationId xmlns:p14="http://schemas.microsoft.com/office/powerpoint/2010/main" val="2673403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21" name="Text Placeholder 2"/>
          <p:cNvSpPr>
            <a:spLocks noGrp="1"/>
          </p:cNvSpPr>
          <p:nvPr>
            <p:ph type="body" sz="quarter" idx="12"/>
          </p:nvPr>
        </p:nvSpPr>
        <p:spPr>
          <a:xfrm>
            <a:off x="635000" y="2095500"/>
            <a:ext cx="5461000" cy="537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bIns="0" rtlCol="0" anchor="ctr"/>
          <a:lstStyle>
            <a:lvl1pPr marL="428615" indent="-428615">
              <a:buFont typeface="+mj-lt"/>
              <a:buAutoNum type="arabicPeriod" startAt="2"/>
              <a:defRPr lang="en-US" sz="2167" dirty="0" smtClean="0">
                <a:solidFill>
                  <a:schemeClr val="accent5"/>
                </a:solidFill>
              </a:defRPr>
            </a:lvl1pPr>
          </a:lstStyle>
          <a:p>
            <a:pPr marL="0" lvl="0"/>
            <a:r>
              <a:rPr lang="en-US"/>
              <a:t>Click to edit Master text styles</a:t>
            </a:r>
          </a:p>
        </p:txBody>
      </p:sp>
      <p:sp>
        <p:nvSpPr>
          <p:cNvPr id="3" name="Text Placeholder 2"/>
          <p:cNvSpPr>
            <a:spLocks noGrp="1"/>
          </p:cNvSpPr>
          <p:nvPr>
            <p:ph type="body" sz="quarter" idx="10"/>
          </p:nvPr>
        </p:nvSpPr>
        <p:spPr>
          <a:xfrm>
            <a:off x="635000" y="1448354"/>
            <a:ext cx="5461000" cy="537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bIns="0" rtlCol="0" anchor="ctr"/>
          <a:lstStyle>
            <a:lvl1pPr marL="428615" indent="-428615">
              <a:buFont typeface="+mj-lt"/>
              <a:buAutoNum type="arabicPeriod"/>
              <a:defRPr lang="en-US" sz="2167" dirty="0" smtClean="0">
                <a:solidFill>
                  <a:schemeClr val="accent5"/>
                </a:solidFill>
              </a:defRPr>
            </a:lvl1pPr>
          </a:lstStyle>
          <a:p>
            <a:pPr marL="0" lvl="0"/>
            <a:r>
              <a:rPr lang="en-US"/>
              <a:t>Click to edit Master text styles</a:t>
            </a:r>
          </a:p>
        </p:txBody>
      </p:sp>
      <p:sp>
        <p:nvSpPr>
          <p:cNvPr id="5" name="Title 1"/>
          <p:cNvSpPr txBox="1">
            <a:spLocks/>
          </p:cNvSpPr>
          <p:nvPr userDrawn="1"/>
        </p:nvSpPr>
        <p:spPr>
          <a:xfrm>
            <a:off x="635000" y="444501"/>
            <a:ext cx="10972800" cy="444500"/>
          </a:xfrm>
          <a:prstGeom prst="rect">
            <a:avLst/>
          </a:prstGeom>
        </p:spPr>
        <p:txBody>
          <a:bodyPr vert="horz" lIns="0" tIns="0" rIns="0" bIns="0" rtlCol="0" anchor="b">
            <a:noAutofit/>
          </a:bodyPr>
          <a:lstStyle>
            <a:lvl1pPr algn="l" defTabSz="1306220" rtl="0" eaLnBrk="1" latinLnBrk="0" hangingPunct="1">
              <a:spcBef>
                <a:spcPct val="0"/>
              </a:spcBef>
              <a:buNone/>
              <a:defRPr sz="6300" kern="1200">
                <a:solidFill>
                  <a:schemeClr val="tx1"/>
                </a:solidFill>
                <a:latin typeface="+mj-lt"/>
                <a:ea typeface="+mj-ea"/>
                <a:cs typeface="Arial" panose="020B0604020202020204" pitchFamily="34" charset="0"/>
              </a:defRPr>
            </a:lvl1pPr>
          </a:lstStyle>
          <a:p>
            <a:r>
              <a:rPr lang="en-US" sz="3667">
                <a:solidFill>
                  <a:schemeClr val="accent5"/>
                </a:solidFill>
              </a:rPr>
              <a:t>Agenda</a:t>
            </a:r>
          </a:p>
        </p:txBody>
      </p:sp>
      <p:cxnSp>
        <p:nvCxnSpPr>
          <p:cNvPr id="18" name="Straight Connector 17"/>
          <p:cNvCxnSpPr/>
          <p:nvPr userDrawn="1"/>
        </p:nvCxnSpPr>
        <p:spPr>
          <a:xfrm>
            <a:off x="635000" y="952500"/>
            <a:ext cx="965747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sz="quarter" idx="13"/>
          </p:nvPr>
        </p:nvSpPr>
        <p:spPr>
          <a:xfrm>
            <a:off x="632604" y="2730500"/>
            <a:ext cx="5461000" cy="537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bIns="0" rtlCol="0" anchor="ctr"/>
          <a:lstStyle>
            <a:lvl1pPr marL="428615" indent="-428615">
              <a:buFont typeface="+mj-lt"/>
              <a:buAutoNum type="arabicPeriod" startAt="3"/>
              <a:defRPr lang="en-US" sz="2167" dirty="0" smtClean="0">
                <a:solidFill>
                  <a:schemeClr val="accent5"/>
                </a:solidFill>
              </a:defRPr>
            </a:lvl1pPr>
          </a:lstStyle>
          <a:p>
            <a:pPr marL="0" lvl="0"/>
            <a:r>
              <a:rPr lang="en-US"/>
              <a:t>Click to edit Master text styles</a:t>
            </a:r>
          </a:p>
        </p:txBody>
      </p:sp>
      <p:sp>
        <p:nvSpPr>
          <p:cNvPr id="23" name="Text Placeholder 2"/>
          <p:cNvSpPr>
            <a:spLocks noGrp="1"/>
          </p:cNvSpPr>
          <p:nvPr>
            <p:ph type="body" sz="quarter" idx="14"/>
          </p:nvPr>
        </p:nvSpPr>
        <p:spPr>
          <a:xfrm>
            <a:off x="635000" y="4000500"/>
            <a:ext cx="5461000" cy="537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bIns="0" rtlCol="0" anchor="ctr"/>
          <a:lstStyle>
            <a:lvl1pPr marL="428615" indent="-428615">
              <a:buFont typeface="+mj-lt"/>
              <a:buAutoNum type="arabicPeriod" startAt="5"/>
              <a:defRPr lang="en-US" sz="2167" dirty="0" smtClean="0">
                <a:solidFill>
                  <a:schemeClr val="accent5"/>
                </a:solidFill>
              </a:defRPr>
            </a:lvl1pPr>
          </a:lstStyle>
          <a:p>
            <a:pPr marL="0" lvl="0"/>
            <a:r>
              <a:rPr lang="en-US"/>
              <a:t>Click to edit Master text styles</a:t>
            </a:r>
          </a:p>
        </p:txBody>
      </p:sp>
      <p:sp>
        <p:nvSpPr>
          <p:cNvPr id="24" name="Text Placeholder 2"/>
          <p:cNvSpPr>
            <a:spLocks noGrp="1"/>
          </p:cNvSpPr>
          <p:nvPr>
            <p:ph type="body" sz="quarter" idx="15"/>
          </p:nvPr>
        </p:nvSpPr>
        <p:spPr>
          <a:xfrm>
            <a:off x="635000" y="3365500"/>
            <a:ext cx="5461000" cy="537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bIns="0" rtlCol="0" anchor="ctr"/>
          <a:lstStyle>
            <a:lvl1pPr marL="428615" indent="-428615">
              <a:buFont typeface="+mj-lt"/>
              <a:buAutoNum type="arabicPeriod" startAt="4"/>
              <a:defRPr lang="en-US" sz="2167" dirty="0" smtClean="0">
                <a:solidFill>
                  <a:schemeClr val="accent5"/>
                </a:solidFill>
              </a:defRPr>
            </a:lvl1pPr>
          </a:lstStyle>
          <a:p>
            <a:pPr marL="0" lvl="0"/>
            <a:r>
              <a:rPr lang="en-US"/>
              <a:t>Click to edit Master text styles</a:t>
            </a:r>
          </a:p>
        </p:txBody>
      </p:sp>
      <p:sp>
        <p:nvSpPr>
          <p:cNvPr id="25" name="Text Placeholder 2"/>
          <p:cNvSpPr>
            <a:spLocks noGrp="1"/>
          </p:cNvSpPr>
          <p:nvPr>
            <p:ph type="body" sz="quarter" idx="16"/>
          </p:nvPr>
        </p:nvSpPr>
        <p:spPr>
          <a:xfrm>
            <a:off x="635000" y="4635500"/>
            <a:ext cx="5461000" cy="537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bIns="0" rtlCol="0" anchor="ctr"/>
          <a:lstStyle>
            <a:lvl1pPr marL="428615" indent="-428615">
              <a:buFont typeface="+mj-lt"/>
              <a:buAutoNum type="arabicPeriod" startAt="6"/>
              <a:defRPr lang="en-US" sz="2167" dirty="0" smtClean="0">
                <a:solidFill>
                  <a:schemeClr val="accent5"/>
                </a:solidFill>
              </a:defRPr>
            </a:lvl1pPr>
          </a:lstStyle>
          <a:p>
            <a:pPr marL="0" lvl="0"/>
            <a:r>
              <a:rPr lang="en-US"/>
              <a:t>Click to edit Master text styles</a:t>
            </a:r>
          </a:p>
        </p:txBody>
      </p:sp>
      <p:sp>
        <p:nvSpPr>
          <p:cNvPr id="26" name="Text Placeholder 2"/>
          <p:cNvSpPr>
            <a:spLocks noGrp="1"/>
          </p:cNvSpPr>
          <p:nvPr>
            <p:ph type="body" sz="quarter" idx="17"/>
          </p:nvPr>
        </p:nvSpPr>
        <p:spPr>
          <a:xfrm>
            <a:off x="635000" y="5270500"/>
            <a:ext cx="5461000" cy="537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bIns="0" rtlCol="0" anchor="ctr"/>
          <a:lstStyle>
            <a:lvl1pPr marL="428615" indent="-428615">
              <a:buFont typeface="+mj-lt"/>
              <a:buAutoNum type="arabicPeriod" startAt="7"/>
              <a:defRPr lang="en-US" sz="2167" dirty="0" smtClean="0">
                <a:solidFill>
                  <a:schemeClr val="accent5"/>
                </a:solidFill>
              </a:defRPr>
            </a:lvl1pPr>
          </a:lstStyle>
          <a:p>
            <a:pPr marL="0" lvl="0"/>
            <a:r>
              <a:rPr lang="en-US"/>
              <a:t>Click to edit Master text styles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5653"/>
            <a:ext cx="12192000" cy="527051"/>
          </a:xfrm>
          <a:prstGeom prst="rect">
            <a:avLst/>
          </a:prstGeom>
        </p:spPr>
      </p:pic>
    </p:spTree>
    <p:extLst>
      <p:ext uri="{BB962C8B-B14F-4D97-AF65-F5344CB8AC3E}">
        <p14:creationId xmlns:p14="http://schemas.microsoft.com/office/powerpoint/2010/main" val="1461677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3088-B272-DA4D-8237-38DEE626677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09488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6" name="Content Placeholder 2"/>
          <p:cNvSpPr>
            <a:spLocks noGrp="1"/>
          </p:cNvSpPr>
          <p:nvPr>
            <p:ph idx="13" hasCustomPrompt="1"/>
          </p:nvPr>
        </p:nvSpPr>
        <p:spPr>
          <a:xfrm>
            <a:off x="635000" y="1453746"/>
            <a:ext cx="10922000" cy="4525964"/>
          </a:xfrm>
          <a:prstGeom prst="rect">
            <a:avLst/>
          </a:prstGeom>
        </p:spPr>
        <p:txBody>
          <a:bodyPr lIns="91440" rIns="91440">
            <a:noAutofit/>
          </a:bodyPr>
          <a:lstStyle>
            <a:lvl1pPr marL="281774" indent="-281774">
              <a:buSzPct val="100000"/>
              <a:buFont typeface="Gill Sans Std" pitchFamily="34" charset="0"/>
              <a:buChar char="·"/>
              <a:defRPr sz="2333">
                <a:solidFill>
                  <a:schemeClr val="accent5"/>
                </a:solidFill>
              </a:defRPr>
            </a:lvl1pPr>
            <a:lvl2pPr marL="576778" indent="-293681">
              <a:buSzPct val="100000"/>
              <a:buFont typeface="Gill Sans Std" pitchFamily="34" charset="0"/>
              <a:buChar char="·"/>
              <a:defRPr sz="2000">
                <a:solidFill>
                  <a:schemeClr val="accent5"/>
                </a:solidFill>
              </a:defRPr>
            </a:lvl2pPr>
            <a:lvl3pPr marL="859875" indent="-283097">
              <a:buSzPct val="100000"/>
              <a:buFont typeface="Gill Sans Std" pitchFamily="34" charset="0"/>
              <a:buChar char="·"/>
              <a:defRPr sz="1667">
                <a:solidFill>
                  <a:schemeClr val="accent5"/>
                </a:solidFill>
              </a:defRPr>
            </a:lvl3pPr>
            <a:lvl4pPr marL="1424746" indent="-271192">
              <a:buSzPct val="100000"/>
              <a:buFont typeface="Gill Sans Std" pitchFamily="34" charset="0"/>
              <a:buChar char="·"/>
              <a:defRPr sz="1500">
                <a:solidFill>
                  <a:schemeClr val="accent5"/>
                </a:solidFill>
              </a:defRPr>
            </a:lvl4pPr>
            <a:lvl5pPr marL="2002846" indent="-283097">
              <a:buSzPct val="100000"/>
              <a:buFont typeface="Gill Sans Std" pitchFamily="34" charset="0"/>
              <a:buChar char="·"/>
              <a:defRPr sz="1333">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p:cNvSpPr>
            <a:spLocks noGrp="1"/>
          </p:cNvSpPr>
          <p:nvPr>
            <p:ph type="body" sz="quarter" idx="12"/>
          </p:nvPr>
        </p:nvSpPr>
        <p:spPr>
          <a:xfrm>
            <a:off x="635001" y="317502"/>
            <a:ext cx="10922000" cy="444500"/>
          </a:xfrm>
          <a:prstGeom prst="rect">
            <a:avLst/>
          </a:prstGeom>
        </p:spPr>
        <p:txBody>
          <a:bodyPr lIns="0" tIns="0" rIns="0" bIns="0"/>
          <a:lstStyle>
            <a:lvl1pPr marL="0" indent="0">
              <a:buFontTx/>
              <a:buNone/>
              <a:defRPr sz="3667">
                <a:solidFill>
                  <a:schemeClr val="accent5"/>
                </a:solidFill>
              </a:defRPr>
            </a:lvl1pPr>
          </a:lstStyle>
          <a:p>
            <a:pPr lvl="0"/>
            <a:r>
              <a:rPr lang="en-US"/>
              <a:t>Click to edit Master text styles</a:t>
            </a:r>
          </a:p>
        </p:txBody>
      </p:sp>
      <p:cxnSp>
        <p:nvCxnSpPr>
          <p:cNvPr id="19" name="Straight Connector 18"/>
          <p:cNvCxnSpPr/>
          <p:nvPr userDrawn="1"/>
        </p:nvCxnSpPr>
        <p:spPr>
          <a:xfrm>
            <a:off x="635000" y="952500"/>
            <a:ext cx="965747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 Placeholder 5"/>
          <p:cNvSpPr>
            <a:spLocks noGrp="1"/>
          </p:cNvSpPr>
          <p:nvPr>
            <p:ph type="body" sz="quarter" idx="11"/>
          </p:nvPr>
        </p:nvSpPr>
        <p:spPr>
          <a:xfrm>
            <a:off x="625928" y="1016001"/>
            <a:ext cx="7747000" cy="319031"/>
          </a:xfrm>
          <a:prstGeom prst="rect">
            <a:avLst/>
          </a:prstGeom>
        </p:spPr>
        <p:txBody>
          <a:bodyPr lIns="0"/>
          <a:lstStyle>
            <a:lvl1pPr marL="0" indent="0">
              <a:buNone/>
              <a:defRPr sz="2000">
                <a:solidFill>
                  <a:schemeClr val="accent5"/>
                </a:solidFill>
              </a:defRPr>
            </a:lvl1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5653"/>
            <a:ext cx="12192000" cy="527051"/>
          </a:xfrm>
          <a:prstGeom prst="rect">
            <a:avLst/>
          </a:prstGeom>
        </p:spPr>
      </p:pic>
    </p:spTree>
    <p:extLst>
      <p:ext uri="{BB962C8B-B14F-4D97-AF65-F5344CB8AC3E}">
        <p14:creationId xmlns:p14="http://schemas.microsoft.com/office/powerpoint/2010/main" val="29687325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5000" y="1453746"/>
            <a:ext cx="10922000" cy="4525964"/>
          </a:xfrm>
          <a:prstGeom prst="rect">
            <a:avLst/>
          </a:prstGeom>
        </p:spPr>
        <p:txBody>
          <a:bodyPr lIns="91440" rIns="91440">
            <a:noAutofit/>
          </a:bodyPr>
          <a:lstStyle>
            <a:lvl1pPr marL="281774" indent="-281774">
              <a:buSzPct val="100000"/>
              <a:buFont typeface="Gill Sans Std" pitchFamily="34" charset="0"/>
              <a:buChar char="·"/>
              <a:defRPr sz="2333">
                <a:solidFill>
                  <a:schemeClr val="accent5"/>
                </a:solidFill>
              </a:defRPr>
            </a:lvl1pPr>
            <a:lvl2pPr marL="576778" indent="-293681">
              <a:buSzPct val="100000"/>
              <a:buFont typeface="Gill Sans Std" pitchFamily="34" charset="0"/>
              <a:buChar char="·"/>
              <a:defRPr sz="2000">
                <a:solidFill>
                  <a:schemeClr val="accent5"/>
                </a:solidFill>
              </a:defRPr>
            </a:lvl2pPr>
            <a:lvl3pPr marL="859875" indent="-283097">
              <a:buSzPct val="100000"/>
              <a:buFont typeface="Gill Sans Std" pitchFamily="34" charset="0"/>
              <a:buChar char="·"/>
              <a:defRPr sz="1667">
                <a:solidFill>
                  <a:schemeClr val="accent5"/>
                </a:solidFill>
              </a:defRPr>
            </a:lvl3pPr>
            <a:lvl4pPr marL="1424746" indent="-271192">
              <a:buSzPct val="100000"/>
              <a:buFont typeface="Gill Sans Std" pitchFamily="34" charset="0"/>
              <a:buChar char="·"/>
              <a:defRPr sz="1500">
                <a:solidFill>
                  <a:schemeClr val="accent5"/>
                </a:solidFill>
              </a:defRPr>
            </a:lvl4pPr>
            <a:lvl5pPr marL="2002846" indent="-283097">
              <a:buSzPct val="100000"/>
              <a:buFont typeface="Gill Sans Std" pitchFamily="34" charset="0"/>
              <a:buChar char="·"/>
              <a:defRPr sz="1333">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12"/>
          </p:nvPr>
        </p:nvSpPr>
        <p:spPr>
          <a:xfrm>
            <a:off x="635001" y="317502"/>
            <a:ext cx="10922000" cy="444500"/>
          </a:xfrm>
          <a:prstGeom prst="rect">
            <a:avLst/>
          </a:prstGeom>
        </p:spPr>
        <p:txBody>
          <a:bodyPr lIns="0" tIns="0" rIns="0" bIns="0"/>
          <a:lstStyle>
            <a:lvl1pPr marL="0" indent="0">
              <a:buFontTx/>
              <a:buNone/>
              <a:defRPr sz="3667">
                <a:solidFill>
                  <a:schemeClr val="accent5"/>
                </a:solidFill>
              </a:defRPr>
            </a:lvl1pPr>
          </a:lstStyle>
          <a:p>
            <a:pPr lvl="0"/>
            <a:r>
              <a:rPr lang="en-US"/>
              <a:t>Click to edit Master text styles</a:t>
            </a:r>
          </a:p>
        </p:txBody>
      </p:sp>
      <p:cxnSp>
        <p:nvCxnSpPr>
          <p:cNvPr id="20" name="Straight Connector 19"/>
          <p:cNvCxnSpPr/>
          <p:nvPr userDrawn="1"/>
        </p:nvCxnSpPr>
        <p:spPr>
          <a:xfrm>
            <a:off x="635000" y="952500"/>
            <a:ext cx="965747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Text Placeholder 5"/>
          <p:cNvSpPr>
            <a:spLocks noGrp="1"/>
          </p:cNvSpPr>
          <p:nvPr>
            <p:ph type="body" sz="quarter" idx="11"/>
          </p:nvPr>
        </p:nvSpPr>
        <p:spPr>
          <a:xfrm>
            <a:off x="625928" y="1016001"/>
            <a:ext cx="7747000" cy="319031"/>
          </a:xfrm>
          <a:prstGeom prst="rect">
            <a:avLst/>
          </a:prstGeom>
        </p:spPr>
        <p:txBody>
          <a:bodyPr lIns="0"/>
          <a:lstStyle>
            <a:lvl1pPr marL="0" indent="0">
              <a:buNone/>
              <a:defRPr sz="2000">
                <a:solidFill>
                  <a:schemeClr val="accent5"/>
                </a:solidFill>
              </a:defRPr>
            </a:lvl1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5653"/>
            <a:ext cx="12192000" cy="527051"/>
          </a:xfrm>
          <a:prstGeom prst="rect">
            <a:avLst/>
          </a:prstGeom>
        </p:spPr>
      </p:pic>
    </p:spTree>
    <p:extLst>
      <p:ext uri="{BB962C8B-B14F-4D97-AF65-F5344CB8AC3E}">
        <p14:creationId xmlns:p14="http://schemas.microsoft.com/office/powerpoint/2010/main" val="9176430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887" y="508829"/>
            <a:ext cx="2169773" cy="449272"/>
          </a:xfrm>
          <a:prstGeom prst="rect">
            <a:avLst/>
          </a:prstGeom>
        </p:spPr>
      </p:pic>
      <p:sp>
        <p:nvSpPr>
          <p:cNvPr id="6" name="Title 5"/>
          <p:cNvSpPr>
            <a:spLocks noGrp="1"/>
          </p:cNvSpPr>
          <p:nvPr>
            <p:ph type="title"/>
          </p:nvPr>
        </p:nvSpPr>
        <p:spPr>
          <a:xfrm>
            <a:off x="635000" y="3701212"/>
            <a:ext cx="7734533" cy="593725"/>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2373294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AnalyticsPeopleLovetoU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4C8E4-1C75-6749-A3DA-E6B9E5F6B8A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72730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Standar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BE0109-A808-BA41-B3BE-4D8D657A336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55837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7_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ADF5C8-93C9-3345-8ED2-F65BE5E4B1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E6484F0-7419-924A-9F11-0F7E32F1C8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426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 - Road Vignette">
  <p:cSld name="F - Road Vignette">
    <p:bg>
      <p:bgPr>
        <a:solidFill>
          <a:srgbClr val="F4F4F4"/>
        </a:solidFill>
        <a:effectLst/>
      </p:bgPr>
    </p:bg>
    <p:spTree>
      <p:nvGrpSpPr>
        <p:cNvPr id="1" name="Shape 25"/>
        <p:cNvGrpSpPr/>
        <p:nvPr/>
      </p:nvGrpSpPr>
      <p:grpSpPr>
        <a:xfrm>
          <a:off x="0" y="0"/>
          <a:ext cx="0" cy="0"/>
          <a:chOff x="0" y="0"/>
          <a:chExt cx="0" cy="0"/>
        </a:xfrm>
      </p:grpSpPr>
      <p:pic>
        <p:nvPicPr>
          <p:cNvPr id="26" name="Google Shape;26;p58"/>
          <p:cNvPicPr preferRelativeResize="0"/>
          <p:nvPr/>
        </p:nvPicPr>
        <p:blipFill rotWithShape="1">
          <a:blip r:embed="rId2">
            <a:alphaModFix/>
          </a:blip>
          <a:srcRect/>
          <a:stretch/>
        </p:blipFill>
        <p:spPr>
          <a:xfrm>
            <a:off x="4" y="894"/>
            <a:ext cx="12188809" cy="6856211"/>
          </a:xfrm>
          <a:prstGeom prst="rect">
            <a:avLst/>
          </a:prstGeom>
          <a:noFill/>
          <a:ln>
            <a:noFill/>
          </a:ln>
        </p:spPr>
      </p:pic>
      <p:pic>
        <p:nvPicPr>
          <p:cNvPr id="27" name="Google Shape;27;p58"/>
          <p:cNvPicPr preferRelativeResize="0"/>
          <p:nvPr/>
        </p:nvPicPr>
        <p:blipFill rotWithShape="1">
          <a:blip r:embed="rId3">
            <a:alphaModFix/>
          </a:blip>
          <a:srcRect/>
          <a:stretch/>
        </p:blipFill>
        <p:spPr>
          <a:xfrm>
            <a:off x="4" y="894"/>
            <a:ext cx="12188809" cy="6856211"/>
          </a:xfrm>
          <a:prstGeom prst="rect">
            <a:avLst/>
          </a:prstGeom>
          <a:noFill/>
          <a:ln>
            <a:noFill/>
          </a:ln>
        </p:spPr>
      </p:pic>
      <p:sp>
        <p:nvSpPr>
          <p:cNvPr id="28" name="Google Shape;28;p58"/>
          <p:cNvSpPr txBox="1">
            <a:spLocks noGrp="1"/>
          </p:cNvSpPr>
          <p:nvPr>
            <p:ph type="title"/>
          </p:nvPr>
        </p:nvSpPr>
        <p:spPr>
          <a:xfrm>
            <a:off x="571649" y="63504"/>
            <a:ext cx="11048800" cy="9900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rgbClr val="4C4C4C"/>
              </a:buClr>
              <a:buSzPts val="2800"/>
              <a:buFont typeface="Arial"/>
              <a:buNone/>
              <a:defRPr/>
            </a:lvl1pPr>
            <a:lvl2pPr lvl="1" algn="l">
              <a:lnSpc>
                <a:spcPct val="90000"/>
              </a:lnSpc>
              <a:spcBef>
                <a:spcPts val="0"/>
              </a:spcBef>
              <a:spcAft>
                <a:spcPts val="0"/>
              </a:spcAft>
              <a:buClr>
                <a:srgbClr val="4C4C4C"/>
              </a:buClr>
              <a:buSzPts val="2800"/>
              <a:buFont typeface="Arial"/>
              <a:buNone/>
              <a:defRPr/>
            </a:lvl2pPr>
            <a:lvl3pPr lvl="2" algn="l">
              <a:lnSpc>
                <a:spcPct val="90000"/>
              </a:lnSpc>
              <a:spcBef>
                <a:spcPts val="0"/>
              </a:spcBef>
              <a:spcAft>
                <a:spcPts val="0"/>
              </a:spcAft>
              <a:buClr>
                <a:srgbClr val="4C4C4C"/>
              </a:buClr>
              <a:buSzPts val="2800"/>
              <a:buFont typeface="Arial"/>
              <a:buNone/>
              <a:defRPr/>
            </a:lvl3pPr>
            <a:lvl4pPr lvl="3" algn="l">
              <a:lnSpc>
                <a:spcPct val="90000"/>
              </a:lnSpc>
              <a:spcBef>
                <a:spcPts val="0"/>
              </a:spcBef>
              <a:spcAft>
                <a:spcPts val="0"/>
              </a:spcAft>
              <a:buClr>
                <a:srgbClr val="4C4C4C"/>
              </a:buClr>
              <a:buSzPts val="2800"/>
              <a:buFont typeface="Arial"/>
              <a:buNone/>
              <a:defRPr/>
            </a:lvl4pPr>
            <a:lvl5pPr lvl="4" algn="l">
              <a:lnSpc>
                <a:spcPct val="90000"/>
              </a:lnSpc>
              <a:spcBef>
                <a:spcPts val="0"/>
              </a:spcBef>
              <a:spcAft>
                <a:spcPts val="0"/>
              </a:spcAft>
              <a:buClr>
                <a:srgbClr val="4C4C4C"/>
              </a:buClr>
              <a:buSzPts val="2800"/>
              <a:buFont typeface="Arial"/>
              <a:buNone/>
              <a:defRPr/>
            </a:lvl5pPr>
            <a:lvl6pPr lvl="5" algn="l">
              <a:lnSpc>
                <a:spcPct val="90000"/>
              </a:lnSpc>
              <a:spcBef>
                <a:spcPts val="0"/>
              </a:spcBef>
              <a:spcAft>
                <a:spcPts val="0"/>
              </a:spcAft>
              <a:buClr>
                <a:srgbClr val="4C4C4C"/>
              </a:buClr>
              <a:buSzPts val="2800"/>
              <a:buFont typeface="Arial"/>
              <a:buNone/>
              <a:defRPr/>
            </a:lvl6pPr>
            <a:lvl7pPr lvl="6" algn="l">
              <a:lnSpc>
                <a:spcPct val="90000"/>
              </a:lnSpc>
              <a:spcBef>
                <a:spcPts val="0"/>
              </a:spcBef>
              <a:spcAft>
                <a:spcPts val="0"/>
              </a:spcAft>
              <a:buClr>
                <a:srgbClr val="4C4C4C"/>
              </a:buClr>
              <a:buSzPts val="2800"/>
              <a:buFont typeface="Arial"/>
              <a:buNone/>
              <a:defRPr/>
            </a:lvl7pPr>
            <a:lvl8pPr lvl="7" algn="l">
              <a:lnSpc>
                <a:spcPct val="90000"/>
              </a:lnSpc>
              <a:spcBef>
                <a:spcPts val="0"/>
              </a:spcBef>
              <a:spcAft>
                <a:spcPts val="0"/>
              </a:spcAft>
              <a:buClr>
                <a:srgbClr val="4C4C4C"/>
              </a:buClr>
              <a:buSzPts val="2800"/>
              <a:buFont typeface="Arial"/>
              <a:buNone/>
              <a:defRPr/>
            </a:lvl8pPr>
            <a:lvl9pPr lvl="8" algn="l">
              <a:lnSpc>
                <a:spcPct val="90000"/>
              </a:lnSpc>
              <a:spcBef>
                <a:spcPts val="0"/>
              </a:spcBef>
              <a:spcAft>
                <a:spcPts val="0"/>
              </a:spcAft>
              <a:buClr>
                <a:srgbClr val="4C4C4C"/>
              </a:buClr>
              <a:buSzPts val="2800"/>
              <a:buFont typeface="Arial"/>
              <a:buNone/>
              <a:defRPr/>
            </a:lvl9pPr>
          </a:lstStyle>
          <a:p>
            <a:endParaRPr/>
          </a:p>
        </p:txBody>
      </p:sp>
      <p:sp>
        <p:nvSpPr>
          <p:cNvPr id="29" name="Google Shape;29;p58"/>
          <p:cNvSpPr txBox="1">
            <a:spLocks noGrp="1"/>
          </p:cNvSpPr>
          <p:nvPr>
            <p:ph type="body" idx="1"/>
          </p:nvPr>
        </p:nvSpPr>
        <p:spPr>
          <a:xfrm>
            <a:off x="571649" y="1611888"/>
            <a:ext cx="11048800" cy="4224400"/>
          </a:xfrm>
          <a:prstGeom prst="rect">
            <a:avLst/>
          </a:prstGeom>
          <a:noFill/>
          <a:ln>
            <a:noFill/>
          </a:ln>
        </p:spPr>
        <p:txBody>
          <a:bodyPr spcFirstLastPara="1" wrap="square" lIns="0" tIns="0" rIns="0" bIns="0" anchor="t" anchorCtr="0">
            <a:noAutofit/>
          </a:bodyPr>
          <a:lstStyle>
            <a:lvl1pPr marL="380985" marR="0" lvl="0" indent="-269864" algn="l" rtl="0">
              <a:lnSpc>
                <a:spcPct val="100000"/>
              </a:lnSpc>
              <a:spcBef>
                <a:spcPts val="1067"/>
              </a:spcBef>
              <a:spcAft>
                <a:spcPts val="0"/>
              </a:spcAft>
              <a:buClr>
                <a:schemeClr val="accent2"/>
              </a:buClr>
              <a:buSzPts val="1500"/>
              <a:buFont typeface="Arial"/>
              <a:buChar char="●"/>
              <a:defRPr sz="3833" b="0" i="0" u="none" strike="noStrike" cap="none">
                <a:solidFill>
                  <a:schemeClr val="accent2"/>
                </a:solidFill>
                <a:latin typeface="Merriweather Light"/>
                <a:ea typeface="Merriweather Light"/>
                <a:cs typeface="Merriweather Light"/>
                <a:sym typeface="Merriweather Light"/>
              </a:defRPr>
            </a:lvl1pPr>
            <a:lvl2pPr marL="761970" marR="0" lvl="1" indent="-264573" algn="l" rtl="0">
              <a:lnSpc>
                <a:spcPct val="100000"/>
              </a:lnSpc>
              <a:spcBef>
                <a:spcPts val="267"/>
              </a:spcBef>
              <a:spcAft>
                <a:spcPts val="0"/>
              </a:spcAft>
              <a:buClr>
                <a:schemeClr val="accent2"/>
              </a:buClr>
              <a:buSzPts val="1400"/>
              <a:buFont typeface="Arial"/>
              <a:buChar char="○"/>
              <a:defRPr sz="3333" b="0" i="0" u="none" strike="noStrike" cap="none">
                <a:solidFill>
                  <a:schemeClr val="accent2"/>
                </a:solidFill>
                <a:latin typeface="Merriweather Light"/>
                <a:ea typeface="Merriweather Light"/>
                <a:cs typeface="Merriweather Light"/>
                <a:sym typeface="Merriweather Light"/>
              </a:defRPr>
            </a:lvl2pPr>
            <a:lvl3pPr marL="1142954" marR="0" lvl="2" indent="-253990" algn="l" rtl="0">
              <a:lnSpc>
                <a:spcPct val="100000"/>
              </a:lnSpc>
              <a:spcBef>
                <a:spcPts val="667"/>
              </a:spcBef>
              <a:spcAft>
                <a:spcPts val="0"/>
              </a:spcAft>
              <a:buClr>
                <a:schemeClr val="accent2"/>
              </a:buClr>
              <a:buSzPts val="1200"/>
              <a:buFont typeface="Arial"/>
              <a:buChar char="■"/>
              <a:defRPr sz="2833" b="0" i="0" u="none" strike="noStrike" cap="none">
                <a:solidFill>
                  <a:schemeClr val="accent2"/>
                </a:solidFill>
                <a:latin typeface="Merriweather Light"/>
                <a:ea typeface="Merriweather Light"/>
                <a:cs typeface="Merriweather Light"/>
                <a:sym typeface="Merriweather Light"/>
              </a:defRPr>
            </a:lvl3pPr>
            <a:lvl4pPr marL="1523939" marR="0" lvl="3" indent="-248698" algn="l" rtl="0">
              <a:lnSpc>
                <a:spcPct val="100000"/>
              </a:lnSpc>
              <a:spcBef>
                <a:spcPts val="667"/>
              </a:spcBef>
              <a:spcAft>
                <a:spcPts val="0"/>
              </a:spcAft>
              <a:buClr>
                <a:schemeClr val="accent2"/>
              </a:buClr>
              <a:buSzPts val="1100"/>
              <a:buFont typeface="Arial"/>
              <a:buChar char="●"/>
              <a:defRPr sz="2417" b="0" i="0" u="none" strike="noStrike" cap="none">
                <a:solidFill>
                  <a:schemeClr val="accent2"/>
                </a:solidFill>
                <a:latin typeface="Merriweather Light"/>
                <a:ea typeface="Merriweather Light"/>
                <a:cs typeface="Merriweather Light"/>
                <a:sym typeface="Merriweather Light"/>
              </a:defRPr>
            </a:lvl4pPr>
            <a:lvl5pPr marL="1904924" marR="0" lvl="4" indent="-190492" algn="l" rtl="0">
              <a:lnSpc>
                <a:spcPct val="100000"/>
              </a:lnSpc>
              <a:spcBef>
                <a:spcPts val="667"/>
              </a:spcBef>
              <a:spcAft>
                <a:spcPts val="0"/>
              </a:spcAft>
              <a:buClr>
                <a:schemeClr val="dk1"/>
              </a:buClr>
              <a:buSzPts val="1400"/>
              <a:buFont typeface="Arial"/>
              <a:buNone/>
              <a:defRPr sz="2417" b="0" i="0" u="none" strike="noStrike" cap="none">
                <a:solidFill>
                  <a:schemeClr val="dk1"/>
                </a:solidFill>
                <a:latin typeface="Merriweather Light"/>
                <a:ea typeface="Merriweather Light"/>
                <a:cs typeface="Merriweather Light"/>
                <a:sym typeface="Merriweather Light"/>
              </a:defRPr>
            </a:lvl5pPr>
            <a:lvl6pPr marL="2285909" marR="0" lvl="5" indent="-264573" algn="l" rtl="0">
              <a:spcBef>
                <a:spcPts val="667"/>
              </a:spcBef>
              <a:spcAft>
                <a:spcPts val="0"/>
              </a:spcAft>
              <a:buClr>
                <a:schemeClr val="accent2"/>
              </a:buClr>
              <a:buSzPts val="1400"/>
              <a:buFont typeface="Arial"/>
              <a:buChar char="■"/>
              <a:defRPr sz="2417" b="0" i="0" u="none" strike="noStrike" cap="none">
                <a:solidFill>
                  <a:schemeClr val="dk1"/>
                </a:solidFill>
                <a:latin typeface="Merriweather Light"/>
                <a:ea typeface="Merriweather Light"/>
                <a:cs typeface="Merriweather Light"/>
                <a:sym typeface="Merriweather Light"/>
              </a:defRPr>
            </a:lvl6pPr>
            <a:lvl7pPr marL="2666893" marR="0" lvl="6" indent="-264573" algn="l" rtl="0">
              <a:spcBef>
                <a:spcPts val="2133"/>
              </a:spcBef>
              <a:spcAft>
                <a:spcPts val="0"/>
              </a:spcAft>
              <a:buClr>
                <a:schemeClr val="accent2"/>
              </a:buClr>
              <a:buSzPts val="1400"/>
              <a:buFont typeface="Arial"/>
              <a:buChar char="●"/>
              <a:defRPr sz="2417" b="0" i="0" u="none" strike="noStrike" cap="none">
                <a:solidFill>
                  <a:schemeClr val="dk1"/>
                </a:solidFill>
                <a:latin typeface="Merriweather Light"/>
                <a:ea typeface="Merriweather Light"/>
                <a:cs typeface="Merriweather Light"/>
                <a:sym typeface="Merriweather Light"/>
              </a:defRPr>
            </a:lvl7pPr>
            <a:lvl8pPr marL="3047878" marR="0" lvl="7" indent="-264573" algn="l" rtl="0">
              <a:spcBef>
                <a:spcPts val="2133"/>
              </a:spcBef>
              <a:spcAft>
                <a:spcPts val="0"/>
              </a:spcAft>
              <a:buClr>
                <a:schemeClr val="accent2"/>
              </a:buClr>
              <a:buSzPts val="1400"/>
              <a:buFont typeface="Arial"/>
              <a:buChar char="○"/>
              <a:defRPr sz="2417" b="0" i="0" u="none" strike="noStrike" cap="none">
                <a:solidFill>
                  <a:schemeClr val="dk1"/>
                </a:solidFill>
                <a:latin typeface="Merriweather Light"/>
                <a:ea typeface="Merriweather Light"/>
                <a:cs typeface="Merriweather Light"/>
                <a:sym typeface="Merriweather Light"/>
              </a:defRPr>
            </a:lvl8pPr>
            <a:lvl9pPr marL="3428863" marR="0" lvl="8" indent="-264573" algn="l" rtl="0">
              <a:spcBef>
                <a:spcPts val="2133"/>
              </a:spcBef>
              <a:spcAft>
                <a:spcPts val="2133"/>
              </a:spcAft>
              <a:buClr>
                <a:schemeClr val="accent2"/>
              </a:buClr>
              <a:buSzPts val="1400"/>
              <a:buFont typeface="Arial"/>
              <a:buChar char="■"/>
              <a:defRPr sz="2417" b="0" i="0" u="none" strike="noStrike" cap="none">
                <a:solidFill>
                  <a:schemeClr val="dk1"/>
                </a:solidFill>
                <a:latin typeface="Merriweather Light"/>
                <a:ea typeface="Merriweather Light"/>
                <a:cs typeface="Merriweather Light"/>
                <a:sym typeface="Merriweather Light"/>
              </a:defRPr>
            </a:lvl9pPr>
          </a:lstStyle>
          <a:p>
            <a:endParaRPr/>
          </a:p>
        </p:txBody>
      </p:sp>
      <p:sp>
        <p:nvSpPr>
          <p:cNvPr id="30" name="Google Shape;30;p58"/>
          <p:cNvSpPr txBox="1">
            <a:spLocks noGrp="1"/>
          </p:cNvSpPr>
          <p:nvPr>
            <p:ph type="body" idx="2"/>
          </p:nvPr>
        </p:nvSpPr>
        <p:spPr>
          <a:xfrm>
            <a:off x="571649" y="1097178"/>
            <a:ext cx="11048800" cy="338800"/>
          </a:xfrm>
          <a:prstGeom prst="rect">
            <a:avLst/>
          </a:prstGeom>
          <a:noFill/>
          <a:ln>
            <a:noFill/>
          </a:ln>
        </p:spPr>
        <p:txBody>
          <a:bodyPr spcFirstLastPara="1" wrap="square" lIns="0" tIns="0" rIns="0" bIns="0" anchor="t" anchorCtr="0">
            <a:noAutofit/>
          </a:bodyPr>
          <a:lstStyle>
            <a:lvl1pPr marL="380985" marR="0" lvl="0" indent="-280447" algn="l" rtl="0">
              <a:spcBef>
                <a:spcPts val="0"/>
              </a:spcBef>
              <a:spcAft>
                <a:spcPts val="0"/>
              </a:spcAft>
              <a:buClr>
                <a:schemeClr val="dk1"/>
              </a:buClr>
              <a:buSzPts val="1700"/>
              <a:buFont typeface="Arial"/>
              <a:buChar char="●"/>
              <a:defRPr sz="2267" b="0" i="0" u="none" strike="noStrike" cap="none">
                <a:solidFill>
                  <a:schemeClr val="dk1"/>
                </a:solidFill>
                <a:latin typeface="Arial"/>
                <a:ea typeface="Arial"/>
                <a:cs typeface="Arial"/>
                <a:sym typeface="Arial"/>
              </a:defRPr>
            </a:lvl1pPr>
            <a:lvl2pPr marL="761970" marR="0" lvl="1" indent="-264573" algn="l" rtl="0">
              <a:spcBef>
                <a:spcPts val="267"/>
              </a:spcBef>
              <a:spcAft>
                <a:spcPts val="0"/>
              </a:spcAft>
              <a:buClr>
                <a:schemeClr val="dk1"/>
              </a:buClr>
              <a:buSzPts val="1400"/>
              <a:buFont typeface="Arial"/>
              <a:buChar char="○"/>
              <a:defRPr sz="3333" b="0" i="0" u="none" strike="noStrike" cap="none">
                <a:solidFill>
                  <a:schemeClr val="dk1"/>
                </a:solidFill>
                <a:latin typeface="Merriweather Light"/>
                <a:ea typeface="Merriweather Light"/>
                <a:cs typeface="Merriweather Light"/>
                <a:sym typeface="Merriweather Light"/>
              </a:defRPr>
            </a:lvl2pPr>
            <a:lvl3pPr marL="1142954" marR="0" lvl="2" indent="-264573" algn="l" rtl="0">
              <a:spcBef>
                <a:spcPts val="667"/>
              </a:spcBef>
              <a:spcAft>
                <a:spcPts val="0"/>
              </a:spcAft>
              <a:buClr>
                <a:schemeClr val="dk1"/>
              </a:buClr>
              <a:buSzPts val="1400"/>
              <a:buFont typeface="Arial"/>
              <a:buChar char="■"/>
              <a:defRPr sz="2833" b="0" i="0" u="none" strike="noStrike" cap="none">
                <a:solidFill>
                  <a:schemeClr val="dk1"/>
                </a:solidFill>
                <a:latin typeface="Merriweather Light"/>
                <a:ea typeface="Merriweather Light"/>
                <a:cs typeface="Merriweather Light"/>
                <a:sym typeface="Merriweather Light"/>
              </a:defRPr>
            </a:lvl3pPr>
            <a:lvl4pPr marL="1523939" marR="0" lvl="3" indent="-264573" algn="l" rtl="0">
              <a:spcBef>
                <a:spcPts val="667"/>
              </a:spcBef>
              <a:spcAft>
                <a:spcPts val="0"/>
              </a:spcAft>
              <a:buClr>
                <a:schemeClr val="dk1"/>
              </a:buClr>
              <a:buSzPts val="1400"/>
              <a:buFont typeface="Arial"/>
              <a:buChar char="●"/>
              <a:defRPr sz="2417" b="0" i="0" u="none" strike="noStrike" cap="none">
                <a:solidFill>
                  <a:schemeClr val="dk1"/>
                </a:solidFill>
                <a:latin typeface="Merriweather Light"/>
                <a:ea typeface="Merriweather Light"/>
                <a:cs typeface="Merriweather Light"/>
                <a:sym typeface="Merriweather Light"/>
              </a:defRPr>
            </a:lvl4pPr>
            <a:lvl5pPr marL="1904924" marR="0" lvl="4" indent="-190492" algn="l" rtl="0">
              <a:spcBef>
                <a:spcPts val="667"/>
              </a:spcBef>
              <a:spcAft>
                <a:spcPts val="0"/>
              </a:spcAft>
              <a:buClr>
                <a:schemeClr val="dk1"/>
              </a:buClr>
              <a:buSzPts val="1400"/>
              <a:buFont typeface="Arial"/>
              <a:buNone/>
              <a:defRPr sz="2417" b="0" i="0" u="none" strike="noStrike" cap="none">
                <a:solidFill>
                  <a:schemeClr val="dk1"/>
                </a:solidFill>
                <a:latin typeface="Merriweather Light"/>
                <a:ea typeface="Merriweather Light"/>
                <a:cs typeface="Merriweather Light"/>
                <a:sym typeface="Merriweather Light"/>
              </a:defRPr>
            </a:lvl5pPr>
            <a:lvl6pPr marL="2285909" marR="0" lvl="5" indent="-264573" algn="l" rtl="0">
              <a:spcBef>
                <a:spcPts val="667"/>
              </a:spcBef>
              <a:spcAft>
                <a:spcPts val="0"/>
              </a:spcAft>
              <a:buClr>
                <a:schemeClr val="accent2"/>
              </a:buClr>
              <a:buSzPts val="1400"/>
              <a:buFont typeface="Arial"/>
              <a:buChar char="■"/>
              <a:defRPr sz="2417" b="0" i="0" u="none" strike="noStrike" cap="none">
                <a:solidFill>
                  <a:schemeClr val="dk1"/>
                </a:solidFill>
                <a:latin typeface="Merriweather Light"/>
                <a:ea typeface="Merriweather Light"/>
                <a:cs typeface="Merriweather Light"/>
                <a:sym typeface="Merriweather Light"/>
              </a:defRPr>
            </a:lvl6pPr>
            <a:lvl7pPr marL="2666893" marR="0" lvl="6" indent="-264573" algn="l" rtl="0">
              <a:spcBef>
                <a:spcPts val="2133"/>
              </a:spcBef>
              <a:spcAft>
                <a:spcPts val="0"/>
              </a:spcAft>
              <a:buClr>
                <a:schemeClr val="accent2"/>
              </a:buClr>
              <a:buSzPts val="1400"/>
              <a:buFont typeface="Arial"/>
              <a:buChar char="●"/>
              <a:defRPr sz="2417" b="0" i="0" u="none" strike="noStrike" cap="none">
                <a:solidFill>
                  <a:schemeClr val="dk1"/>
                </a:solidFill>
                <a:latin typeface="Merriweather Light"/>
                <a:ea typeface="Merriweather Light"/>
                <a:cs typeface="Merriweather Light"/>
                <a:sym typeface="Merriweather Light"/>
              </a:defRPr>
            </a:lvl7pPr>
            <a:lvl8pPr marL="3047878" marR="0" lvl="7" indent="-264573" algn="l" rtl="0">
              <a:spcBef>
                <a:spcPts val="2133"/>
              </a:spcBef>
              <a:spcAft>
                <a:spcPts val="0"/>
              </a:spcAft>
              <a:buClr>
                <a:schemeClr val="accent2"/>
              </a:buClr>
              <a:buSzPts val="1400"/>
              <a:buFont typeface="Arial"/>
              <a:buChar char="○"/>
              <a:defRPr sz="2417" b="0" i="0" u="none" strike="noStrike" cap="none">
                <a:solidFill>
                  <a:schemeClr val="dk1"/>
                </a:solidFill>
                <a:latin typeface="Merriweather Light"/>
                <a:ea typeface="Merriweather Light"/>
                <a:cs typeface="Merriweather Light"/>
                <a:sym typeface="Merriweather Light"/>
              </a:defRPr>
            </a:lvl8pPr>
            <a:lvl9pPr marL="3428863" marR="0" lvl="8" indent="-264573" algn="l" rtl="0">
              <a:spcBef>
                <a:spcPts val="2133"/>
              </a:spcBef>
              <a:spcAft>
                <a:spcPts val="2133"/>
              </a:spcAft>
              <a:buClr>
                <a:schemeClr val="accent2"/>
              </a:buClr>
              <a:buSzPts val="1400"/>
              <a:buFont typeface="Arial"/>
              <a:buChar char="■"/>
              <a:defRPr sz="2417" b="0" i="0" u="none" strike="noStrike" cap="none">
                <a:solidFill>
                  <a:schemeClr val="dk1"/>
                </a:solidFill>
                <a:latin typeface="Merriweather Light"/>
                <a:ea typeface="Merriweather Light"/>
                <a:cs typeface="Merriweather Light"/>
                <a:sym typeface="Merriweather Light"/>
              </a:defRPr>
            </a:lvl9pPr>
          </a:lstStyle>
          <a:p>
            <a:endParaRPr/>
          </a:p>
        </p:txBody>
      </p:sp>
      <p:pic>
        <p:nvPicPr>
          <p:cNvPr id="31" name="Google Shape;31;p58" descr="pasted-image.pdf"/>
          <p:cNvPicPr preferRelativeResize="0"/>
          <p:nvPr/>
        </p:nvPicPr>
        <p:blipFill rotWithShape="1">
          <a:blip r:embed="rId4">
            <a:alphaModFix/>
          </a:blip>
          <a:srcRect/>
          <a:stretch/>
        </p:blipFill>
        <p:spPr>
          <a:xfrm>
            <a:off x="11033445" y="565461"/>
            <a:ext cx="635733" cy="445095"/>
          </a:xfrm>
          <a:prstGeom prst="rect">
            <a:avLst/>
          </a:prstGeom>
          <a:noFill/>
          <a:ln>
            <a:noFill/>
          </a:ln>
        </p:spPr>
      </p:pic>
    </p:spTree>
    <p:extLst>
      <p:ext uri="{BB962C8B-B14F-4D97-AF65-F5344CB8AC3E}">
        <p14:creationId xmlns:p14="http://schemas.microsoft.com/office/powerpoint/2010/main" val="20729140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Multi-level content">
    <p:spTree>
      <p:nvGrpSpPr>
        <p:cNvPr id="1" name=""/>
        <p:cNvGrpSpPr/>
        <p:nvPr/>
      </p:nvGrpSpPr>
      <p:grpSpPr>
        <a:xfrm>
          <a:off x="0" y="0"/>
          <a:ext cx="0" cy="0"/>
          <a:chOff x="0" y="0"/>
          <a:chExt cx="0" cy="0"/>
        </a:xfrm>
      </p:grpSpPr>
      <p:sp>
        <p:nvSpPr>
          <p:cNvPr id="18" name="Text Placeholder 5"/>
          <p:cNvSpPr>
            <a:spLocks noGrp="1"/>
          </p:cNvSpPr>
          <p:nvPr>
            <p:ph type="body" sz="quarter" idx="12"/>
          </p:nvPr>
        </p:nvSpPr>
        <p:spPr>
          <a:xfrm>
            <a:off x="591713" y="498917"/>
            <a:ext cx="11057579" cy="469359"/>
          </a:xfrm>
          <a:prstGeom prst="rect">
            <a:avLst/>
          </a:prstGeom>
        </p:spPr>
        <p:txBody>
          <a:bodyPr wrap="square" lIns="0" tIns="0" rIns="0" bIns="0">
            <a:spAutoFit/>
          </a:bodyPr>
          <a:lstStyle>
            <a:lvl1pPr marL="0" indent="0">
              <a:lnSpc>
                <a:spcPct val="80000"/>
              </a:lnSpc>
              <a:buFontTx/>
              <a:buNone/>
              <a:defRPr sz="3751" b="0" i="0">
                <a:solidFill>
                  <a:srgbClr val="4C4C4C"/>
                </a:solidFill>
                <a:latin typeface="BentonSans Book"/>
                <a:cs typeface="BentonSans Book"/>
              </a:defRPr>
            </a:lvl1pPr>
          </a:lstStyle>
          <a:p>
            <a:pPr lvl="0"/>
            <a:r>
              <a:rPr lang="en-US"/>
              <a:t>Edit Master text styles</a:t>
            </a:r>
          </a:p>
        </p:txBody>
      </p:sp>
      <p:sp>
        <p:nvSpPr>
          <p:cNvPr id="4" name="Content Placeholder 2"/>
          <p:cNvSpPr>
            <a:spLocks noGrp="1"/>
          </p:cNvSpPr>
          <p:nvPr>
            <p:ph idx="14"/>
          </p:nvPr>
        </p:nvSpPr>
        <p:spPr>
          <a:xfrm>
            <a:off x="587064" y="1577930"/>
            <a:ext cx="11062328" cy="323165"/>
          </a:xfrm>
          <a:prstGeom prst="rect">
            <a:avLst/>
          </a:prstGeom>
        </p:spPr>
        <p:txBody>
          <a:bodyPr wrap="square" lIns="0" tIns="0" rIns="0" bIns="0">
            <a:spAutoFit/>
          </a:bodyPr>
          <a:lstStyle>
            <a:lvl1pPr marL="5291" indent="0">
              <a:spcBef>
                <a:spcPts val="0"/>
              </a:spcBef>
              <a:spcAft>
                <a:spcPts val="500"/>
              </a:spcAft>
              <a:buSzPct val="100000"/>
              <a:buFont typeface="+mj-lt"/>
              <a:buNone/>
              <a:tabLst/>
              <a:defRPr sz="2333" b="0" i="0" baseline="0">
                <a:solidFill>
                  <a:srgbClr val="4C4C4C"/>
                </a:solidFill>
                <a:latin typeface="Merriweather Light"/>
                <a:cs typeface="Merriweather Light"/>
              </a:defRPr>
            </a:lvl1pPr>
            <a:lvl2pPr marL="240755" indent="0">
              <a:spcBef>
                <a:spcPts val="0"/>
              </a:spcBef>
              <a:spcAft>
                <a:spcPts val="500"/>
              </a:spcAft>
              <a:buSzPct val="100000"/>
              <a:buFont typeface="+mj-lt"/>
              <a:buNone/>
              <a:defRPr sz="2000" baseline="0">
                <a:solidFill>
                  <a:schemeClr val="accent5"/>
                </a:solidFill>
              </a:defRPr>
            </a:lvl2pPr>
            <a:lvl3pPr marL="427275" indent="0">
              <a:spcBef>
                <a:spcPts val="0"/>
              </a:spcBef>
              <a:spcAft>
                <a:spcPts val="500"/>
              </a:spcAft>
              <a:buSzPct val="100000"/>
              <a:buFont typeface="+mj-lt"/>
              <a:buNone/>
              <a:defRPr sz="1751" baseline="0">
                <a:solidFill>
                  <a:schemeClr val="accent5"/>
                </a:solidFill>
              </a:defRPr>
            </a:lvl3pPr>
            <a:lvl4pPr marL="617763" indent="0">
              <a:spcBef>
                <a:spcPts val="0"/>
              </a:spcBef>
              <a:spcAft>
                <a:spcPts val="500"/>
              </a:spcAft>
              <a:buSzPct val="100000"/>
              <a:buFont typeface="+mj-lt"/>
              <a:buNone/>
              <a:defRPr sz="1500" baseline="0">
                <a:solidFill>
                  <a:schemeClr val="accent5"/>
                </a:solidFill>
              </a:defRPr>
            </a:lvl4pPr>
            <a:lvl5pPr marL="2005411" indent="-285732">
              <a:buSzPct val="100000"/>
              <a:buFont typeface="+mj-lt"/>
              <a:buAutoNum type="arabicPeriod"/>
              <a:defRPr sz="1333">
                <a:solidFill>
                  <a:schemeClr val="accent5"/>
                </a:solidFill>
              </a:defRPr>
            </a:lvl5pPr>
          </a:lstStyle>
          <a:p>
            <a:pPr lvl="0"/>
            <a:r>
              <a:rPr lang="en-US"/>
              <a:t>Edit Master text styles</a:t>
            </a:r>
          </a:p>
        </p:txBody>
      </p:sp>
    </p:spTree>
    <p:extLst>
      <p:ext uri="{BB962C8B-B14F-4D97-AF65-F5344CB8AC3E}">
        <p14:creationId xmlns:p14="http://schemas.microsoft.com/office/powerpoint/2010/main" val="15259508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cSld name="Blank Lt Grey">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4775" y="6324677"/>
            <a:ext cx="1277988" cy="281120"/>
          </a:xfrm>
          <a:prstGeom prst="rect">
            <a:avLst/>
          </a:prstGeom>
        </p:spPr>
      </p:pic>
    </p:spTree>
    <p:extLst>
      <p:ext uri="{BB962C8B-B14F-4D97-AF65-F5344CB8AC3E}">
        <p14:creationId xmlns:p14="http://schemas.microsoft.com/office/powerpoint/2010/main" val="88443917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Gradient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F70E2-F8F4-6D4F-9E8A-72A3D8E8B2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EB22CFB-C56F-624A-A01E-FB1C93D63A4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750735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4" name="Content Placeholder 2"/>
          <p:cNvSpPr>
            <a:spLocks noGrp="1"/>
          </p:cNvSpPr>
          <p:nvPr>
            <p:ph idx="14"/>
          </p:nvPr>
        </p:nvSpPr>
        <p:spPr>
          <a:xfrm>
            <a:off x="586964" y="1577930"/>
            <a:ext cx="11062328" cy="1255557"/>
          </a:xfrm>
          <a:prstGeom prst="rect">
            <a:avLst/>
          </a:prstGeom>
        </p:spPr>
        <p:txBody>
          <a:bodyPr wrap="square" lIns="0" tIns="0" rIns="0" bIns="0">
            <a:spAutoFit/>
          </a:bodyPr>
          <a:lstStyle>
            <a:lvl1pPr marL="433889" indent="-428597">
              <a:spcBef>
                <a:spcPts val="0"/>
              </a:spcBef>
              <a:spcAft>
                <a:spcPts val="500"/>
              </a:spcAft>
              <a:buSzPct val="100000"/>
              <a:buFont typeface="+mj-lt"/>
              <a:buAutoNum type="arabicPeriod"/>
              <a:tabLst/>
              <a:defRPr sz="2333" baseline="0">
                <a:solidFill>
                  <a:schemeClr val="accent5"/>
                </a:solidFill>
                <a:latin typeface="Merriweather Light"/>
                <a:cs typeface="Merriweather Light"/>
              </a:defRPr>
            </a:lvl1pPr>
            <a:lvl2pPr marL="621731" indent="-380976">
              <a:spcBef>
                <a:spcPts val="0"/>
              </a:spcBef>
              <a:spcAft>
                <a:spcPts val="500"/>
              </a:spcAft>
              <a:buSzPct val="100000"/>
              <a:buFont typeface="+mj-lt"/>
              <a:buAutoNum type="romanUcPeriod"/>
              <a:defRPr sz="2000" baseline="0">
                <a:solidFill>
                  <a:schemeClr val="accent5"/>
                </a:solidFill>
                <a:latin typeface="Merriweather Light"/>
                <a:cs typeface="Merriweather Light"/>
              </a:defRPr>
            </a:lvl2pPr>
            <a:lvl3pPr marL="808250" indent="-380976">
              <a:spcBef>
                <a:spcPts val="0"/>
              </a:spcBef>
              <a:spcAft>
                <a:spcPts val="500"/>
              </a:spcAft>
              <a:buSzPct val="100000"/>
              <a:buFont typeface="+mj-lt"/>
              <a:buAutoNum type="arabicPeriod"/>
              <a:defRPr sz="1751" baseline="0">
                <a:solidFill>
                  <a:schemeClr val="accent5"/>
                </a:solidFill>
                <a:latin typeface="Merriweather Light"/>
                <a:cs typeface="Merriweather Light"/>
              </a:defRPr>
            </a:lvl3pPr>
            <a:lvl4pPr marL="903493" indent="-285732">
              <a:spcBef>
                <a:spcPts val="0"/>
              </a:spcBef>
              <a:spcAft>
                <a:spcPts val="500"/>
              </a:spcAft>
              <a:buSzPct val="100000"/>
              <a:buFont typeface="+mj-lt"/>
              <a:buAutoNum type="arabicPeriod"/>
              <a:defRPr sz="1500" baseline="0">
                <a:solidFill>
                  <a:schemeClr val="accent5"/>
                </a:solidFill>
              </a:defRPr>
            </a:lvl4pPr>
            <a:lvl5pPr marL="1719680" indent="0">
              <a:buSzPct val="100000"/>
              <a:buFont typeface="+mj-lt"/>
              <a:buNone/>
              <a:defRPr sz="1333">
                <a:solidFill>
                  <a:srgbClr val="4C4C4C"/>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5"/>
          <p:cNvSpPr>
            <a:spLocks noGrp="1"/>
          </p:cNvSpPr>
          <p:nvPr>
            <p:ph type="body" sz="quarter" idx="12"/>
          </p:nvPr>
        </p:nvSpPr>
        <p:spPr>
          <a:xfrm>
            <a:off x="591713" y="498916"/>
            <a:ext cx="11057579" cy="480901"/>
          </a:xfrm>
          <a:prstGeom prst="rect">
            <a:avLst/>
          </a:prstGeom>
        </p:spPr>
        <p:txBody>
          <a:bodyPr wrap="square" lIns="0" tIns="0" rIns="0" bIns="0">
            <a:spAutoFit/>
          </a:bodyPr>
          <a:lstStyle>
            <a:lvl1pPr marL="0" indent="0">
              <a:lnSpc>
                <a:spcPct val="80000"/>
              </a:lnSpc>
              <a:buFontTx/>
              <a:buNone/>
              <a:defRPr sz="3751" b="0" i="0">
                <a:solidFill>
                  <a:srgbClr val="4C4C4C"/>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19920837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116E9F-AFC8-F549-884E-32177D6588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75807B-F9B7-6540-A665-363F84238ECC}"/>
              </a:ext>
            </a:extLst>
          </p:cNvPr>
          <p:cNvSpPr>
            <a:spLocks noGrp="1"/>
          </p:cNvSpPr>
          <p:nvPr>
            <p:ph type="title"/>
          </p:nvPr>
        </p:nvSpPr>
        <p:spPr>
          <a:xfrm>
            <a:off x="831850" y="1084096"/>
            <a:ext cx="10515600" cy="2852737"/>
          </a:xfrm>
        </p:spPr>
        <p:txBody>
          <a:bodyPr anchor="b">
            <a:normAutofit/>
          </a:bodyPr>
          <a:lstStyle>
            <a:lvl1pPr>
              <a:defRPr sz="3600" b="1" i="0" baseline="0">
                <a:solidFill>
                  <a:schemeClr val="bg1"/>
                </a:solidFill>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14751840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GSKO_WalkIn_Slide_Blue">
    <p:bg>
      <p:bgPr>
        <a:solidFill>
          <a:srgbClr val="0E3B5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0B10B-229A-BD47-A01C-811126BDF4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72547" y="2455752"/>
            <a:ext cx="5046908" cy="1946499"/>
          </a:xfrm>
          <a:prstGeom prst="rect">
            <a:avLst/>
          </a:prstGeom>
        </p:spPr>
      </p:pic>
    </p:spTree>
    <p:extLst>
      <p:ext uri="{BB962C8B-B14F-4D97-AF65-F5344CB8AC3E}">
        <p14:creationId xmlns:p14="http://schemas.microsoft.com/office/powerpoint/2010/main" val="27154208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GSKO_WalkIn_Slide_Blue">
    <p:bg>
      <p:bgPr>
        <a:solidFill>
          <a:srgbClr val="0E3B5E"/>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9DDF7B3-F3EF-AB44-B193-FB6C085CF50A}"/>
              </a:ext>
            </a:extLst>
          </p:cNvPr>
          <p:cNvCxnSpPr/>
          <p:nvPr userDrawn="1"/>
        </p:nvCxnSpPr>
        <p:spPr>
          <a:xfrm>
            <a:off x="758596" y="612211"/>
            <a:ext cx="1143000" cy="0"/>
          </a:xfrm>
          <a:prstGeom prst="line">
            <a:avLst/>
          </a:prstGeom>
          <a:ln w="1016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5" name="Text Placeholder 3">
            <a:extLst>
              <a:ext uri="{FF2B5EF4-FFF2-40B4-BE49-F238E27FC236}">
                <a16:creationId xmlns:a16="http://schemas.microsoft.com/office/drawing/2014/main" id="{53E6616E-B31B-5047-934F-BF70EB3759E6}"/>
              </a:ext>
            </a:extLst>
          </p:cNvPr>
          <p:cNvSpPr>
            <a:spLocks noGrp="1"/>
          </p:cNvSpPr>
          <p:nvPr>
            <p:ph type="body" sz="quarter" idx="11" hasCustomPrompt="1"/>
          </p:nvPr>
        </p:nvSpPr>
        <p:spPr>
          <a:xfrm>
            <a:off x="758598" y="822781"/>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spTree>
    <p:extLst>
      <p:ext uri="{BB962C8B-B14F-4D97-AF65-F5344CB8AC3E}">
        <p14:creationId xmlns:p14="http://schemas.microsoft.com/office/powerpoint/2010/main" val="14579002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_Blue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1D82AC1-3132-3E41-90C8-2BC2578ABCAF}"/>
              </a:ext>
            </a:extLst>
          </p:cNvPr>
          <p:cNvSpPr>
            <a:spLocks noGrp="1"/>
          </p:cNvSpPr>
          <p:nvPr>
            <p:ph type="body" sz="quarter" idx="11" hasCustomPrompt="1"/>
          </p:nvPr>
        </p:nvSpPr>
        <p:spPr>
          <a:xfrm>
            <a:off x="1026586" y="2177092"/>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sp>
        <p:nvSpPr>
          <p:cNvPr id="6" name="Text Placeholder 3">
            <a:extLst>
              <a:ext uri="{FF2B5EF4-FFF2-40B4-BE49-F238E27FC236}">
                <a16:creationId xmlns:a16="http://schemas.microsoft.com/office/drawing/2014/main" id="{298DBA02-78B0-9846-B03E-F4535A0EB48D}"/>
              </a:ext>
            </a:extLst>
          </p:cNvPr>
          <p:cNvSpPr>
            <a:spLocks noGrp="1"/>
          </p:cNvSpPr>
          <p:nvPr>
            <p:ph type="body" sz="quarter" idx="12" hasCustomPrompt="1"/>
          </p:nvPr>
        </p:nvSpPr>
        <p:spPr>
          <a:xfrm>
            <a:off x="1026892" y="2935081"/>
            <a:ext cx="9926861" cy="677108"/>
          </a:xfrm>
          <a:prstGeom prst="rect">
            <a:avLst/>
          </a:prstGeom>
        </p:spPr>
        <p:txBody>
          <a:bodyPr wrap="square" lIns="0" tIns="0" rIns="0" bIns="0">
            <a:spAutoFit/>
          </a:bodyPr>
          <a:lstStyle>
            <a:lvl1pPr marL="0" indent="0">
              <a:buNone/>
              <a:defRPr sz="1667" b="0" i="0" baseline="0">
                <a:solidFill>
                  <a:schemeClr val="bg1"/>
                </a:solidFill>
                <a:latin typeface="Benton Sans" panose="02000504020000020004" pitchFamily="2" charset="77"/>
                <a:cs typeface="Benton Sans"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sz="2000"/>
              <a:t>[Presenter Name] | [Presenter Title]</a:t>
            </a:r>
          </a:p>
          <a:p>
            <a:r>
              <a:rPr lang="en-US" sz="2000"/>
              <a:t>[Date] | [Contact Info (social media, email, etc.)] </a:t>
            </a:r>
          </a:p>
        </p:txBody>
      </p:sp>
      <p:pic>
        <p:nvPicPr>
          <p:cNvPr id="4" name="Picture 3">
            <a:extLst>
              <a:ext uri="{FF2B5EF4-FFF2-40B4-BE49-F238E27FC236}">
                <a16:creationId xmlns:a16="http://schemas.microsoft.com/office/drawing/2014/main" id="{1EC66232-4550-8D40-BE8E-140E6FD08D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585" y="977377"/>
            <a:ext cx="1569668" cy="605392"/>
          </a:xfrm>
          <a:prstGeom prst="rect">
            <a:avLst/>
          </a:prstGeom>
        </p:spPr>
      </p:pic>
    </p:spTree>
    <p:extLst>
      <p:ext uri="{BB962C8B-B14F-4D97-AF65-F5344CB8AC3E}">
        <p14:creationId xmlns:p14="http://schemas.microsoft.com/office/powerpoint/2010/main" val="25374076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Slide_Blue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1D82AC1-3132-3E41-90C8-2BC2578ABCAF}"/>
              </a:ext>
            </a:extLst>
          </p:cNvPr>
          <p:cNvSpPr>
            <a:spLocks noGrp="1"/>
          </p:cNvSpPr>
          <p:nvPr>
            <p:ph type="body" sz="quarter" idx="11" hasCustomPrompt="1"/>
          </p:nvPr>
        </p:nvSpPr>
        <p:spPr>
          <a:xfrm>
            <a:off x="1026586" y="2804937"/>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pic>
        <p:nvPicPr>
          <p:cNvPr id="4" name="Picture 3">
            <a:extLst>
              <a:ext uri="{FF2B5EF4-FFF2-40B4-BE49-F238E27FC236}">
                <a16:creationId xmlns:a16="http://schemas.microsoft.com/office/drawing/2014/main" id="{1EC66232-4550-8D40-BE8E-140E6FD08D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584" y="1294814"/>
            <a:ext cx="2419067" cy="932988"/>
          </a:xfrm>
          <a:prstGeom prst="rect">
            <a:avLst/>
          </a:prstGeom>
        </p:spPr>
      </p:pic>
    </p:spTree>
    <p:extLst>
      <p:ext uri="{BB962C8B-B14F-4D97-AF65-F5344CB8AC3E}">
        <p14:creationId xmlns:p14="http://schemas.microsoft.com/office/powerpoint/2010/main" val="10654177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opic Slide Blue_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518A7C-8FC1-EE4D-BF71-5AC46124559D}"/>
              </a:ext>
            </a:extLst>
          </p:cNvPr>
          <p:cNvSpPr>
            <a:spLocks noGrp="1"/>
          </p:cNvSpPr>
          <p:nvPr>
            <p:ph type="body" sz="quarter" idx="11" hasCustomPrompt="1"/>
          </p:nvPr>
        </p:nvSpPr>
        <p:spPr>
          <a:xfrm>
            <a:off x="1026586" y="2177092"/>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[Topic]</a:t>
            </a:r>
          </a:p>
        </p:txBody>
      </p:sp>
    </p:spTree>
    <p:extLst>
      <p:ext uri="{BB962C8B-B14F-4D97-AF65-F5344CB8AC3E}">
        <p14:creationId xmlns:p14="http://schemas.microsoft.com/office/powerpoint/2010/main" val="411879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AnalyticsPeopleLovetoUse">
  <p:cSld name="1_AnalyticsPeopleLovetoUse">
    <p:spTree>
      <p:nvGrpSpPr>
        <p:cNvPr id="1" name="Shape 594"/>
        <p:cNvGrpSpPr/>
        <p:nvPr/>
      </p:nvGrpSpPr>
      <p:grpSpPr>
        <a:xfrm>
          <a:off x="0" y="0"/>
          <a:ext cx="0" cy="0"/>
          <a:chOff x="0" y="0"/>
          <a:chExt cx="0" cy="0"/>
        </a:xfrm>
      </p:grpSpPr>
      <p:pic>
        <p:nvPicPr>
          <p:cNvPr id="595" name="Google Shape;595;p68"/>
          <p:cNvPicPr preferRelativeResize="0"/>
          <p:nvPr/>
        </p:nvPicPr>
        <p:blipFill rotWithShape="1">
          <a:blip r:embed="rId2">
            <a:alphaModFix/>
          </a:blip>
          <a:srcRect/>
          <a:stretch/>
        </p:blipFill>
        <p:spPr>
          <a:xfrm>
            <a:off x="1" y="0"/>
            <a:ext cx="12191999" cy="6858000"/>
          </a:xfrm>
          <a:prstGeom prst="rect">
            <a:avLst/>
          </a:prstGeom>
          <a:noFill/>
          <a:ln>
            <a:noFill/>
          </a:ln>
        </p:spPr>
      </p:pic>
    </p:spTree>
    <p:extLst>
      <p:ext uri="{BB962C8B-B14F-4D97-AF65-F5344CB8AC3E}">
        <p14:creationId xmlns:p14="http://schemas.microsoft.com/office/powerpoint/2010/main" val="20711805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F3B5E"/>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153ED4B-111F-1B44-A7D4-0DA7EC5CCEAB}"/>
              </a:ext>
            </a:extLst>
          </p:cNvPr>
          <p:cNvSpPr>
            <a:spLocks noGrp="1"/>
          </p:cNvSpPr>
          <p:nvPr>
            <p:ph type="body" sz="quarter" idx="10"/>
          </p:nvPr>
        </p:nvSpPr>
        <p:spPr>
          <a:xfrm>
            <a:off x="1195919" y="2381252"/>
            <a:ext cx="10297583" cy="335491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93526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3281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6D114BD-4270-ED44-99EB-8ADEF95A5104}"/>
              </a:ext>
            </a:extLst>
          </p:cNvPr>
          <p:cNvCxnSpPr/>
          <p:nvPr userDrawn="1"/>
        </p:nvCxnSpPr>
        <p:spPr>
          <a:xfrm>
            <a:off x="758596" y="612211"/>
            <a:ext cx="1143000" cy="0"/>
          </a:xfrm>
          <a:prstGeom prst="line">
            <a:avLst/>
          </a:prstGeom>
          <a:ln w="1016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2505BF6A-CA31-4143-B5B5-3A65F974B64A}"/>
              </a:ext>
            </a:extLst>
          </p:cNvPr>
          <p:cNvSpPr>
            <a:spLocks noGrp="1"/>
          </p:cNvSpPr>
          <p:nvPr>
            <p:ph type="body" sz="quarter" idx="11" hasCustomPrompt="1"/>
          </p:nvPr>
        </p:nvSpPr>
        <p:spPr>
          <a:xfrm>
            <a:off x="758598" y="822781"/>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spTree>
    <p:extLst>
      <p:ext uri="{BB962C8B-B14F-4D97-AF65-F5344CB8AC3E}">
        <p14:creationId xmlns:p14="http://schemas.microsoft.com/office/powerpoint/2010/main" val="13129498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6D114BD-4270-ED44-99EB-8ADEF95A5104}"/>
              </a:ext>
            </a:extLst>
          </p:cNvPr>
          <p:cNvCxnSpPr/>
          <p:nvPr userDrawn="1"/>
        </p:nvCxnSpPr>
        <p:spPr>
          <a:xfrm>
            <a:off x="758596" y="612211"/>
            <a:ext cx="1143000" cy="0"/>
          </a:xfrm>
          <a:prstGeom prst="line">
            <a:avLst/>
          </a:prstGeom>
          <a:ln w="1016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2505BF6A-CA31-4143-B5B5-3A65F974B64A}"/>
              </a:ext>
            </a:extLst>
          </p:cNvPr>
          <p:cNvSpPr>
            <a:spLocks noGrp="1"/>
          </p:cNvSpPr>
          <p:nvPr>
            <p:ph type="body" sz="quarter" idx="11" hasCustomPrompt="1"/>
          </p:nvPr>
        </p:nvSpPr>
        <p:spPr>
          <a:xfrm>
            <a:off x="758598" y="822781"/>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sp>
        <p:nvSpPr>
          <p:cNvPr id="3" name="Text Placeholder 2">
            <a:extLst>
              <a:ext uri="{FF2B5EF4-FFF2-40B4-BE49-F238E27FC236}">
                <a16:creationId xmlns:a16="http://schemas.microsoft.com/office/drawing/2014/main" id="{B1298859-87E1-6C42-938F-52A5CA777FE0}"/>
              </a:ext>
            </a:extLst>
          </p:cNvPr>
          <p:cNvSpPr>
            <a:spLocks noGrp="1"/>
          </p:cNvSpPr>
          <p:nvPr>
            <p:ph type="body" sz="quarter" idx="12"/>
          </p:nvPr>
        </p:nvSpPr>
        <p:spPr>
          <a:xfrm>
            <a:off x="758598" y="1970315"/>
            <a:ext cx="4510583" cy="3831999"/>
          </a:xfrm>
          <a:prstGeom prst="rect">
            <a:avLst/>
          </a:prstGeom>
        </p:spPr>
        <p:txBody>
          <a:bodyPr/>
          <a:lstStyle>
            <a:lvl1pPr marL="0" marR="0" indent="0" algn="l" defTabSz="1088403" rtl="0" eaLnBrk="1" fontAlgn="auto" latinLnBrk="0" hangingPunct="1">
              <a:lnSpc>
                <a:spcPct val="100000"/>
              </a:lnSpc>
              <a:spcBef>
                <a:spcPts val="0"/>
              </a:spcBef>
              <a:spcAft>
                <a:spcPts val="2000"/>
              </a:spcAft>
              <a:buClrTx/>
              <a:buSzTx/>
              <a:buFont typeface="Arial" panose="020B0604020202020204" pitchFamily="34" charset="0"/>
              <a:buNone/>
              <a:tabLst/>
              <a:defRPr sz="2333">
                <a:solidFill>
                  <a:schemeClr val="accent4"/>
                </a:solidFill>
              </a:defRPr>
            </a:lvl1pPr>
            <a:lvl2pPr marL="544201" indent="0">
              <a:buNone/>
              <a:defRPr sz="2333">
                <a:solidFill>
                  <a:schemeClr val="accent4"/>
                </a:solidFill>
              </a:defRPr>
            </a:lvl2pPr>
            <a:lvl3pPr marL="1088403" indent="0">
              <a:buNone/>
              <a:defRPr sz="2000">
                <a:solidFill>
                  <a:schemeClr val="accent4"/>
                </a:solidFill>
              </a:defRPr>
            </a:lvl3pPr>
            <a:lvl4pPr marL="1632606" indent="0">
              <a:buNone/>
              <a:defRPr sz="1667">
                <a:solidFill>
                  <a:schemeClr val="accent4"/>
                </a:solidFill>
              </a:defRPr>
            </a:lvl4pPr>
            <a:lvl5pPr marL="2176807" indent="0">
              <a:buNone/>
              <a:defRPr sz="1667">
                <a:solidFill>
                  <a:schemeClr val="accent4"/>
                </a:solidFill>
              </a:defRPr>
            </a:lvl5pPr>
          </a:lstStyle>
          <a:p>
            <a:pPr lvl="0"/>
            <a:r>
              <a:rPr lang="en-US"/>
              <a:t>Edit Master text styles</a:t>
            </a:r>
          </a:p>
          <a:p>
            <a:pPr lvl="0"/>
            <a:r>
              <a:rPr lang="en-US"/>
              <a:t>Edit Master text styles</a:t>
            </a:r>
          </a:p>
          <a:p>
            <a:pPr lvl="0"/>
            <a:r>
              <a:rPr lang="en-US"/>
              <a:t>Edit Master text styles</a:t>
            </a:r>
          </a:p>
          <a:p>
            <a:pPr lvl="0"/>
            <a:r>
              <a:rPr lang="en-US"/>
              <a:t>Edit Master text styles</a:t>
            </a:r>
          </a:p>
        </p:txBody>
      </p:sp>
    </p:spTree>
    <p:extLst>
      <p:ext uri="{BB962C8B-B14F-4D97-AF65-F5344CB8AC3E}">
        <p14:creationId xmlns:p14="http://schemas.microsoft.com/office/powerpoint/2010/main" val="29985340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losing Slide Blue">
    <p:bg>
      <p:bgPr>
        <a:solidFill>
          <a:srgbClr val="0F3B5E"/>
        </a:solidFill>
        <a:effectLst/>
      </p:bgPr>
    </p:bg>
    <p:spTree>
      <p:nvGrpSpPr>
        <p:cNvPr id="1" name=""/>
        <p:cNvGrpSpPr/>
        <p:nvPr/>
      </p:nvGrpSpPr>
      <p:grpSpPr>
        <a:xfrm>
          <a:off x="0" y="0"/>
          <a:ext cx="0" cy="0"/>
          <a:chOff x="0" y="0"/>
          <a:chExt cx="0" cy="0"/>
        </a:xfrm>
      </p:grpSpPr>
      <p:grpSp>
        <p:nvGrpSpPr>
          <p:cNvPr id="23" name="Group 22"/>
          <p:cNvGrpSpPr>
            <a:grpSpLocks noChangeAspect="1"/>
          </p:cNvGrpSpPr>
          <p:nvPr userDrawn="1"/>
        </p:nvGrpSpPr>
        <p:grpSpPr>
          <a:xfrm>
            <a:off x="2857500" y="2758915"/>
            <a:ext cx="6477000" cy="1340175"/>
            <a:chOff x="2286000" y="2601913"/>
            <a:chExt cx="10058400" cy="2081212"/>
          </a:xfrm>
        </p:grpSpPr>
        <p:sp>
          <p:nvSpPr>
            <p:cNvPr id="5" name="Freeform 5"/>
            <p:cNvSpPr>
              <a:spLocks/>
            </p:cNvSpPr>
            <p:nvPr userDrawn="1"/>
          </p:nvSpPr>
          <p:spPr bwMode="auto">
            <a:xfrm>
              <a:off x="2995613" y="3267075"/>
              <a:ext cx="693738" cy="742950"/>
            </a:xfrm>
            <a:custGeom>
              <a:avLst/>
              <a:gdLst>
                <a:gd name="T0" fmla="*/ 437 w 437"/>
                <a:gd name="T1" fmla="*/ 269 h 468"/>
                <a:gd name="T2" fmla="*/ 254 w 437"/>
                <a:gd name="T3" fmla="*/ 269 h 468"/>
                <a:gd name="T4" fmla="*/ 254 w 437"/>
                <a:gd name="T5" fmla="*/ 468 h 468"/>
                <a:gd name="T6" fmla="*/ 182 w 437"/>
                <a:gd name="T7" fmla="*/ 468 h 468"/>
                <a:gd name="T8" fmla="*/ 182 w 437"/>
                <a:gd name="T9" fmla="*/ 269 h 468"/>
                <a:gd name="T10" fmla="*/ 0 w 437"/>
                <a:gd name="T11" fmla="*/ 269 h 468"/>
                <a:gd name="T12" fmla="*/ 0 w 437"/>
                <a:gd name="T13" fmla="*/ 198 h 468"/>
                <a:gd name="T14" fmla="*/ 182 w 437"/>
                <a:gd name="T15" fmla="*/ 198 h 468"/>
                <a:gd name="T16" fmla="*/ 182 w 437"/>
                <a:gd name="T17" fmla="*/ 0 h 468"/>
                <a:gd name="T18" fmla="*/ 254 w 437"/>
                <a:gd name="T19" fmla="*/ 0 h 468"/>
                <a:gd name="T20" fmla="*/ 254 w 437"/>
                <a:gd name="T21" fmla="*/ 198 h 468"/>
                <a:gd name="T22" fmla="*/ 437 w 437"/>
                <a:gd name="T23" fmla="*/ 198 h 468"/>
                <a:gd name="T24" fmla="*/ 437 w 437"/>
                <a:gd name="T25" fmla="*/ 269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468">
                  <a:moveTo>
                    <a:pt x="437" y="269"/>
                  </a:moveTo>
                  <a:lnTo>
                    <a:pt x="254" y="269"/>
                  </a:lnTo>
                  <a:lnTo>
                    <a:pt x="254" y="468"/>
                  </a:lnTo>
                  <a:lnTo>
                    <a:pt x="182" y="468"/>
                  </a:lnTo>
                  <a:lnTo>
                    <a:pt x="182" y="269"/>
                  </a:lnTo>
                  <a:lnTo>
                    <a:pt x="0" y="269"/>
                  </a:lnTo>
                  <a:lnTo>
                    <a:pt x="0" y="198"/>
                  </a:lnTo>
                  <a:lnTo>
                    <a:pt x="182" y="198"/>
                  </a:lnTo>
                  <a:lnTo>
                    <a:pt x="182" y="0"/>
                  </a:lnTo>
                  <a:lnTo>
                    <a:pt x="254" y="0"/>
                  </a:lnTo>
                  <a:lnTo>
                    <a:pt x="254" y="198"/>
                  </a:lnTo>
                  <a:lnTo>
                    <a:pt x="437" y="198"/>
                  </a:lnTo>
                  <a:lnTo>
                    <a:pt x="437" y="26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6" name="Freeform 6"/>
            <p:cNvSpPr>
              <a:spLocks/>
            </p:cNvSpPr>
            <p:nvPr userDrawn="1"/>
          </p:nvSpPr>
          <p:spPr bwMode="auto">
            <a:xfrm>
              <a:off x="2489200" y="3814763"/>
              <a:ext cx="615950" cy="652462"/>
            </a:xfrm>
            <a:custGeom>
              <a:avLst/>
              <a:gdLst>
                <a:gd name="T0" fmla="*/ 388 w 388"/>
                <a:gd name="T1" fmla="*/ 177 h 411"/>
                <a:gd name="T2" fmla="*/ 225 w 388"/>
                <a:gd name="T3" fmla="*/ 177 h 411"/>
                <a:gd name="T4" fmla="*/ 225 w 388"/>
                <a:gd name="T5" fmla="*/ 0 h 411"/>
                <a:gd name="T6" fmla="*/ 163 w 388"/>
                <a:gd name="T7" fmla="*/ 0 h 411"/>
                <a:gd name="T8" fmla="*/ 163 w 388"/>
                <a:gd name="T9" fmla="*/ 177 h 411"/>
                <a:gd name="T10" fmla="*/ 0 w 388"/>
                <a:gd name="T11" fmla="*/ 177 h 411"/>
                <a:gd name="T12" fmla="*/ 0 w 388"/>
                <a:gd name="T13" fmla="*/ 231 h 411"/>
                <a:gd name="T14" fmla="*/ 163 w 388"/>
                <a:gd name="T15" fmla="*/ 231 h 411"/>
                <a:gd name="T16" fmla="*/ 163 w 388"/>
                <a:gd name="T17" fmla="*/ 411 h 411"/>
                <a:gd name="T18" fmla="*/ 225 w 388"/>
                <a:gd name="T19" fmla="*/ 411 h 411"/>
                <a:gd name="T20" fmla="*/ 225 w 388"/>
                <a:gd name="T21" fmla="*/ 231 h 411"/>
                <a:gd name="T22" fmla="*/ 388 w 388"/>
                <a:gd name="T23" fmla="*/ 231 h 411"/>
                <a:gd name="T24" fmla="*/ 388 w 388"/>
                <a:gd name="T25" fmla="*/ 17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411">
                  <a:moveTo>
                    <a:pt x="388" y="177"/>
                  </a:moveTo>
                  <a:lnTo>
                    <a:pt x="225" y="177"/>
                  </a:lnTo>
                  <a:lnTo>
                    <a:pt x="225" y="0"/>
                  </a:lnTo>
                  <a:lnTo>
                    <a:pt x="163" y="0"/>
                  </a:lnTo>
                  <a:lnTo>
                    <a:pt x="163" y="177"/>
                  </a:lnTo>
                  <a:lnTo>
                    <a:pt x="0" y="177"/>
                  </a:lnTo>
                  <a:lnTo>
                    <a:pt x="0" y="231"/>
                  </a:lnTo>
                  <a:lnTo>
                    <a:pt x="163" y="231"/>
                  </a:lnTo>
                  <a:lnTo>
                    <a:pt x="163" y="411"/>
                  </a:lnTo>
                  <a:lnTo>
                    <a:pt x="225" y="411"/>
                  </a:lnTo>
                  <a:lnTo>
                    <a:pt x="225" y="231"/>
                  </a:lnTo>
                  <a:lnTo>
                    <a:pt x="388" y="231"/>
                  </a:lnTo>
                  <a:lnTo>
                    <a:pt x="388" y="17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7" name="Freeform 7"/>
            <p:cNvSpPr>
              <a:spLocks/>
            </p:cNvSpPr>
            <p:nvPr userDrawn="1"/>
          </p:nvSpPr>
          <p:spPr bwMode="auto">
            <a:xfrm>
              <a:off x="3579813" y="2801938"/>
              <a:ext cx="615950" cy="652462"/>
            </a:xfrm>
            <a:custGeom>
              <a:avLst/>
              <a:gdLst>
                <a:gd name="T0" fmla="*/ 388 w 388"/>
                <a:gd name="T1" fmla="*/ 179 h 411"/>
                <a:gd name="T2" fmla="*/ 225 w 388"/>
                <a:gd name="T3" fmla="*/ 179 h 411"/>
                <a:gd name="T4" fmla="*/ 225 w 388"/>
                <a:gd name="T5" fmla="*/ 0 h 411"/>
                <a:gd name="T6" fmla="*/ 163 w 388"/>
                <a:gd name="T7" fmla="*/ 0 h 411"/>
                <a:gd name="T8" fmla="*/ 163 w 388"/>
                <a:gd name="T9" fmla="*/ 179 h 411"/>
                <a:gd name="T10" fmla="*/ 0 w 388"/>
                <a:gd name="T11" fmla="*/ 179 h 411"/>
                <a:gd name="T12" fmla="*/ 0 w 388"/>
                <a:gd name="T13" fmla="*/ 233 h 411"/>
                <a:gd name="T14" fmla="*/ 163 w 388"/>
                <a:gd name="T15" fmla="*/ 233 h 411"/>
                <a:gd name="T16" fmla="*/ 163 w 388"/>
                <a:gd name="T17" fmla="*/ 411 h 411"/>
                <a:gd name="T18" fmla="*/ 225 w 388"/>
                <a:gd name="T19" fmla="*/ 411 h 411"/>
                <a:gd name="T20" fmla="*/ 225 w 388"/>
                <a:gd name="T21" fmla="*/ 233 h 411"/>
                <a:gd name="T22" fmla="*/ 388 w 388"/>
                <a:gd name="T23" fmla="*/ 233 h 411"/>
                <a:gd name="T24" fmla="*/ 388 w 388"/>
                <a:gd name="T25" fmla="*/ 17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411">
                  <a:moveTo>
                    <a:pt x="388" y="179"/>
                  </a:moveTo>
                  <a:lnTo>
                    <a:pt x="225" y="179"/>
                  </a:lnTo>
                  <a:lnTo>
                    <a:pt x="225" y="0"/>
                  </a:lnTo>
                  <a:lnTo>
                    <a:pt x="163" y="0"/>
                  </a:lnTo>
                  <a:lnTo>
                    <a:pt x="163" y="179"/>
                  </a:lnTo>
                  <a:lnTo>
                    <a:pt x="0" y="179"/>
                  </a:lnTo>
                  <a:lnTo>
                    <a:pt x="0" y="233"/>
                  </a:lnTo>
                  <a:lnTo>
                    <a:pt x="163" y="233"/>
                  </a:lnTo>
                  <a:lnTo>
                    <a:pt x="163" y="411"/>
                  </a:lnTo>
                  <a:lnTo>
                    <a:pt x="225" y="411"/>
                  </a:lnTo>
                  <a:lnTo>
                    <a:pt x="225" y="233"/>
                  </a:lnTo>
                  <a:lnTo>
                    <a:pt x="388" y="233"/>
                  </a:lnTo>
                  <a:lnTo>
                    <a:pt x="388" y="17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8" name="Freeform 8"/>
            <p:cNvSpPr>
              <a:spLocks/>
            </p:cNvSpPr>
            <p:nvPr userDrawn="1"/>
          </p:nvSpPr>
          <p:spPr bwMode="auto">
            <a:xfrm>
              <a:off x="3125788" y="4213225"/>
              <a:ext cx="436563" cy="469900"/>
            </a:xfrm>
            <a:custGeom>
              <a:avLst/>
              <a:gdLst>
                <a:gd name="T0" fmla="*/ 275 w 275"/>
                <a:gd name="T1" fmla="*/ 125 h 296"/>
                <a:gd name="T2" fmla="*/ 163 w 275"/>
                <a:gd name="T3" fmla="*/ 125 h 296"/>
                <a:gd name="T4" fmla="*/ 163 w 275"/>
                <a:gd name="T5" fmla="*/ 0 h 296"/>
                <a:gd name="T6" fmla="*/ 111 w 275"/>
                <a:gd name="T7" fmla="*/ 0 h 296"/>
                <a:gd name="T8" fmla="*/ 111 w 275"/>
                <a:gd name="T9" fmla="*/ 125 h 296"/>
                <a:gd name="T10" fmla="*/ 0 w 275"/>
                <a:gd name="T11" fmla="*/ 125 h 296"/>
                <a:gd name="T12" fmla="*/ 0 w 275"/>
                <a:gd name="T13" fmla="*/ 172 h 296"/>
                <a:gd name="T14" fmla="*/ 111 w 275"/>
                <a:gd name="T15" fmla="*/ 172 h 296"/>
                <a:gd name="T16" fmla="*/ 111 w 275"/>
                <a:gd name="T17" fmla="*/ 296 h 296"/>
                <a:gd name="T18" fmla="*/ 163 w 275"/>
                <a:gd name="T19" fmla="*/ 296 h 296"/>
                <a:gd name="T20" fmla="*/ 163 w 275"/>
                <a:gd name="T21" fmla="*/ 172 h 296"/>
                <a:gd name="T22" fmla="*/ 275 w 275"/>
                <a:gd name="T23" fmla="*/ 172 h 296"/>
                <a:gd name="T24" fmla="*/ 275 w 275"/>
                <a:gd name="T25" fmla="*/ 12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96">
                  <a:moveTo>
                    <a:pt x="275" y="125"/>
                  </a:moveTo>
                  <a:lnTo>
                    <a:pt x="163" y="125"/>
                  </a:lnTo>
                  <a:lnTo>
                    <a:pt x="163" y="0"/>
                  </a:lnTo>
                  <a:lnTo>
                    <a:pt x="111" y="0"/>
                  </a:lnTo>
                  <a:lnTo>
                    <a:pt x="111" y="125"/>
                  </a:lnTo>
                  <a:lnTo>
                    <a:pt x="0" y="125"/>
                  </a:lnTo>
                  <a:lnTo>
                    <a:pt x="0" y="172"/>
                  </a:lnTo>
                  <a:lnTo>
                    <a:pt x="111" y="172"/>
                  </a:lnTo>
                  <a:lnTo>
                    <a:pt x="111" y="296"/>
                  </a:lnTo>
                  <a:lnTo>
                    <a:pt x="163" y="296"/>
                  </a:lnTo>
                  <a:lnTo>
                    <a:pt x="163" y="172"/>
                  </a:lnTo>
                  <a:lnTo>
                    <a:pt x="275" y="172"/>
                  </a:lnTo>
                  <a:lnTo>
                    <a:pt x="275" y="1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9" name="Freeform 9"/>
            <p:cNvSpPr>
              <a:spLocks/>
            </p:cNvSpPr>
            <p:nvPr userDrawn="1"/>
          </p:nvSpPr>
          <p:spPr bwMode="auto">
            <a:xfrm>
              <a:off x="2489200" y="2801938"/>
              <a:ext cx="615950" cy="652462"/>
            </a:xfrm>
            <a:custGeom>
              <a:avLst/>
              <a:gdLst>
                <a:gd name="T0" fmla="*/ 388 w 388"/>
                <a:gd name="T1" fmla="*/ 179 h 411"/>
                <a:gd name="T2" fmla="*/ 223 w 388"/>
                <a:gd name="T3" fmla="*/ 179 h 411"/>
                <a:gd name="T4" fmla="*/ 223 w 388"/>
                <a:gd name="T5" fmla="*/ 0 h 411"/>
                <a:gd name="T6" fmla="*/ 165 w 388"/>
                <a:gd name="T7" fmla="*/ 0 h 411"/>
                <a:gd name="T8" fmla="*/ 165 w 388"/>
                <a:gd name="T9" fmla="*/ 179 h 411"/>
                <a:gd name="T10" fmla="*/ 0 w 388"/>
                <a:gd name="T11" fmla="*/ 179 h 411"/>
                <a:gd name="T12" fmla="*/ 0 w 388"/>
                <a:gd name="T13" fmla="*/ 232 h 411"/>
                <a:gd name="T14" fmla="*/ 165 w 388"/>
                <a:gd name="T15" fmla="*/ 232 h 411"/>
                <a:gd name="T16" fmla="*/ 165 w 388"/>
                <a:gd name="T17" fmla="*/ 411 h 411"/>
                <a:gd name="T18" fmla="*/ 223 w 388"/>
                <a:gd name="T19" fmla="*/ 411 h 411"/>
                <a:gd name="T20" fmla="*/ 223 w 388"/>
                <a:gd name="T21" fmla="*/ 232 h 411"/>
                <a:gd name="T22" fmla="*/ 388 w 388"/>
                <a:gd name="T23" fmla="*/ 232 h 411"/>
                <a:gd name="T24" fmla="*/ 388 w 388"/>
                <a:gd name="T25" fmla="*/ 17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411">
                  <a:moveTo>
                    <a:pt x="388" y="179"/>
                  </a:moveTo>
                  <a:lnTo>
                    <a:pt x="223" y="179"/>
                  </a:lnTo>
                  <a:lnTo>
                    <a:pt x="223" y="0"/>
                  </a:lnTo>
                  <a:lnTo>
                    <a:pt x="165" y="0"/>
                  </a:lnTo>
                  <a:lnTo>
                    <a:pt x="165" y="179"/>
                  </a:lnTo>
                  <a:lnTo>
                    <a:pt x="0" y="179"/>
                  </a:lnTo>
                  <a:lnTo>
                    <a:pt x="0" y="232"/>
                  </a:lnTo>
                  <a:lnTo>
                    <a:pt x="165" y="232"/>
                  </a:lnTo>
                  <a:lnTo>
                    <a:pt x="165" y="411"/>
                  </a:lnTo>
                  <a:lnTo>
                    <a:pt x="223" y="411"/>
                  </a:lnTo>
                  <a:lnTo>
                    <a:pt x="223" y="232"/>
                  </a:lnTo>
                  <a:lnTo>
                    <a:pt x="388" y="232"/>
                  </a:lnTo>
                  <a:lnTo>
                    <a:pt x="388" y="17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0" name="Freeform 10"/>
            <p:cNvSpPr>
              <a:spLocks/>
            </p:cNvSpPr>
            <p:nvPr userDrawn="1"/>
          </p:nvSpPr>
          <p:spPr bwMode="auto">
            <a:xfrm>
              <a:off x="3959225" y="3403600"/>
              <a:ext cx="436563" cy="469900"/>
            </a:xfrm>
            <a:custGeom>
              <a:avLst/>
              <a:gdLst>
                <a:gd name="T0" fmla="*/ 275 w 275"/>
                <a:gd name="T1" fmla="*/ 123 h 296"/>
                <a:gd name="T2" fmla="*/ 165 w 275"/>
                <a:gd name="T3" fmla="*/ 123 h 296"/>
                <a:gd name="T4" fmla="*/ 165 w 275"/>
                <a:gd name="T5" fmla="*/ 0 h 296"/>
                <a:gd name="T6" fmla="*/ 112 w 275"/>
                <a:gd name="T7" fmla="*/ 0 h 296"/>
                <a:gd name="T8" fmla="*/ 112 w 275"/>
                <a:gd name="T9" fmla="*/ 123 h 296"/>
                <a:gd name="T10" fmla="*/ 0 w 275"/>
                <a:gd name="T11" fmla="*/ 123 h 296"/>
                <a:gd name="T12" fmla="*/ 0 w 275"/>
                <a:gd name="T13" fmla="*/ 171 h 296"/>
                <a:gd name="T14" fmla="*/ 112 w 275"/>
                <a:gd name="T15" fmla="*/ 171 h 296"/>
                <a:gd name="T16" fmla="*/ 112 w 275"/>
                <a:gd name="T17" fmla="*/ 296 h 296"/>
                <a:gd name="T18" fmla="*/ 165 w 275"/>
                <a:gd name="T19" fmla="*/ 296 h 296"/>
                <a:gd name="T20" fmla="*/ 165 w 275"/>
                <a:gd name="T21" fmla="*/ 171 h 296"/>
                <a:gd name="T22" fmla="*/ 275 w 275"/>
                <a:gd name="T23" fmla="*/ 171 h 296"/>
                <a:gd name="T24" fmla="*/ 275 w 275"/>
                <a:gd name="T25" fmla="*/ 12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96">
                  <a:moveTo>
                    <a:pt x="275" y="123"/>
                  </a:moveTo>
                  <a:lnTo>
                    <a:pt x="165" y="123"/>
                  </a:lnTo>
                  <a:lnTo>
                    <a:pt x="165" y="0"/>
                  </a:lnTo>
                  <a:lnTo>
                    <a:pt x="112" y="0"/>
                  </a:lnTo>
                  <a:lnTo>
                    <a:pt x="112" y="123"/>
                  </a:lnTo>
                  <a:lnTo>
                    <a:pt x="0" y="123"/>
                  </a:lnTo>
                  <a:lnTo>
                    <a:pt x="0" y="171"/>
                  </a:lnTo>
                  <a:lnTo>
                    <a:pt x="112" y="171"/>
                  </a:lnTo>
                  <a:lnTo>
                    <a:pt x="112" y="296"/>
                  </a:lnTo>
                  <a:lnTo>
                    <a:pt x="165" y="296"/>
                  </a:lnTo>
                  <a:lnTo>
                    <a:pt x="165" y="171"/>
                  </a:lnTo>
                  <a:lnTo>
                    <a:pt x="275" y="171"/>
                  </a:lnTo>
                  <a:lnTo>
                    <a:pt x="275" y="1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1" name="Freeform 11"/>
            <p:cNvSpPr>
              <a:spLocks/>
            </p:cNvSpPr>
            <p:nvPr userDrawn="1"/>
          </p:nvSpPr>
          <p:spPr bwMode="auto">
            <a:xfrm>
              <a:off x="3579813" y="3814763"/>
              <a:ext cx="615950" cy="652462"/>
            </a:xfrm>
            <a:custGeom>
              <a:avLst/>
              <a:gdLst>
                <a:gd name="T0" fmla="*/ 388 w 388"/>
                <a:gd name="T1" fmla="*/ 177 h 411"/>
                <a:gd name="T2" fmla="*/ 225 w 388"/>
                <a:gd name="T3" fmla="*/ 177 h 411"/>
                <a:gd name="T4" fmla="*/ 225 w 388"/>
                <a:gd name="T5" fmla="*/ 0 h 411"/>
                <a:gd name="T6" fmla="*/ 163 w 388"/>
                <a:gd name="T7" fmla="*/ 0 h 411"/>
                <a:gd name="T8" fmla="*/ 163 w 388"/>
                <a:gd name="T9" fmla="*/ 177 h 411"/>
                <a:gd name="T10" fmla="*/ 0 w 388"/>
                <a:gd name="T11" fmla="*/ 177 h 411"/>
                <a:gd name="T12" fmla="*/ 0 w 388"/>
                <a:gd name="T13" fmla="*/ 231 h 411"/>
                <a:gd name="T14" fmla="*/ 163 w 388"/>
                <a:gd name="T15" fmla="*/ 231 h 411"/>
                <a:gd name="T16" fmla="*/ 163 w 388"/>
                <a:gd name="T17" fmla="*/ 411 h 411"/>
                <a:gd name="T18" fmla="*/ 225 w 388"/>
                <a:gd name="T19" fmla="*/ 411 h 411"/>
                <a:gd name="T20" fmla="*/ 225 w 388"/>
                <a:gd name="T21" fmla="*/ 231 h 411"/>
                <a:gd name="T22" fmla="*/ 388 w 388"/>
                <a:gd name="T23" fmla="*/ 231 h 411"/>
                <a:gd name="T24" fmla="*/ 388 w 388"/>
                <a:gd name="T25" fmla="*/ 17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411">
                  <a:moveTo>
                    <a:pt x="388" y="177"/>
                  </a:moveTo>
                  <a:lnTo>
                    <a:pt x="225" y="177"/>
                  </a:lnTo>
                  <a:lnTo>
                    <a:pt x="225" y="0"/>
                  </a:lnTo>
                  <a:lnTo>
                    <a:pt x="163" y="0"/>
                  </a:lnTo>
                  <a:lnTo>
                    <a:pt x="163" y="177"/>
                  </a:lnTo>
                  <a:lnTo>
                    <a:pt x="0" y="177"/>
                  </a:lnTo>
                  <a:lnTo>
                    <a:pt x="0" y="231"/>
                  </a:lnTo>
                  <a:lnTo>
                    <a:pt x="163" y="231"/>
                  </a:lnTo>
                  <a:lnTo>
                    <a:pt x="163" y="411"/>
                  </a:lnTo>
                  <a:lnTo>
                    <a:pt x="225" y="411"/>
                  </a:lnTo>
                  <a:lnTo>
                    <a:pt x="225" y="231"/>
                  </a:lnTo>
                  <a:lnTo>
                    <a:pt x="388" y="231"/>
                  </a:lnTo>
                  <a:lnTo>
                    <a:pt x="388" y="17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2" name="Freeform 12"/>
            <p:cNvSpPr>
              <a:spLocks/>
            </p:cNvSpPr>
            <p:nvPr userDrawn="1"/>
          </p:nvSpPr>
          <p:spPr bwMode="auto">
            <a:xfrm>
              <a:off x="3138488" y="2601913"/>
              <a:ext cx="412750" cy="442912"/>
            </a:xfrm>
            <a:custGeom>
              <a:avLst/>
              <a:gdLst>
                <a:gd name="T0" fmla="*/ 260 w 260"/>
                <a:gd name="T1" fmla="*/ 121 h 279"/>
                <a:gd name="T2" fmla="*/ 149 w 260"/>
                <a:gd name="T3" fmla="*/ 121 h 279"/>
                <a:gd name="T4" fmla="*/ 149 w 260"/>
                <a:gd name="T5" fmla="*/ 0 h 279"/>
                <a:gd name="T6" fmla="*/ 110 w 260"/>
                <a:gd name="T7" fmla="*/ 0 h 279"/>
                <a:gd name="T8" fmla="*/ 110 w 260"/>
                <a:gd name="T9" fmla="*/ 121 h 279"/>
                <a:gd name="T10" fmla="*/ 0 w 260"/>
                <a:gd name="T11" fmla="*/ 121 h 279"/>
                <a:gd name="T12" fmla="*/ 0 w 260"/>
                <a:gd name="T13" fmla="*/ 158 h 279"/>
                <a:gd name="T14" fmla="*/ 110 w 260"/>
                <a:gd name="T15" fmla="*/ 158 h 279"/>
                <a:gd name="T16" fmla="*/ 110 w 260"/>
                <a:gd name="T17" fmla="*/ 279 h 279"/>
                <a:gd name="T18" fmla="*/ 149 w 260"/>
                <a:gd name="T19" fmla="*/ 279 h 279"/>
                <a:gd name="T20" fmla="*/ 149 w 260"/>
                <a:gd name="T21" fmla="*/ 158 h 279"/>
                <a:gd name="T22" fmla="*/ 260 w 260"/>
                <a:gd name="T23" fmla="*/ 158 h 279"/>
                <a:gd name="T24" fmla="*/ 260 w 260"/>
                <a:gd name="T25" fmla="*/ 12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279">
                  <a:moveTo>
                    <a:pt x="260" y="121"/>
                  </a:moveTo>
                  <a:lnTo>
                    <a:pt x="149" y="121"/>
                  </a:lnTo>
                  <a:lnTo>
                    <a:pt x="149" y="0"/>
                  </a:lnTo>
                  <a:lnTo>
                    <a:pt x="110" y="0"/>
                  </a:lnTo>
                  <a:lnTo>
                    <a:pt x="110" y="121"/>
                  </a:lnTo>
                  <a:lnTo>
                    <a:pt x="0" y="121"/>
                  </a:lnTo>
                  <a:lnTo>
                    <a:pt x="0" y="158"/>
                  </a:lnTo>
                  <a:lnTo>
                    <a:pt x="110" y="158"/>
                  </a:lnTo>
                  <a:lnTo>
                    <a:pt x="110" y="279"/>
                  </a:lnTo>
                  <a:lnTo>
                    <a:pt x="149" y="279"/>
                  </a:lnTo>
                  <a:lnTo>
                    <a:pt x="149" y="158"/>
                  </a:lnTo>
                  <a:lnTo>
                    <a:pt x="260" y="158"/>
                  </a:lnTo>
                  <a:lnTo>
                    <a:pt x="260" y="1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3" name="Freeform 13"/>
            <p:cNvSpPr>
              <a:spLocks/>
            </p:cNvSpPr>
            <p:nvPr userDrawn="1"/>
          </p:nvSpPr>
          <p:spPr bwMode="auto">
            <a:xfrm>
              <a:off x="2286000" y="3417888"/>
              <a:ext cx="412750" cy="439737"/>
            </a:xfrm>
            <a:custGeom>
              <a:avLst/>
              <a:gdLst>
                <a:gd name="T0" fmla="*/ 260 w 260"/>
                <a:gd name="T1" fmla="*/ 120 h 277"/>
                <a:gd name="T2" fmla="*/ 149 w 260"/>
                <a:gd name="T3" fmla="*/ 120 h 277"/>
                <a:gd name="T4" fmla="*/ 149 w 260"/>
                <a:gd name="T5" fmla="*/ 0 h 277"/>
                <a:gd name="T6" fmla="*/ 111 w 260"/>
                <a:gd name="T7" fmla="*/ 0 h 277"/>
                <a:gd name="T8" fmla="*/ 111 w 260"/>
                <a:gd name="T9" fmla="*/ 120 h 277"/>
                <a:gd name="T10" fmla="*/ 0 w 260"/>
                <a:gd name="T11" fmla="*/ 120 h 277"/>
                <a:gd name="T12" fmla="*/ 0 w 260"/>
                <a:gd name="T13" fmla="*/ 158 h 277"/>
                <a:gd name="T14" fmla="*/ 111 w 260"/>
                <a:gd name="T15" fmla="*/ 157 h 277"/>
                <a:gd name="T16" fmla="*/ 111 w 260"/>
                <a:gd name="T17" fmla="*/ 277 h 277"/>
                <a:gd name="T18" fmla="*/ 149 w 260"/>
                <a:gd name="T19" fmla="*/ 277 h 277"/>
                <a:gd name="T20" fmla="*/ 149 w 260"/>
                <a:gd name="T21" fmla="*/ 157 h 277"/>
                <a:gd name="T22" fmla="*/ 260 w 260"/>
                <a:gd name="T23" fmla="*/ 156 h 277"/>
                <a:gd name="T24" fmla="*/ 260 w 260"/>
                <a:gd name="T25" fmla="*/ 12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277">
                  <a:moveTo>
                    <a:pt x="260" y="120"/>
                  </a:moveTo>
                  <a:lnTo>
                    <a:pt x="149" y="120"/>
                  </a:lnTo>
                  <a:lnTo>
                    <a:pt x="149" y="0"/>
                  </a:lnTo>
                  <a:lnTo>
                    <a:pt x="111" y="0"/>
                  </a:lnTo>
                  <a:lnTo>
                    <a:pt x="111" y="120"/>
                  </a:lnTo>
                  <a:lnTo>
                    <a:pt x="0" y="120"/>
                  </a:lnTo>
                  <a:lnTo>
                    <a:pt x="0" y="158"/>
                  </a:lnTo>
                  <a:lnTo>
                    <a:pt x="111" y="157"/>
                  </a:lnTo>
                  <a:lnTo>
                    <a:pt x="111" y="277"/>
                  </a:lnTo>
                  <a:lnTo>
                    <a:pt x="149" y="277"/>
                  </a:lnTo>
                  <a:lnTo>
                    <a:pt x="149" y="157"/>
                  </a:lnTo>
                  <a:lnTo>
                    <a:pt x="260" y="156"/>
                  </a:lnTo>
                  <a:lnTo>
                    <a:pt x="260" y="1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4" name="Freeform 14"/>
            <p:cNvSpPr>
              <a:spLocks noEditPoints="1"/>
            </p:cNvSpPr>
            <p:nvPr userDrawn="1"/>
          </p:nvSpPr>
          <p:spPr bwMode="auto">
            <a:xfrm>
              <a:off x="7472363" y="3148013"/>
              <a:ext cx="592138" cy="952500"/>
            </a:xfrm>
            <a:custGeom>
              <a:avLst/>
              <a:gdLst>
                <a:gd name="T0" fmla="*/ 142 w 290"/>
                <a:gd name="T1" fmla="*/ 147 h 466"/>
                <a:gd name="T2" fmla="*/ 66 w 290"/>
                <a:gd name="T3" fmla="*/ 163 h 466"/>
                <a:gd name="T4" fmla="*/ 66 w 290"/>
                <a:gd name="T5" fmla="*/ 0 h 466"/>
                <a:gd name="T6" fmla="*/ 0 w 290"/>
                <a:gd name="T7" fmla="*/ 0 h 466"/>
                <a:gd name="T8" fmla="*/ 2 w 290"/>
                <a:gd name="T9" fmla="*/ 445 h 466"/>
                <a:gd name="T10" fmla="*/ 117 w 290"/>
                <a:gd name="T11" fmla="*/ 466 h 466"/>
                <a:gd name="T12" fmla="*/ 290 w 290"/>
                <a:gd name="T13" fmla="*/ 306 h 466"/>
                <a:gd name="T14" fmla="*/ 142 w 290"/>
                <a:gd name="T15" fmla="*/ 147 h 466"/>
                <a:gd name="T16" fmla="*/ 124 w 290"/>
                <a:gd name="T17" fmla="*/ 405 h 466"/>
                <a:gd name="T18" fmla="*/ 66 w 290"/>
                <a:gd name="T19" fmla="*/ 394 h 466"/>
                <a:gd name="T20" fmla="*/ 66 w 290"/>
                <a:gd name="T21" fmla="*/ 224 h 466"/>
                <a:gd name="T22" fmla="*/ 130 w 290"/>
                <a:gd name="T23" fmla="*/ 208 h 466"/>
                <a:gd name="T24" fmla="*/ 221 w 290"/>
                <a:gd name="T25" fmla="*/ 307 h 466"/>
                <a:gd name="T26" fmla="*/ 124 w 290"/>
                <a:gd name="T27" fmla="*/ 40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466">
                  <a:moveTo>
                    <a:pt x="142" y="147"/>
                  </a:moveTo>
                  <a:cubicBezTo>
                    <a:pt x="125" y="147"/>
                    <a:pt x="97" y="151"/>
                    <a:pt x="66" y="163"/>
                  </a:cubicBezTo>
                  <a:cubicBezTo>
                    <a:pt x="66" y="0"/>
                    <a:pt x="66" y="0"/>
                    <a:pt x="66" y="0"/>
                  </a:cubicBezTo>
                  <a:cubicBezTo>
                    <a:pt x="0" y="0"/>
                    <a:pt x="0" y="0"/>
                    <a:pt x="0" y="0"/>
                  </a:cubicBezTo>
                  <a:cubicBezTo>
                    <a:pt x="2" y="445"/>
                    <a:pt x="2" y="445"/>
                    <a:pt x="2" y="445"/>
                  </a:cubicBezTo>
                  <a:cubicBezTo>
                    <a:pt x="41" y="458"/>
                    <a:pt x="79" y="466"/>
                    <a:pt x="117" y="466"/>
                  </a:cubicBezTo>
                  <a:cubicBezTo>
                    <a:pt x="227" y="466"/>
                    <a:pt x="290" y="407"/>
                    <a:pt x="290" y="306"/>
                  </a:cubicBezTo>
                  <a:cubicBezTo>
                    <a:pt x="290" y="209"/>
                    <a:pt x="230" y="147"/>
                    <a:pt x="142" y="147"/>
                  </a:cubicBezTo>
                  <a:close/>
                  <a:moveTo>
                    <a:pt x="124" y="405"/>
                  </a:moveTo>
                  <a:cubicBezTo>
                    <a:pt x="105" y="405"/>
                    <a:pt x="86" y="401"/>
                    <a:pt x="66" y="394"/>
                  </a:cubicBezTo>
                  <a:cubicBezTo>
                    <a:pt x="66" y="224"/>
                    <a:pt x="66" y="224"/>
                    <a:pt x="66" y="224"/>
                  </a:cubicBezTo>
                  <a:cubicBezTo>
                    <a:pt x="83" y="216"/>
                    <a:pt x="106" y="208"/>
                    <a:pt x="130" y="208"/>
                  </a:cubicBezTo>
                  <a:cubicBezTo>
                    <a:pt x="185" y="208"/>
                    <a:pt x="221" y="245"/>
                    <a:pt x="221" y="307"/>
                  </a:cubicBezTo>
                  <a:cubicBezTo>
                    <a:pt x="221" y="370"/>
                    <a:pt x="185" y="405"/>
                    <a:pt x="124" y="40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5" name="Rectangle 15"/>
            <p:cNvSpPr>
              <a:spLocks noChangeArrowheads="1"/>
            </p:cNvSpPr>
            <p:nvPr userDrawn="1"/>
          </p:nvSpPr>
          <p:spPr bwMode="auto">
            <a:xfrm>
              <a:off x="8580438" y="3019425"/>
              <a:ext cx="133350" cy="1193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6" name="Freeform 16"/>
            <p:cNvSpPr>
              <a:spLocks noEditPoints="1"/>
            </p:cNvSpPr>
            <p:nvPr userDrawn="1"/>
          </p:nvSpPr>
          <p:spPr bwMode="auto">
            <a:xfrm>
              <a:off x="9251950" y="3449638"/>
              <a:ext cx="614363" cy="663575"/>
            </a:xfrm>
            <a:custGeom>
              <a:avLst/>
              <a:gdLst>
                <a:gd name="T0" fmla="*/ 153 w 301"/>
                <a:gd name="T1" fmla="*/ 0 h 324"/>
                <a:gd name="T2" fmla="*/ 3 w 301"/>
                <a:gd name="T3" fmla="*/ 155 h 324"/>
                <a:gd name="T4" fmla="*/ 149 w 301"/>
                <a:gd name="T5" fmla="*/ 319 h 324"/>
                <a:gd name="T6" fmla="*/ 280 w 301"/>
                <a:gd name="T7" fmla="*/ 296 h 324"/>
                <a:gd name="T8" fmla="*/ 280 w 301"/>
                <a:gd name="T9" fmla="*/ 234 h 324"/>
                <a:gd name="T10" fmla="*/ 157 w 301"/>
                <a:gd name="T11" fmla="*/ 258 h 324"/>
                <a:gd name="T12" fmla="*/ 71 w 301"/>
                <a:gd name="T13" fmla="*/ 171 h 324"/>
                <a:gd name="T14" fmla="*/ 297 w 301"/>
                <a:gd name="T15" fmla="*/ 171 h 324"/>
                <a:gd name="T16" fmla="*/ 153 w 301"/>
                <a:gd name="T17" fmla="*/ 0 h 324"/>
                <a:gd name="T18" fmla="*/ 75 w 301"/>
                <a:gd name="T19" fmla="*/ 123 h 324"/>
                <a:gd name="T20" fmla="*/ 164 w 301"/>
                <a:gd name="T21" fmla="*/ 60 h 324"/>
                <a:gd name="T22" fmla="*/ 225 w 301"/>
                <a:gd name="T23" fmla="*/ 123 h 324"/>
                <a:gd name="T24" fmla="*/ 75 w 301"/>
                <a:gd name="T25" fmla="*/ 12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324">
                  <a:moveTo>
                    <a:pt x="153" y="0"/>
                  </a:moveTo>
                  <a:cubicBezTo>
                    <a:pt x="64" y="0"/>
                    <a:pt x="6" y="64"/>
                    <a:pt x="3" y="155"/>
                  </a:cubicBezTo>
                  <a:cubicBezTo>
                    <a:pt x="0" y="238"/>
                    <a:pt x="49" y="309"/>
                    <a:pt x="149" y="319"/>
                  </a:cubicBezTo>
                  <a:cubicBezTo>
                    <a:pt x="200" y="324"/>
                    <a:pt x="241" y="315"/>
                    <a:pt x="280" y="296"/>
                  </a:cubicBezTo>
                  <a:cubicBezTo>
                    <a:pt x="280" y="234"/>
                    <a:pt x="280" y="234"/>
                    <a:pt x="280" y="234"/>
                  </a:cubicBezTo>
                  <a:cubicBezTo>
                    <a:pt x="250" y="253"/>
                    <a:pt x="196" y="261"/>
                    <a:pt x="157" y="258"/>
                  </a:cubicBezTo>
                  <a:cubicBezTo>
                    <a:pt x="111" y="255"/>
                    <a:pt x="77" y="228"/>
                    <a:pt x="71" y="171"/>
                  </a:cubicBezTo>
                  <a:cubicBezTo>
                    <a:pt x="297" y="171"/>
                    <a:pt x="297" y="171"/>
                    <a:pt x="297" y="171"/>
                  </a:cubicBezTo>
                  <a:cubicBezTo>
                    <a:pt x="301" y="69"/>
                    <a:pt x="247" y="0"/>
                    <a:pt x="153" y="0"/>
                  </a:cubicBezTo>
                  <a:close/>
                  <a:moveTo>
                    <a:pt x="75" y="123"/>
                  </a:moveTo>
                  <a:cubicBezTo>
                    <a:pt x="88" y="83"/>
                    <a:pt x="125" y="58"/>
                    <a:pt x="164" y="60"/>
                  </a:cubicBezTo>
                  <a:cubicBezTo>
                    <a:pt x="202" y="63"/>
                    <a:pt x="223" y="84"/>
                    <a:pt x="225" y="123"/>
                  </a:cubicBezTo>
                  <a:lnTo>
                    <a:pt x="75" y="1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7" name="Freeform 17"/>
            <p:cNvSpPr>
              <a:spLocks/>
            </p:cNvSpPr>
            <p:nvPr userDrawn="1"/>
          </p:nvSpPr>
          <p:spPr bwMode="auto">
            <a:xfrm>
              <a:off x="11491913" y="3462338"/>
              <a:ext cx="552450" cy="633412"/>
            </a:xfrm>
            <a:custGeom>
              <a:avLst/>
              <a:gdLst>
                <a:gd name="T0" fmla="*/ 65 w 270"/>
                <a:gd name="T1" fmla="*/ 193 h 310"/>
                <a:gd name="T2" fmla="*/ 65 w 270"/>
                <a:gd name="T3" fmla="*/ 0 h 310"/>
                <a:gd name="T4" fmla="*/ 0 w 270"/>
                <a:gd name="T5" fmla="*/ 0 h 310"/>
                <a:gd name="T6" fmla="*/ 0 w 270"/>
                <a:gd name="T7" fmla="*/ 201 h 310"/>
                <a:gd name="T8" fmla="*/ 135 w 270"/>
                <a:gd name="T9" fmla="*/ 310 h 310"/>
                <a:gd name="T10" fmla="*/ 270 w 270"/>
                <a:gd name="T11" fmla="*/ 201 h 310"/>
                <a:gd name="T12" fmla="*/ 270 w 270"/>
                <a:gd name="T13" fmla="*/ 0 h 310"/>
                <a:gd name="T14" fmla="*/ 204 w 270"/>
                <a:gd name="T15" fmla="*/ 0 h 310"/>
                <a:gd name="T16" fmla="*/ 204 w 270"/>
                <a:gd name="T17" fmla="*/ 193 h 310"/>
                <a:gd name="T18" fmla="*/ 135 w 270"/>
                <a:gd name="T19" fmla="*/ 261 h 310"/>
                <a:gd name="T20" fmla="*/ 65 w 270"/>
                <a:gd name="T21" fmla="*/ 19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 h="310">
                  <a:moveTo>
                    <a:pt x="65" y="193"/>
                  </a:moveTo>
                  <a:cubicBezTo>
                    <a:pt x="65" y="0"/>
                    <a:pt x="65" y="0"/>
                    <a:pt x="65" y="0"/>
                  </a:cubicBezTo>
                  <a:cubicBezTo>
                    <a:pt x="0" y="0"/>
                    <a:pt x="0" y="0"/>
                    <a:pt x="0" y="0"/>
                  </a:cubicBezTo>
                  <a:cubicBezTo>
                    <a:pt x="0" y="201"/>
                    <a:pt x="0" y="201"/>
                    <a:pt x="0" y="201"/>
                  </a:cubicBezTo>
                  <a:cubicBezTo>
                    <a:pt x="0" y="268"/>
                    <a:pt x="52" y="310"/>
                    <a:pt x="135" y="310"/>
                  </a:cubicBezTo>
                  <a:cubicBezTo>
                    <a:pt x="218" y="310"/>
                    <a:pt x="270" y="268"/>
                    <a:pt x="270" y="201"/>
                  </a:cubicBezTo>
                  <a:cubicBezTo>
                    <a:pt x="270" y="0"/>
                    <a:pt x="270" y="0"/>
                    <a:pt x="270" y="0"/>
                  </a:cubicBezTo>
                  <a:cubicBezTo>
                    <a:pt x="204" y="0"/>
                    <a:pt x="204" y="0"/>
                    <a:pt x="204" y="0"/>
                  </a:cubicBezTo>
                  <a:cubicBezTo>
                    <a:pt x="204" y="193"/>
                    <a:pt x="204" y="193"/>
                    <a:pt x="204" y="193"/>
                  </a:cubicBezTo>
                  <a:cubicBezTo>
                    <a:pt x="204" y="240"/>
                    <a:pt x="176" y="261"/>
                    <a:pt x="135" y="261"/>
                  </a:cubicBezTo>
                  <a:cubicBezTo>
                    <a:pt x="93" y="261"/>
                    <a:pt x="65" y="240"/>
                    <a:pt x="65" y="19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8" name="Freeform 18"/>
            <p:cNvSpPr>
              <a:spLocks noEditPoints="1"/>
            </p:cNvSpPr>
            <p:nvPr userDrawn="1"/>
          </p:nvSpPr>
          <p:spPr bwMode="auto">
            <a:xfrm>
              <a:off x="6232525" y="3446463"/>
              <a:ext cx="592138" cy="654050"/>
            </a:xfrm>
            <a:custGeom>
              <a:avLst/>
              <a:gdLst>
                <a:gd name="T0" fmla="*/ 224 w 290"/>
                <a:gd name="T1" fmla="*/ 0 h 320"/>
                <a:gd name="T2" fmla="*/ 224 w 290"/>
                <a:gd name="T3" fmla="*/ 22 h 320"/>
                <a:gd name="T4" fmla="*/ 148 w 290"/>
                <a:gd name="T5" fmla="*/ 1 h 320"/>
                <a:gd name="T6" fmla="*/ 0 w 290"/>
                <a:gd name="T7" fmla="*/ 160 h 320"/>
                <a:gd name="T8" fmla="*/ 173 w 290"/>
                <a:gd name="T9" fmla="*/ 320 h 320"/>
                <a:gd name="T10" fmla="*/ 288 w 290"/>
                <a:gd name="T11" fmla="*/ 299 h 320"/>
                <a:gd name="T12" fmla="*/ 290 w 290"/>
                <a:gd name="T13" fmla="*/ 0 h 320"/>
                <a:gd name="T14" fmla="*/ 224 w 290"/>
                <a:gd name="T15" fmla="*/ 0 h 320"/>
                <a:gd name="T16" fmla="*/ 223 w 290"/>
                <a:gd name="T17" fmla="*/ 252 h 320"/>
                <a:gd name="T18" fmla="*/ 166 w 290"/>
                <a:gd name="T19" fmla="*/ 259 h 320"/>
                <a:gd name="T20" fmla="*/ 70 w 290"/>
                <a:gd name="T21" fmla="*/ 161 h 320"/>
                <a:gd name="T22" fmla="*/ 160 w 290"/>
                <a:gd name="T23" fmla="*/ 62 h 320"/>
                <a:gd name="T24" fmla="*/ 224 w 290"/>
                <a:gd name="T25" fmla="*/ 83 h 320"/>
                <a:gd name="T26" fmla="*/ 223 w 290"/>
                <a:gd name="T27" fmla="*/ 25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20">
                  <a:moveTo>
                    <a:pt x="224" y="0"/>
                  </a:moveTo>
                  <a:cubicBezTo>
                    <a:pt x="224" y="22"/>
                    <a:pt x="224" y="22"/>
                    <a:pt x="224" y="22"/>
                  </a:cubicBezTo>
                  <a:cubicBezTo>
                    <a:pt x="202" y="8"/>
                    <a:pt x="178" y="1"/>
                    <a:pt x="148" y="1"/>
                  </a:cubicBezTo>
                  <a:cubicBezTo>
                    <a:pt x="60" y="1"/>
                    <a:pt x="0" y="63"/>
                    <a:pt x="0" y="160"/>
                  </a:cubicBezTo>
                  <a:cubicBezTo>
                    <a:pt x="0" y="261"/>
                    <a:pt x="63" y="320"/>
                    <a:pt x="173" y="320"/>
                  </a:cubicBezTo>
                  <a:cubicBezTo>
                    <a:pt x="215" y="319"/>
                    <a:pt x="260" y="311"/>
                    <a:pt x="288" y="299"/>
                  </a:cubicBezTo>
                  <a:cubicBezTo>
                    <a:pt x="290" y="0"/>
                    <a:pt x="290" y="0"/>
                    <a:pt x="290" y="0"/>
                  </a:cubicBezTo>
                  <a:lnTo>
                    <a:pt x="224" y="0"/>
                  </a:lnTo>
                  <a:close/>
                  <a:moveTo>
                    <a:pt x="223" y="252"/>
                  </a:moveTo>
                  <a:cubicBezTo>
                    <a:pt x="200" y="258"/>
                    <a:pt x="182" y="259"/>
                    <a:pt x="166" y="259"/>
                  </a:cubicBezTo>
                  <a:cubicBezTo>
                    <a:pt x="105" y="260"/>
                    <a:pt x="70" y="224"/>
                    <a:pt x="70" y="161"/>
                  </a:cubicBezTo>
                  <a:cubicBezTo>
                    <a:pt x="70" y="99"/>
                    <a:pt x="105" y="62"/>
                    <a:pt x="160" y="62"/>
                  </a:cubicBezTo>
                  <a:cubicBezTo>
                    <a:pt x="183" y="62"/>
                    <a:pt x="203" y="69"/>
                    <a:pt x="224" y="83"/>
                  </a:cubicBezTo>
                  <a:lnTo>
                    <a:pt x="223" y="25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9" name="Freeform 19"/>
            <p:cNvSpPr>
              <a:spLocks noEditPoints="1"/>
            </p:cNvSpPr>
            <p:nvPr userDrawn="1"/>
          </p:nvSpPr>
          <p:spPr bwMode="auto">
            <a:xfrm>
              <a:off x="10377488" y="3446463"/>
              <a:ext cx="592138" cy="654050"/>
            </a:xfrm>
            <a:custGeom>
              <a:avLst/>
              <a:gdLst>
                <a:gd name="T0" fmla="*/ 224 w 290"/>
                <a:gd name="T1" fmla="*/ 0 h 320"/>
                <a:gd name="T2" fmla="*/ 224 w 290"/>
                <a:gd name="T3" fmla="*/ 22 h 320"/>
                <a:gd name="T4" fmla="*/ 148 w 290"/>
                <a:gd name="T5" fmla="*/ 1 h 320"/>
                <a:gd name="T6" fmla="*/ 0 w 290"/>
                <a:gd name="T7" fmla="*/ 160 h 320"/>
                <a:gd name="T8" fmla="*/ 173 w 290"/>
                <a:gd name="T9" fmla="*/ 320 h 320"/>
                <a:gd name="T10" fmla="*/ 288 w 290"/>
                <a:gd name="T11" fmla="*/ 299 h 320"/>
                <a:gd name="T12" fmla="*/ 290 w 290"/>
                <a:gd name="T13" fmla="*/ 0 h 320"/>
                <a:gd name="T14" fmla="*/ 224 w 290"/>
                <a:gd name="T15" fmla="*/ 0 h 320"/>
                <a:gd name="T16" fmla="*/ 223 w 290"/>
                <a:gd name="T17" fmla="*/ 252 h 320"/>
                <a:gd name="T18" fmla="*/ 166 w 290"/>
                <a:gd name="T19" fmla="*/ 259 h 320"/>
                <a:gd name="T20" fmla="*/ 69 w 290"/>
                <a:gd name="T21" fmla="*/ 161 h 320"/>
                <a:gd name="T22" fmla="*/ 160 w 290"/>
                <a:gd name="T23" fmla="*/ 62 h 320"/>
                <a:gd name="T24" fmla="*/ 224 w 290"/>
                <a:gd name="T25" fmla="*/ 83 h 320"/>
                <a:gd name="T26" fmla="*/ 223 w 290"/>
                <a:gd name="T27" fmla="*/ 25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20">
                  <a:moveTo>
                    <a:pt x="224" y="0"/>
                  </a:moveTo>
                  <a:cubicBezTo>
                    <a:pt x="224" y="22"/>
                    <a:pt x="224" y="22"/>
                    <a:pt x="224" y="22"/>
                  </a:cubicBezTo>
                  <a:cubicBezTo>
                    <a:pt x="202" y="8"/>
                    <a:pt x="177" y="1"/>
                    <a:pt x="148" y="1"/>
                  </a:cubicBezTo>
                  <a:cubicBezTo>
                    <a:pt x="60" y="1"/>
                    <a:pt x="0" y="63"/>
                    <a:pt x="0" y="160"/>
                  </a:cubicBezTo>
                  <a:cubicBezTo>
                    <a:pt x="0" y="261"/>
                    <a:pt x="63" y="320"/>
                    <a:pt x="173" y="320"/>
                  </a:cubicBezTo>
                  <a:cubicBezTo>
                    <a:pt x="215" y="319"/>
                    <a:pt x="260" y="311"/>
                    <a:pt x="288" y="299"/>
                  </a:cubicBezTo>
                  <a:cubicBezTo>
                    <a:pt x="290" y="0"/>
                    <a:pt x="290" y="0"/>
                    <a:pt x="290" y="0"/>
                  </a:cubicBezTo>
                  <a:lnTo>
                    <a:pt x="224" y="0"/>
                  </a:lnTo>
                  <a:close/>
                  <a:moveTo>
                    <a:pt x="223" y="252"/>
                  </a:moveTo>
                  <a:cubicBezTo>
                    <a:pt x="200" y="258"/>
                    <a:pt x="179" y="259"/>
                    <a:pt x="166" y="259"/>
                  </a:cubicBezTo>
                  <a:cubicBezTo>
                    <a:pt x="105" y="259"/>
                    <a:pt x="69" y="224"/>
                    <a:pt x="69" y="161"/>
                  </a:cubicBezTo>
                  <a:cubicBezTo>
                    <a:pt x="69" y="99"/>
                    <a:pt x="105" y="62"/>
                    <a:pt x="160" y="62"/>
                  </a:cubicBezTo>
                  <a:cubicBezTo>
                    <a:pt x="182" y="62"/>
                    <a:pt x="203" y="69"/>
                    <a:pt x="224" y="83"/>
                  </a:cubicBezTo>
                  <a:lnTo>
                    <a:pt x="223" y="25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20" name="Freeform 20"/>
            <p:cNvSpPr>
              <a:spLocks/>
            </p:cNvSpPr>
            <p:nvPr userDrawn="1"/>
          </p:nvSpPr>
          <p:spPr bwMode="auto">
            <a:xfrm>
              <a:off x="4892675" y="3190875"/>
              <a:ext cx="854075" cy="914400"/>
            </a:xfrm>
            <a:custGeom>
              <a:avLst/>
              <a:gdLst>
                <a:gd name="T0" fmla="*/ 228 w 538"/>
                <a:gd name="T1" fmla="*/ 238 h 576"/>
                <a:gd name="T2" fmla="*/ 0 w 538"/>
                <a:gd name="T3" fmla="*/ 238 h 576"/>
                <a:gd name="T4" fmla="*/ 0 w 538"/>
                <a:gd name="T5" fmla="*/ 317 h 576"/>
                <a:gd name="T6" fmla="*/ 228 w 538"/>
                <a:gd name="T7" fmla="*/ 317 h 576"/>
                <a:gd name="T8" fmla="*/ 228 w 538"/>
                <a:gd name="T9" fmla="*/ 576 h 576"/>
                <a:gd name="T10" fmla="*/ 311 w 538"/>
                <a:gd name="T11" fmla="*/ 576 h 576"/>
                <a:gd name="T12" fmla="*/ 311 w 538"/>
                <a:gd name="T13" fmla="*/ 317 h 576"/>
                <a:gd name="T14" fmla="*/ 538 w 538"/>
                <a:gd name="T15" fmla="*/ 317 h 576"/>
                <a:gd name="T16" fmla="*/ 538 w 538"/>
                <a:gd name="T17" fmla="*/ 238 h 576"/>
                <a:gd name="T18" fmla="*/ 311 w 538"/>
                <a:gd name="T19" fmla="*/ 238 h 576"/>
                <a:gd name="T20" fmla="*/ 311 w 538"/>
                <a:gd name="T21" fmla="*/ 0 h 576"/>
                <a:gd name="T22" fmla="*/ 228 w 538"/>
                <a:gd name="T23" fmla="*/ 0 h 576"/>
                <a:gd name="T24" fmla="*/ 228 w 538"/>
                <a:gd name="T25" fmla="*/ 23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8" h="576">
                  <a:moveTo>
                    <a:pt x="228" y="238"/>
                  </a:moveTo>
                  <a:lnTo>
                    <a:pt x="0" y="238"/>
                  </a:lnTo>
                  <a:lnTo>
                    <a:pt x="0" y="317"/>
                  </a:lnTo>
                  <a:lnTo>
                    <a:pt x="228" y="317"/>
                  </a:lnTo>
                  <a:lnTo>
                    <a:pt x="228" y="576"/>
                  </a:lnTo>
                  <a:lnTo>
                    <a:pt x="311" y="576"/>
                  </a:lnTo>
                  <a:lnTo>
                    <a:pt x="311" y="317"/>
                  </a:lnTo>
                  <a:lnTo>
                    <a:pt x="538" y="317"/>
                  </a:lnTo>
                  <a:lnTo>
                    <a:pt x="538" y="238"/>
                  </a:lnTo>
                  <a:lnTo>
                    <a:pt x="311" y="238"/>
                  </a:lnTo>
                  <a:lnTo>
                    <a:pt x="311" y="0"/>
                  </a:lnTo>
                  <a:lnTo>
                    <a:pt x="228" y="0"/>
                  </a:lnTo>
                  <a:lnTo>
                    <a:pt x="228" y="2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21" name="Freeform 21"/>
            <p:cNvSpPr>
              <a:spLocks noEditPoints="1"/>
            </p:cNvSpPr>
            <p:nvPr userDrawn="1"/>
          </p:nvSpPr>
          <p:spPr bwMode="auto">
            <a:xfrm>
              <a:off x="12185650" y="3455988"/>
              <a:ext cx="158750" cy="161925"/>
            </a:xfrm>
            <a:custGeom>
              <a:avLst/>
              <a:gdLst>
                <a:gd name="T0" fmla="*/ 39 w 78"/>
                <a:gd name="T1" fmla="*/ 0 h 79"/>
                <a:gd name="T2" fmla="*/ 39 w 78"/>
                <a:gd name="T3" fmla="*/ 0 h 79"/>
                <a:gd name="T4" fmla="*/ 0 w 78"/>
                <a:gd name="T5" fmla="*/ 39 h 79"/>
                <a:gd name="T6" fmla="*/ 39 w 78"/>
                <a:gd name="T7" fmla="*/ 79 h 79"/>
                <a:gd name="T8" fmla="*/ 78 w 78"/>
                <a:gd name="T9" fmla="*/ 39 h 79"/>
                <a:gd name="T10" fmla="*/ 39 w 78"/>
                <a:gd name="T11" fmla="*/ 0 h 79"/>
                <a:gd name="T12" fmla="*/ 39 w 78"/>
                <a:gd name="T13" fmla="*/ 73 h 79"/>
                <a:gd name="T14" fmla="*/ 8 w 78"/>
                <a:gd name="T15" fmla="*/ 39 h 79"/>
                <a:gd name="T16" fmla="*/ 39 w 78"/>
                <a:gd name="T17" fmla="*/ 6 h 79"/>
                <a:gd name="T18" fmla="*/ 39 w 78"/>
                <a:gd name="T19" fmla="*/ 6 h 79"/>
                <a:gd name="T20" fmla="*/ 71 w 78"/>
                <a:gd name="T21" fmla="*/ 40 h 79"/>
                <a:gd name="T22" fmla="*/ 39 w 78"/>
                <a:gd name="T23"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9">
                  <a:moveTo>
                    <a:pt x="39" y="0"/>
                  </a:moveTo>
                  <a:cubicBezTo>
                    <a:pt x="39" y="0"/>
                    <a:pt x="39" y="0"/>
                    <a:pt x="39" y="0"/>
                  </a:cubicBezTo>
                  <a:cubicBezTo>
                    <a:pt x="18" y="0"/>
                    <a:pt x="0" y="18"/>
                    <a:pt x="0" y="39"/>
                  </a:cubicBezTo>
                  <a:cubicBezTo>
                    <a:pt x="0" y="61"/>
                    <a:pt x="18" y="79"/>
                    <a:pt x="39" y="79"/>
                  </a:cubicBezTo>
                  <a:cubicBezTo>
                    <a:pt x="61" y="79"/>
                    <a:pt x="78" y="61"/>
                    <a:pt x="78" y="39"/>
                  </a:cubicBezTo>
                  <a:cubicBezTo>
                    <a:pt x="78" y="18"/>
                    <a:pt x="61" y="0"/>
                    <a:pt x="39" y="0"/>
                  </a:cubicBezTo>
                  <a:close/>
                  <a:moveTo>
                    <a:pt x="39" y="73"/>
                  </a:moveTo>
                  <a:cubicBezTo>
                    <a:pt x="22" y="73"/>
                    <a:pt x="8" y="58"/>
                    <a:pt x="8" y="39"/>
                  </a:cubicBezTo>
                  <a:cubicBezTo>
                    <a:pt x="8" y="21"/>
                    <a:pt x="22" y="6"/>
                    <a:pt x="39" y="6"/>
                  </a:cubicBezTo>
                  <a:cubicBezTo>
                    <a:pt x="39" y="6"/>
                    <a:pt x="39" y="6"/>
                    <a:pt x="39" y="6"/>
                  </a:cubicBezTo>
                  <a:cubicBezTo>
                    <a:pt x="57" y="6"/>
                    <a:pt x="71" y="21"/>
                    <a:pt x="71" y="40"/>
                  </a:cubicBezTo>
                  <a:cubicBezTo>
                    <a:pt x="71" y="58"/>
                    <a:pt x="57" y="73"/>
                    <a:pt x="39" y="7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22" name="Freeform 22"/>
            <p:cNvSpPr>
              <a:spLocks noEditPoints="1"/>
            </p:cNvSpPr>
            <p:nvPr userDrawn="1"/>
          </p:nvSpPr>
          <p:spPr bwMode="auto">
            <a:xfrm>
              <a:off x="12236450" y="3490913"/>
              <a:ext cx="63500" cy="92075"/>
            </a:xfrm>
            <a:custGeom>
              <a:avLst/>
              <a:gdLst>
                <a:gd name="T0" fmla="*/ 29 w 31"/>
                <a:gd name="T1" fmla="*/ 34 h 45"/>
                <a:gd name="T2" fmla="*/ 21 w 31"/>
                <a:gd name="T3" fmla="*/ 24 h 45"/>
                <a:gd name="T4" fmla="*/ 21 w 31"/>
                <a:gd name="T5" fmla="*/ 23 h 45"/>
                <a:gd name="T6" fmla="*/ 30 w 31"/>
                <a:gd name="T7" fmla="*/ 13 h 45"/>
                <a:gd name="T8" fmla="*/ 26 w 31"/>
                <a:gd name="T9" fmla="*/ 4 h 45"/>
                <a:gd name="T10" fmla="*/ 12 w 31"/>
                <a:gd name="T11" fmla="*/ 0 h 45"/>
                <a:gd name="T12" fmla="*/ 0 w 31"/>
                <a:gd name="T13" fmla="*/ 2 h 45"/>
                <a:gd name="T14" fmla="*/ 0 w 31"/>
                <a:gd name="T15" fmla="*/ 45 h 45"/>
                <a:gd name="T16" fmla="*/ 7 w 31"/>
                <a:gd name="T17" fmla="*/ 45 h 45"/>
                <a:gd name="T18" fmla="*/ 7 w 31"/>
                <a:gd name="T19" fmla="*/ 26 h 45"/>
                <a:gd name="T20" fmla="*/ 12 w 31"/>
                <a:gd name="T21" fmla="*/ 26 h 45"/>
                <a:gd name="T22" fmla="*/ 21 w 31"/>
                <a:gd name="T23" fmla="*/ 34 h 45"/>
                <a:gd name="T24" fmla="*/ 24 w 31"/>
                <a:gd name="T25" fmla="*/ 45 h 45"/>
                <a:gd name="T26" fmla="*/ 31 w 31"/>
                <a:gd name="T27" fmla="*/ 45 h 45"/>
                <a:gd name="T28" fmla="*/ 29 w 31"/>
                <a:gd name="T29" fmla="*/ 34 h 45"/>
                <a:gd name="T30" fmla="*/ 12 w 31"/>
                <a:gd name="T31" fmla="*/ 21 h 45"/>
                <a:gd name="T32" fmla="*/ 7 w 31"/>
                <a:gd name="T33" fmla="*/ 21 h 45"/>
                <a:gd name="T34" fmla="*/ 7 w 31"/>
                <a:gd name="T35" fmla="*/ 6 h 45"/>
                <a:gd name="T36" fmla="*/ 12 w 31"/>
                <a:gd name="T37" fmla="*/ 6 h 45"/>
                <a:gd name="T38" fmla="*/ 23 w 31"/>
                <a:gd name="T39" fmla="*/ 13 h 45"/>
                <a:gd name="T40" fmla="*/ 12 w 31"/>
                <a:gd name="T41"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45">
                  <a:moveTo>
                    <a:pt x="29" y="34"/>
                  </a:moveTo>
                  <a:cubicBezTo>
                    <a:pt x="28" y="28"/>
                    <a:pt x="25" y="24"/>
                    <a:pt x="21" y="24"/>
                  </a:cubicBezTo>
                  <a:cubicBezTo>
                    <a:pt x="21" y="23"/>
                    <a:pt x="21" y="23"/>
                    <a:pt x="21" y="23"/>
                  </a:cubicBezTo>
                  <a:cubicBezTo>
                    <a:pt x="26" y="22"/>
                    <a:pt x="30" y="19"/>
                    <a:pt x="30" y="13"/>
                  </a:cubicBezTo>
                  <a:cubicBezTo>
                    <a:pt x="30" y="9"/>
                    <a:pt x="29" y="6"/>
                    <a:pt x="26" y="4"/>
                  </a:cubicBezTo>
                  <a:cubicBezTo>
                    <a:pt x="23" y="2"/>
                    <a:pt x="19" y="0"/>
                    <a:pt x="12" y="0"/>
                  </a:cubicBezTo>
                  <a:cubicBezTo>
                    <a:pt x="7" y="0"/>
                    <a:pt x="4" y="1"/>
                    <a:pt x="0" y="2"/>
                  </a:cubicBezTo>
                  <a:cubicBezTo>
                    <a:pt x="0" y="45"/>
                    <a:pt x="0" y="45"/>
                    <a:pt x="0" y="45"/>
                  </a:cubicBezTo>
                  <a:cubicBezTo>
                    <a:pt x="7" y="45"/>
                    <a:pt x="7" y="45"/>
                    <a:pt x="7" y="45"/>
                  </a:cubicBezTo>
                  <a:cubicBezTo>
                    <a:pt x="7" y="26"/>
                    <a:pt x="7" y="26"/>
                    <a:pt x="7" y="26"/>
                  </a:cubicBezTo>
                  <a:cubicBezTo>
                    <a:pt x="12" y="26"/>
                    <a:pt x="12" y="26"/>
                    <a:pt x="12" y="26"/>
                  </a:cubicBezTo>
                  <a:cubicBezTo>
                    <a:pt x="17" y="26"/>
                    <a:pt x="20" y="28"/>
                    <a:pt x="21" y="34"/>
                  </a:cubicBezTo>
                  <a:cubicBezTo>
                    <a:pt x="22" y="40"/>
                    <a:pt x="23" y="44"/>
                    <a:pt x="24" y="45"/>
                  </a:cubicBezTo>
                  <a:cubicBezTo>
                    <a:pt x="31" y="45"/>
                    <a:pt x="31" y="45"/>
                    <a:pt x="31" y="45"/>
                  </a:cubicBezTo>
                  <a:cubicBezTo>
                    <a:pt x="31" y="44"/>
                    <a:pt x="30" y="41"/>
                    <a:pt x="29" y="34"/>
                  </a:cubicBezTo>
                  <a:close/>
                  <a:moveTo>
                    <a:pt x="12" y="21"/>
                  </a:moveTo>
                  <a:cubicBezTo>
                    <a:pt x="7" y="21"/>
                    <a:pt x="7" y="21"/>
                    <a:pt x="7" y="21"/>
                  </a:cubicBezTo>
                  <a:cubicBezTo>
                    <a:pt x="7" y="6"/>
                    <a:pt x="7" y="6"/>
                    <a:pt x="7" y="6"/>
                  </a:cubicBezTo>
                  <a:cubicBezTo>
                    <a:pt x="8" y="6"/>
                    <a:pt x="10" y="6"/>
                    <a:pt x="12" y="6"/>
                  </a:cubicBezTo>
                  <a:cubicBezTo>
                    <a:pt x="20" y="6"/>
                    <a:pt x="23" y="10"/>
                    <a:pt x="23" y="13"/>
                  </a:cubicBezTo>
                  <a:cubicBezTo>
                    <a:pt x="23" y="19"/>
                    <a:pt x="18" y="21"/>
                    <a:pt x="12"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grpSp>
    </p:spTree>
    <p:extLst>
      <p:ext uri="{BB962C8B-B14F-4D97-AF65-F5344CB8AC3E}">
        <p14:creationId xmlns:p14="http://schemas.microsoft.com/office/powerpoint/2010/main" val="24451104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240226" y="1291702"/>
            <a:ext cx="10151391" cy="4110039"/>
          </a:xfrm>
        </p:spPr>
        <p:txBody>
          <a:bodyPr/>
          <a:lstStyle>
            <a:lvl1pPr marL="0" indent="0">
              <a:buNone/>
              <a:defRPr b="0" i="0">
                <a:latin typeface="Benton Sans Book" charset="0"/>
                <a:ea typeface="Benton Sans Book" charset="0"/>
                <a:cs typeface="Benton Sans Book" charset="0"/>
              </a:defRPr>
            </a:lvl1pPr>
            <a:lvl2pPr marL="457151" indent="0">
              <a:buNone/>
              <a:defRPr b="0" i="0">
                <a:latin typeface="Benton Sans Book" charset="0"/>
                <a:ea typeface="Benton Sans Book" charset="0"/>
                <a:cs typeface="Benton Sans Book" charset="0"/>
              </a:defRPr>
            </a:lvl2pPr>
            <a:lvl3pPr marL="914304" indent="0">
              <a:buNone/>
              <a:defRPr b="0" i="0">
                <a:latin typeface="Benton Sans Book" charset="0"/>
                <a:ea typeface="Benton Sans Book" charset="0"/>
                <a:cs typeface="Benton Sans Book" charset="0"/>
              </a:defRPr>
            </a:lvl3pPr>
            <a:lvl4pPr marL="1371456" indent="0">
              <a:buNone/>
              <a:defRPr b="0" i="0">
                <a:latin typeface="Benton Sans Book" charset="0"/>
                <a:ea typeface="Benton Sans Book" charset="0"/>
                <a:cs typeface="Benton Sans Book" charset="0"/>
              </a:defRPr>
            </a:lvl4pPr>
            <a:lvl5pPr marL="1828609" indent="0">
              <a:buNone/>
              <a:defRPr b="0" i="0">
                <a:latin typeface="Benton Sans Book" charset="0"/>
                <a:ea typeface="Benton Sans Book" charset="0"/>
                <a:cs typeface="Benton Sans Book" charset="0"/>
              </a:defRPr>
            </a:lvl5pPr>
          </a:lstStyle>
          <a:p>
            <a:pPr lvl="0"/>
            <a:r>
              <a:rPr lang="en-US"/>
              <a:t>Click to edit Master text styles</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2801" y="267149"/>
            <a:ext cx="1339540" cy="317052"/>
          </a:xfrm>
          <a:prstGeom prst="rect">
            <a:avLst/>
          </a:prstGeom>
        </p:spPr>
      </p:pic>
      <p:sp>
        <p:nvSpPr>
          <p:cNvPr id="7" name="Title 1"/>
          <p:cNvSpPr>
            <a:spLocks noGrp="1"/>
          </p:cNvSpPr>
          <p:nvPr>
            <p:ph type="title"/>
          </p:nvPr>
        </p:nvSpPr>
        <p:spPr>
          <a:xfrm>
            <a:off x="240226" y="233391"/>
            <a:ext cx="10151391" cy="828244"/>
          </a:xfrm>
        </p:spPr>
        <p:txBody>
          <a:bodyPr anchor="ctr">
            <a:normAutofit/>
          </a:bodyPr>
          <a:lstStyle>
            <a:lvl1pPr>
              <a:defRPr sz="3200" b="1" i="0">
                <a:solidFill>
                  <a:srgbClr val="181F6B"/>
                </a:solidFill>
                <a:latin typeface="Benton Sans" charset="0"/>
                <a:ea typeface="Benton Sans" charset="0"/>
                <a:cs typeface="Benton Sans" charset="0"/>
              </a:defRPr>
            </a:lvl1pPr>
          </a:lstStyle>
          <a:p>
            <a:r>
              <a:rPr lang="en-US"/>
              <a:t>Click to edit Master title style</a:t>
            </a:r>
          </a:p>
        </p:txBody>
      </p:sp>
      <p:sp>
        <p:nvSpPr>
          <p:cNvPr id="2" name="Rectangle 1">
            <a:extLst>
              <a:ext uri="{FF2B5EF4-FFF2-40B4-BE49-F238E27FC236}">
                <a16:creationId xmlns:a16="http://schemas.microsoft.com/office/drawing/2014/main" id="{5275D6DA-9327-2947-AAAD-322380F5884E}"/>
              </a:ext>
            </a:extLst>
          </p:cNvPr>
          <p:cNvSpPr/>
          <p:nvPr userDrawn="1"/>
        </p:nvSpPr>
        <p:spPr>
          <a:xfrm>
            <a:off x="10592801" y="124180"/>
            <a:ext cx="1474508" cy="643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Tree>
    <p:extLst>
      <p:ext uri="{BB962C8B-B14F-4D97-AF65-F5344CB8AC3E}">
        <p14:creationId xmlns:p14="http://schemas.microsoft.com/office/powerpoint/2010/main" val="24495969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2398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B503-C2B8-B847-9B19-5AF0691009C6}"/>
              </a:ext>
            </a:extLst>
          </p:cNvPr>
          <p:cNvSpPr>
            <a:spLocks noGrp="1"/>
          </p:cNvSpPr>
          <p:nvPr>
            <p:ph type="ctrTitle" hasCustomPrompt="1"/>
          </p:nvPr>
        </p:nvSpPr>
        <p:spPr>
          <a:xfrm>
            <a:off x="1524000" y="2920114"/>
            <a:ext cx="9144000" cy="1017775"/>
          </a:xfrm>
        </p:spPr>
        <p:txBody>
          <a:bodyPr anchor="b"/>
          <a:lstStyle>
            <a:lvl1pPr algn="ctr">
              <a:defRPr sz="6000" b="1" i="0">
                <a:solidFill>
                  <a:schemeClr val="bg1"/>
                </a:solidFill>
                <a:latin typeface="Benton Sans" panose="02000504020000020004" pitchFamily="2" charset="77"/>
              </a:defRPr>
            </a:lvl1pPr>
          </a:lstStyle>
          <a:p>
            <a:r>
              <a:rPr lang="en-US"/>
              <a:t>Speaker name here</a:t>
            </a:r>
          </a:p>
        </p:txBody>
      </p:sp>
      <p:sp>
        <p:nvSpPr>
          <p:cNvPr id="5" name="Text Placeholder 4">
            <a:extLst>
              <a:ext uri="{FF2B5EF4-FFF2-40B4-BE49-F238E27FC236}">
                <a16:creationId xmlns:a16="http://schemas.microsoft.com/office/drawing/2014/main" id="{D8276B79-A3B4-1145-BF98-2E943A3752FC}"/>
              </a:ext>
            </a:extLst>
          </p:cNvPr>
          <p:cNvSpPr>
            <a:spLocks noGrp="1"/>
          </p:cNvSpPr>
          <p:nvPr>
            <p:ph type="body" sz="quarter" idx="10" hasCustomPrompt="1"/>
          </p:nvPr>
        </p:nvSpPr>
        <p:spPr>
          <a:xfrm>
            <a:off x="1524000" y="3937888"/>
            <a:ext cx="9144000" cy="427037"/>
          </a:xfrm>
        </p:spPr>
        <p:txBody>
          <a:bodyPr>
            <a:normAutofit/>
          </a:bodyPr>
          <a:lstStyle>
            <a:lvl1pPr marL="0" indent="0" algn="ctr">
              <a:buNone/>
              <a:defRPr sz="2000" b="1" i="0">
                <a:solidFill>
                  <a:srgbClr val="DF1D51"/>
                </a:solidFill>
                <a:latin typeface="Benton Sans" panose="02000504020000020004" pitchFamily="2" charset="77"/>
              </a:defRPr>
            </a:lvl1pPr>
          </a:lstStyle>
          <a:p>
            <a:pPr lvl="0"/>
            <a:r>
              <a:rPr lang="en-US"/>
              <a:t>TITLE | COMPANY</a:t>
            </a:r>
          </a:p>
        </p:txBody>
      </p:sp>
    </p:spTree>
    <p:extLst>
      <p:ext uri="{BB962C8B-B14F-4D97-AF65-F5344CB8AC3E}">
        <p14:creationId xmlns:p14="http://schemas.microsoft.com/office/powerpoint/2010/main" val="31718518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ext Placeholder 5"/>
          <p:cNvSpPr>
            <a:spLocks noGrp="1"/>
          </p:cNvSpPr>
          <p:nvPr>
            <p:ph type="body" sz="quarter" idx="12"/>
          </p:nvPr>
        </p:nvSpPr>
        <p:spPr>
          <a:xfrm>
            <a:off x="591713" y="498916"/>
            <a:ext cx="11057579" cy="480901"/>
          </a:xfrm>
          <a:prstGeom prst="rect">
            <a:avLst/>
          </a:prstGeom>
        </p:spPr>
        <p:txBody>
          <a:bodyPr wrap="square" lIns="0" tIns="0" rIns="0" bIns="0">
            <a:spAutoFit/>
          </a:bodyPr>
          <a:lstStyle>
            <a:lvl1pPr marL="0" indent="0">
              <a:lnSpc>
                <a:spcPct val="80000"/>
              </a:lnSpc>
              <a:buFontTx/>
              <a:buNone/>
              <a:defRPr sz="3751" b="0" i="0">
                <a:solidFill>
                  <a:srgbClr val="4C4C4C"/>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21506344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rgbClr val="113C5D"/>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6D114BD-4270-ED44-99EB-8ADEF95A5104}"/>
              </a:ext>
            </a:extLst>
          </p:cNvPr>
          <p:cNvCxnSpPr/>
          <p:nvPr userDrawn="1"/>
        </p:nvCxnSpPr>
        <p:spPr>
          <a:xfrm>
            <a:off x="758596" y="612211"/>
            <a:ext cx="1143000" cy="0"/>
          </a:xfrm>
          <a:prstGeom prst="line">
            <a:avLst/>
          </a:prstGeom>
          <a:ln w="101600" cap="rnd" cmpd="sng">
            <a:solidFill>
              <a:srgbClr val="32AAE6"/>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2505BF6A-CA31-4143-B5B5-3A65F974B64A}"/>
              </a:ext>
            </a:extLst>
          </p:cNvPr>
          <p:cNvSpPr>
            <a:spLocks noGrp="1"/>
          </p:cNvSpPr>
          <p:nvPr>
            <p:ph type="body" sz="quarter" idx="11" hasCustomPrompt="1"/>
          </p:nvPr>
        </p:nvSpPr>
        <p:spPr>
          <a:xfrm>
            <a:off x="758598" y="822779"/>
            <a:ext cx="9926861" cy="615555"/>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34" indent="0">
              <a:buNone/>
              <a:defRPr/>
            </a:lvl2pPr>
            <a:lvl3pPr marL="1088469" indent="0">
              <a:buNone/>
              <a:defRPr/>
            </a:lvl3pPr>
            <a:lvl4pPr marL="1632703" indent="0">
              <a:buNone/>
              <a:defRPr/>
            </a:lvl4pPr>
            <a:lvl5pPr marL="2176938" indent="0">
              <a:buNone/>
              <a:defRPr/>
            </a:lvl5pPr>
          </a:lstStyle>
          <a:p>
            <a:r>
              <a:rPr lang="en-US"/>
              <a:t>[Presentation Title]</a:t>
            </a:r>
          </a:p>
        </p:txBody>
      </p:sp>
    </p:spTree>
    <p:extLst>
      <p:ext uri="{BB962C8B-B14F-4D97-AF65-F5344CB8AC3E}">
        <p14:creationId xmlns:p14="http://schemas.microsoft.com/office/powerpoint/2010/main" val="1159847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3867" y="0"/>
            <a:ext cx="12313920" cy="6876288"/>
          </a:xfrm>
          <a:prstGeom prst="rect">
            <a:avLst/>
          </a:prstGeom>
        </p:spPr>
        <p:txBody>
          <a:bodyPr lIns="146304" tIns="73152" rIns="146304" bIns="73152" rtlCol="0">
            <a:normAutofit/>
          </a:bodyPr>
          <a:lstStyle/>
          <a:p>
            <a:pPr lvl="0"/>
            <a:r>
              <a:rPr lang="en-US" noProof="0"/>
              <a:t>Drag picture to placeholder or click icon to add</a:t>
            </a:r>
          </a:p>
        </p:txBody>
      </p:sp>
      <p:sp>
        <p:nvSpPr>
          <p:cNvPr id="3" name="Content Placeholder 2"/>
          <p:cNvSpPr>
            <a:spLocks noGrp="1"/>
          </p:cNvSpPr>
          <p:nvPr>
            <p:ph idx="1"/>
          </p:nvPr>
        </p:nvSpPr>
        <p:spPr>
          <a:xfrm>
            <a:off x="711200" y="1838480"/>
            <a:ext cx="10583333" cy="4692944"/>
          </a:xfrm>
          <a:prstGeom prst="rect">
            <a:avLst/>
          </a:prstGeom>
        </p:spPr>
        <p:txBody>
          <a:bodyPr lIns="146304" tIns="73152" rIns="146304" bIns="73152">
            <a:normAutofit/>
          </a:bodyPr>
          <a:lstStyle>
            <a:lvl1pPr marL="0" indent="0" algn="l">
              <a:spcBef>
                <a:spcPts val="0"/>
              </a:spcBef>
              <a:spcAft>
                <a:spcPts val="800"/>
              </a:spcAft>
              <a:buNone/>
              <a:defRPr sz="3167" b="0">
                <a:solidFill>
                  <a:schemeClr val="bg1"/>
                </a:solidFill>
                <a:latin typeface="Arial"/>
                <a:cs typeface="Arial"/>
              </a:defRPr>
            </a:lvl1pPr>
            <a:lvl2pPr marL="609545" indent="0" algn="l">
              <a:buNone/>
              <a:defRPr>
                <a:latin typeface="Arial"/>
                <a:cs typeface="Arial"/>
              </a:defRPr>
            </a:lvl2pPr>
            <a:lvl3pPr marL="1219091" indent="0" algn="l">
              <a:buNone/>
              <a:defRPr>
                <a:latin typeface="Arial"/>
                <a:cs typeface="Arial"/>
              </a:defRPr>
            </a:lvl3pPr>
            <a:lvl4pPr marL="1828636" indent="0" algn="l">
              <a:buNone/>
              <a:defRPr>
                <a:latin typeface="Arial"/>
                <a:cs typeface="Arial"/>
              </a:defRPr>
            </a:lvl4pPr>
            <a:lvl5pPr marL="2438180" indent="0" algn="l">
              <a:buNone/>
              <a:defRPr>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19030576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090D-373F-1D41-A4CE-4F6FA1A0B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C75E4-1DA7-3E43-9BC8-D3FC45F2BC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4AE5D-0ACF-1A49-B4ED-36B523886CB5}"/>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5" name="Footer Placeholder 4">
            <a:extLst>
              <a:ext uri="{FF2B5EF4-FFF2-40B4-BE49-F238E27FC236}">
                <a16:creationId xmlns:a16="http://schemas.microsoft.com/office/drawing/2014/main" id="{3A3B8B48-61AD-8A43-8A30-F69B69963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6F68E-5C83-DE4E-B401-5DF061418E86}"/>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9886203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lank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285BE4-107B-9A48-A851-F69ECFAA78E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Tree>
    <p:extLst>
      <p:ext uri="{BB962C8B-B14F-4D97-AF65-F5344CB8AC3E}">
        <p14:creationId xmlns:p14="http://schemas.microsoft.com/office/powerpoint/2010/main" val="23442810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116E9F-AFC8-F549-884E-32177D6588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75807B-F9B7-6540-A665-363F84238ECC}"/>
              </a:ext>
            </a:extLst>
          </p:cNvPr>
          <p:cNvSpPr>
            <a:spLocks noGrp="1"/>
          </p:cNvSpPr>
          <p:nvPr>
            <p:ph type="title"/>
          </p:nvPr>
        </p:nvSpPr>
        <p:spPr>
          <a:xfrm>
            <a:off x="831850" y="1084096"/>
            <a:ext cx="10515600" cy="2852737"/>
          </a:xfrm>
        </p:spPr>
        <p:txBody>
          <a:bodyPr anchor="b">
            <a:normAutofit/>
          </a:bodyPr>
          <a:lstStyle>
            <a:lvl1pPr>
              <a:defRPr sz="3600" b="1" i="0" baseline="0">
                <a:solidFill>
                  <a:schemeClr val="bg1"/>
                </a:solidFill>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21303555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A97E4D-B038-444E-B7B8-D4D9FC4D8A4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51C36-C43F-2A45-9351-F9DE08C0866A}"/>
              </a:ext>
            </a:extLst>
          </p:cNvPr>
          <p:cNvSpPr>
            <a:spLocks noGrp="1"/>
          </p:cNvSpPr>
          <p:nvPr>
            <p:ph type="title"/>
          </p:nvPr>
        </p:nvSpPr>
        <p:spPr/>
        <p:txBody>
          <a:bodyPr>
            <a:normAutofit/>
          </a:bodyPr>
          <a:lstStyle>
            <a:lvl1pPr>
              <a:defRPr sz="3600" baseline="0">
                <a:solidFill>
                  <a:schemeClr val="accent5"/>
                </a:solidFill>
                <a:latin typeface="Benton Sans Book" panose="02000404020000020004"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42C18EB9-3BA8-BF4C-A6C8-0DA604944EB8}"/>
              </a:ext>
            </a:extLst>
          </p:cNvPr>
          <p:cNvSpPr>
            <a:spLocks noGrp="1"/>
          </p:cNvSpPr>
          <p:nvPr>
            <p:ph sz="half" idx="1"/>
          </p:nvPr>
        </p:nvSpPr>
        <p:spPr>
          <a:xfrm>
            <a:off x="838200" y="1825625"/>
            <a:ext cx="5181600" cy="4351338"/>
          </a:xfrm>
        </p:spPr>
        <p:txBody>
          <a:bodyPr/>
          <a:lstStyle>
            <a:lvl1pPr>
              <a:defRPr baseline="0">
                <a:solidFill>
                  <a:schemeClr val="accent5"/>
                </a:solidFill>
                <a:latin typeface="Benton Sans Book" panose="02000404020000020004" pitchFamily="2" charset="77"/>
              </a:defRPr>
            </a:lvl1pPr>
            <a:lvl2pPr>
              <a:defRPr baseline="0">
                <a:solidFill>
                  <a:schemeClr val="accent5"/>
                </a:solidFill>
                <a:latin typeface="Benton Sans Book" panose="02000404020000020004" pitchFamily="2" charset="77"/>
              </a:defRPr>
            </a:lvl2pPr>
            <a:lvl3pPr>
              <a:defRPr baseline="0">
                <a:solidFill>
                  <a:schemeClr val="accent5"/>
                </a:solidFill>
                <a:latin typeface="Benton Sans Book" panose="02000404020000020004" pitchFamily="2" charset="77"/>
              </a:defRPr>
            </a:lvl3pPr>
            <a:lvl4pPr>
              <a:defRPr baseline="0">
                <a:solidFill>
                  <a:schemeClr val="accent5"/>
                </a:solidFill>
                <a:latin typeface="Benton Sans Book" panose="02000404020000020004" pitchFamily="2" charset="77"/>
              </a:defRPr>
            </a:lvl4pPr>
            <a:lvl5pPr>
              <a:defRPr baseline="0">
                <a:solidFill>
                  <a:schemeClr val="accent5"/>
                </a:solidFill>
                <a:latin typeface="Benton Sans Book" panose="0200040402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1979E-F228-D442-9D40-2B75B57A2C11}"/>
              </a:ext>
            </a:extLst>
          </p:cNvPr>
          <p:cNvSpPr>
            <a:spLocks noGrp="1"/>
          </p:cNvSpPr>
          <p:nvPr>
            <p:ph sz="half" idx="2"/>
          </p:nvPr>
        </p:nvSpPr>
        <p:spPr>
          <a:xfrm>
            <a:off x="6172200" y="1825625"/>
            <a:ext cx="5181600" cy="4351338"/>
          </a:xfrm>
        </p:spPr>
        <p:txBody>
          <a:bodyPr/>
          <a:lstStyle>
            <a:lvl1pPr>
              <a:defRPr baseline="0">
                <a:solidFill>
                  <a:schemeClr val="accent5"/>
                </a:solidFill>
                <a:latin typeface="Benton Sans" panose="02000504020000020004" pitchFamily="2" charset="77"/>
              </a:defRPr>
            </a:lvl1pPr>
            <a:lvl2pPr>
              <a:defRPr baseline="0">
                <a:solidFill>
                  <a:schemeClr val="accent5"/>
                </a:solidFill>
                <a:latin typeface="Benton Sans" panose="02000504020000020004" pitchFamily="2" charset="77"/>
              </a:defRPr>
            </a:lvl2pPr>
            <a:lvl3pPr>
              <a:defRPr baseline="0">
                <a:solidFill>
                  <a:schemeClr val="accent5"/>
                </a:solidFill>
                <a:latin typeface="Benton Sans" panose="02000504020000020004" pitchFamily="2" charset="77"/>
              </a:defRPr>
            </a:lvl3pPr>
            <a:lvl4pPr>
              <a:defRPr baseline="0">
                <a:solidFill>
                  <a:schemeClr val="accent5"/>
                </a:solidFill>
                <a:latin typeface="Benton Sans" panose="02000504020000020004" pitchFamily="2" charset="77"/>
              </a:defRPr>
            </a:lvl4pPr>
            <a:lvl5pPr>
              <a:defRPr baseline="0">
                <a:solidFill>
                  <a:schemeClr val="accent5"/>
                </a:solidFill>
                <a:latin typeface="Benton Sans" panose="0200050402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5987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9DAB-5E3A-0948-9949-E46F92922C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E3FCF2-4A81-AC47-BE4B-D046E15C5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E5BCBF-6BD1-3B45-BFE2-F58E32E394ED}"/>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B5B94623-1B17-1C43-BD8D-80E1884DE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6BAC6-3A96-504A-8999-8635ECA89EE1}"/>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299177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0231-6578-694F-B77F-075599B17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C2854A-6759-C241-8FF7-B42D092912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3BADA-48C0-7C4C-B18D-A1AB87E22FBF}"/>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8E5B3837-E340-944F-8381-9CCC79EFD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03F29-740B-9F47-BE9D-FBE8633876CC}"/>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8313913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4C3D-4CBB-A344-8BF6-EF9B070CAF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E42F94-91F2-5C46-9064-92CE5E645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21304A-B168-7E4D-8C50-0F2FBCB58B61}"/>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DFA61767-B341-3E47-8FC5-909390A46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2C00E-B7F8-934C-86CD-A4CB1CFF286B}"/>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189873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7521-DDBD-3646-8668-EDF49EA82E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C68E0-4E12-2C43-BD12-713F5E56A4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3FC7CA-8E1F-6A4F-B7A9-BB44CB81D3C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36FFB-4AD4-374C-9D84-67A867C1AF77}"/>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6" name="Footer Placeholder 5">
            <a:extLst>
              <a:ext uri="{FF2B5EF4-FFF2-40B4-BE49-F238E27FC236}">
                <a16:creationId xmlns:a16="http://schemas.microsoft.com/office/drawing/2014/main" id="{6CC0C802-15F3-8547-8F53-CA9DD63EB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B6E65-6BB3-4145-B0FA-BF7FC4EAEAEC}"/>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320585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3EA5-9494-794B-B3C4-FD43F093F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2B1514-A6D7-5049-ACF3-AEA26C0A6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D8F450-7208-B84D-9234-C20FBDD48E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E81F42-4E61-9B47-A824-95E12F175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875EB4-D329-C84E-A19D-9FA3E8EE27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A349AB-6886-6D40-A7A1-83C899C855FD}"/>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8" name="Footer Placeholder 7">
            <a:extLst>
              <a:ext uri="{FF2B5EF4-FFF2-40B4-BE49-F238E27FC236}">
                <a16:creationId xmlns:a16="http://schemas.microsoft.com/office/drawing/2014/main" id="{52A9BBC7-4C7B-FA48-8138-5FF63400D7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A1B007-AD87-A74C-A81E-A3D8A6445327}"/>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7580799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07DA-F6CD-DC48-97A0-6F3EBDD556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BFFA5E-9B33-4645-8BAC-F8D9E0DB60C4}"/>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4" name="Footer Placeholder 3">
            <a:extLst>
              <a:ext uri="{FF2B5EF4-FFF2-40B4-BE49-F238E27FC236}">
                <a16:creationId xmlns:a16="http://schemas.microsoft.com/office/drawing/2014/main" id="{074DE508-0C88-9F46-9AFA-34AD0D1F2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144CAE-43C8-8148-BBF8-F48983F5D251}"/>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53085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9DAB-5E3A-0948-9949-E46F92922C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E3FCF2-4A81-AC47-BE4B-D046E15C5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E5BCBF-6BD1-3B45-BFE2-F58E32E394ED}"/>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B5B94623-1B17-1C43-BD8D-80E1884DE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6BAC6-3A96-504A-8999-8635ECA89EE1}"/>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8609282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8B597-19D4-4249-A18D-74900C8853DD}"/>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3" name="Footer Placeholder 2">
            <a:extLst>
              <a:ext uri="{FF2B5EF4-FFF2-40B4-BE49-F238E27FC236}">
                <a16:creationId xmlns:a16="http://schemas.microsoft.com/office/drawing/2014/main" id="{F8A94C9D-ADE0-0B4D-817F-B64FE7AA9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459210-06DF-E54B-90A4-C3152A1B4738}"/>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077841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9E33-F91E-EA47-96D9-74E95B51E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C7E030-7F93-504C-9966-F1C255FA9F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D4A6A-78C9-7B4B-A674-63FDC5B29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A4334F-5D19-7440-B8FF-409A68A7F5F8}"/>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6" name="Footer Placeholder 5">
            <a:extLst>
              <a:ext uri="{FF2B5EF4-FFF2-40B4-BE49-F238E27FC236}">
                <a16:creationId xmlns:a16="http://schemas.microsoft.com/office/drawing/2014/main" id="{62A5B4B4-08EF-4044-8C8C-579D83426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43D8-A5C2-F948-8EEC-5D85E86D1728}"/>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632419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6F11-4099-5245-8D94-15057E6A9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F5B609-BFAB-5148-8D2C-E129EC92B0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757E92-8D77-1B45-A36D-68580700C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88B183-EC29-FA4D-AA75-37D71D8E3B41}"/>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6" name="Footer Placeholder 5">
            <a:extLst>
              <a:ext uri="{FF2B5EF4-FFF2-40B4-BE49-F238E27FC236}">
                <a16:creationId xmlns:a16="http://schemas.microsoft.com/office/drawing/2014/main" id="{123CC2BF-8D4D-9541-AC3A-E315520E79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DED0C-DA9C-0D4B-9E6D-9EA1011400FF}"/>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12497153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C305A-27B5-8E49-8880-F88C2D9AB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7F704-D302-A149-AC17-621CD3F32C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D2505-1D07-804D-A7DC-23BAD6AB1D92}"/>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110292A7-093B-8D47-AE9C-3AA9CDC1A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5C7CD-A2C6-6044-A99A-FCAABA95EF8B}"/>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4228285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8DB476-C724-BE42-A19C-42B1B9B0EC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9279B4-8AA9-EB4A-8300-BD4E089AA5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30660-3C61-724B-B13E-9D6C54BA4FBE}"/>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90E556AA-CE00-9448-8485-6C5157707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D44D9-F6CD-6143-BCD1-2A0F696B1BC1}"/>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2996450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1_Hol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C78571F8-C3EE-3149-A3DD-65F7526E1805}"/>
              </a:ext>
            </a:extLst>
          </p:cNvPr>
          <p:cNvSpPr>
            <a:spLocks noGrp="1"/>
          </p:cNvSpPr>
          <p:nvPr>
            <p:ph type="body" sz="quarter" idx="11"/>
          </p:nvPr>
        </p:nvSpPr>
        <p:spPr>
          <a:xfrm>
            <a:off x="598841" y="2055935"/>
            <a:ext cx="6876476" cy="1532215"/>
          </a:xfrm>
          <a:prstGeom prst="rect">
            <a:avLst/>
          </a:prstGeom>
        </p:spPr>
        <p:txBody>
          <a:bodyPr/>
          <a:lstStyle>
            <a:lvl1pPr marL="0" indent="0">
              <a:lnSpc>
                <a:spcPct val="100000"/>
              </a:lnSpc>
              <a:spcBef>
                <a:spcPts val="0"/>
              </a:spcBef>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a:t>
            </a:r>
          </a:p>
          <a:p>
            <a:pPr lvl="0"/>
            <a:r>
              <a:rPr lang="en-US"/>
              <a:t>title style</a:t>
            </a:r>
          </a:p>
        </p:txBody>
      </p:sp>
    </p:spTree>
    <p:extLst>
      <p:ext uri="{BB962C8B-B14F-4D97-AF65-F5344CB8AC3E}">
        <p14:creationId xmlns:p14="http://schemas.microsoft.com/office/powerpoint/2010/main" val="28628408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11_Blank">
    <p:spTree>
      <p:nvGrpSpPr>
        <p:cNvPr id="1" name=""/>
        <p:cNvGrpSpPr/>
        <p:nvPr/>
      </p:nvGrpSpPr>
      <p:grpSpPr>
        <a:xfrm>
          <a:off x="0" y="0"/>
          <a:ext cx="0" cy="0"/>
          <a:chOff x="0" y="0"/>
          <a:chExt cx="0" cy="0"/>
        </a:xfrm>
      </p:grpSpPr>
      <p:sp>
        <p:nvSpPr>
          <p:cNvPr id="7" name="Title 1"/>
          <p:cNvSpPr>
            <a:spLocks noGrp="1"/>
          </p:cNvSpPr>
          <p:nvPr>
            <p:ph type="title"/>
          </p:nvPr>
        </p:nvSpPr>
        <p:spPr>
          <a:xfrm>
            <a:off x="963084" y="1331236"/>
            <a:ext cx="10363200" cy="3151531"/>
          </a:xfrm>
          <a:prstGeom prst="rect">
            <a:avLst/>
          </a:prstGeom>
        </p:spPr>
        <p:txBody>
          <a:bodyPr/>
          <a:lstStyle>
            <a:lvl1pPr algn="l">
              <a:defRPr sz="5333" b="0" i="0" cap="all">
                <a:solidFill>
                  <a:schemeClr val="bg1"/>
                </a:solidFill>
                <a:latin typeface="+mn-lt"/>
                <a:cs typeface="Gill Sans MT"/>
              </a:defRPr>
            </a:lvl1pPr>
          </a:lstStyle>
          <a:p>
            <a:r>
              <a:rPr lang="en-US"/>
              <a:t>Click to edit Master title style</a:t>
            </a:r>
          </a:p>
        </p:txBody>
      </p:sp>
      <p:sp>
        <p:nvSpPr>
          <p:cNvPr id="8" name="Text Placeholder 2"/>
          <p:cNvSpPr>
            <a:spLocks noGrp="1"/>
          </p:cNvSpPr>
          <p:nvPr>
            <p:ph type="body" idx="1"/>
          </p:nvPr>
        </p:nvSpPr>
        <p:spPr>
          <a:xfrm>
            <a:off x="963084" y="373563"/>
            <a:ext cx="10363200" cy="957672"/>
          </a:xfrm>
          <a:prstGeom prst="rect">
            <a:avLst/>
          </a:prstGeom>
        </p:spPr>
        <p:txBody>
          <a:bodyPr anchor="b"/>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 name="Rectangle 1"/>
          <p:cNvSpPr/>
          <p:nvPr userDrawn="1"/>
        </p:nvSpPr>
        <p:spPr bwMode="auto">
          <a:xfrm>
            <a:off x="10074444" y="5830161"/>
            <a:ext cx="1732547" cy="59584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632307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SectionHeaderBlue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33824" y="2870811"/>
            <a:ext cx="10757271" cy="1162178"/>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Section</a:t>
            </a:r>
          </a:p>
        </p:txBody>
      </p:sp>
    </p:spTree>
    <p:extLst>
      <p:ext uri="{BB962C8B-B14F-4D97-AF65-F5344CB8AC3E}">
        <p14:creationId xmlns:p14="http://schemas.microsoft.com/office/powerpoint/2010/main" val="4041957401"/>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Blank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DAF096-04C9-6944-A0E9-D7C37093C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3092" y="252538"/>
            <a:ext cx="1332472" cy="343778"/>
          </a:xfrm>
          <a:prstGeom prst="rect">
            <a:avLst/>
          </a:prstGeom>
        </p:spPr>
      </p:pic>
    </p:spTree>
    <p:extLst>
      <p:ext uri="{BB962C8B-B14F-4D97-AF65-F5344CB8AC3E}">
        <p14:creationId xmlns:p14="http://schemas.microsoft.com/office/powerpoint/2010/main" val="33948221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ea typeface="BentonSans Book"/>
                <a:cs typeface="BentonSans Book"/>
              </a:defRPr>
            </a:lvl1pPr>
          </a:lstStyle>
          <a:p>
            <a:pPr lvl="0"/>
            <a:r>
              <a:rPr lang="en-US"/>
              <a:t>Edit Master text styles</a:t>
            </a:r>
          </a:p>
        </p:txBody>
      </p:sp>
    </p:spTree>
    <p:extLst>
      <p:ext uri="{BB962C8B-B14F-4D97-AF65-F5344CB8AC3E}">
        <p14:creationId xmlns:p14="http://schemas.microsoft.com/office/powerpoint/2010/main" val="2476614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0231-6578-694F-B77F-075599B17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C2854A-6759-C241-8FF7-B42D092912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3BADA-48C0-7C4C-B18D-A1AB87E22FBF}"/>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8E5B3837-E340-944F-8381-9CCC79EFD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03F29-740B-9F47-BE9D-FBE8633876CC}"/>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0789745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Walk In Slide">
    <p:spTree>
      <p:nvGrpSpPr>
        <p:cNvPr id="1" name=""/>
        <p:cNvGrpSpPr/>
        <p:nvPr/>
      </p:nvGrpSpPr>
      <p:grpSpPr>
        <a:xfrm>
          <a:off x="0" y="0"/>
          <a:ext cx="0" cy="0"/>
          <a:chOff x="0" y="0"/>
          <a:chExt cx="0" cy="0"/>
        </a:xfrm>
      </p:grpSpPr>
      <p:pic>
        <p:nvPicPr>
          <p:cNvPr id="2" name="Picture 1" descr="RSKO2017_Lockup_Blue-01.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86000" y="2323923"/>
            <a:ext cx="7620000" cy="1356357"/>
          </a:xfrm>
          <a:prstGeom prst="rect">
            <a:avLst/>
          </a:prstGeom>
        </p:spPr>
      </p:pic>
    </p:spTree>
    <p:extLst>
      <p:ext uri="{BB962C8B-B14F-4D97-AF65-F5344CB8AC3E}">
        <p14:creationId xmlns:p14="http://schemas.microsoft.com/office/powerpoint/2010/main" val="22675767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588321" y="2751220"/>
            <a:ext cx="11037630" cy="480901"/>
          </a:xfrm>
          <a:prstGeom prst="rect">
            <a:avLst/>
          </a:prstGeom>
        </p:spPr>
        <p:txBody>
          <a:bodyPr wrap="square" lIns="0" tIns="0" rIns="0" bIns="0">
            <a:spAutoFit/>
          </a:bodyPr>
          <a:lstStyle>
            <a:lvl1pPr marL="0" indent="0" algn="ctr">
              <a:lnSpc>
                <a:spcPct val="80000"/>
              </a:lnSpc>
              <a:buNone/>
              <a:defRPr sz="3750" b="0" i="0" baseline="0">
                <a:solidFill>
                  <a:schemeClr val="accent5"/>
                </a:solidFill>
                <a:latin typeface="BentonSans Book"/>
                <a:cs typeface="BentonSans Book"/>
              </a:defRPr>
            </a:lvl1pPr>
            <a:lvl2pPr marL="544237" indent="0">
              <a:buNone/>
              <a:defRPr/>
            </a:lvl2pPr>
            <a:lvl3pPr marL="1088474" indent="0">
              <a:buNone/>
              <a:defRPr/>
            </a:lvl3pPr>
            <a:lvl4pPr marL="1632711" indent="0">
              <a:buNone/>
              <a:defRPr/>
            </a:lvl4pPr>
            <a:lvl5pPr marL="2176948" indent="0">
              <a:buNone/>
              <a:defRPr/>
            </a:lvl5pPr>
          </a:lstStyle>
          <a:p>
            <a:pPr lvl="0"/>
            <a:r>
              <a:rPr lang="en-US"/>
              <a:t>Click to edit Master text styles</a:t>
            </a:r>
          </a:p>
        </p:txBody>
      </p:sp>
      <p:pic>
        <p:nvPicPr>
          <p:cNvPr id="2" name="Picture 1" descr="RSKO2017_Lockup_Blue-01.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39468" y="1132651"/>
            <a:ext cx="5713065" cy="1016923"/>
          </a:xfrm>
          <a:prstGeom prst="rect">
            <a:avLst/>
          </a:prstGeom>
        </p:spPr>
      </p:pic>
    </p:spTree>
    <p:extLst>
      <p:ext uri="{BB962C8B-B14F-4D97-AF65-F5344CB8AC3E}">
        <p14:creationId xmlns:p14="http://schemas.microsoft.com/office/powerpoint/2010/main" val="27931770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3" name="Text Placeholder 32"/>
          <p:cNvSpPr>
            <a:spLocks noGrp="1"/>
          </p:cNvSpPr>
          <p:nvPr>
            <p:ph type="body" sz="quarter" idx="11"/>
          </p:nvPr>
        </p:nvSpPr>
        <p:spPr>
          <a:xfrm>
            <a:off x="588418" y="1510870"/>
            <a:ext cx="4447645" cy="3036515"/>
          </a:xfrm>
          <a:prstGeom prst="rect">
            <a:avLst/>
          </a:prstGeom>
        </p:spPr>
        <p:txBody>
          <a:bodyPr vert="horz" lIns="0" tIns="0" rIns="0" bIns="0">
            <a:spAutoFit/>
          </a:bodyPr>
          <a:lstStyle>
            <a:lvl1pPr marL="0" indent="0">
              <a:lnSpc>
                <a:spcPct val="150000"/>
              </a:lnSpc>
              <a:spcBef>
                <a:spcPts val="0"/>
              </a:spcBef>
              <a:buFontTx/>
              <a:buNone/>
              <a:defRPr sz="2333" b="0" i="0" baseline="0">
                <a:solidFill>
                  <a:schemeClr val="accent5"/>
                </a:solidFill>
                <a:latin typeface="Merriweather Light"/>
                <a:cs typeface="Merriweather Light"/>
              </a:defRPr>
            </a:lvl1pPr>
            <a:lvl2pPr marL="0" indent="0">
              <a:lnSpc>
                <a:spcPct val="150000"/>
              </a:lnSpc>
              <a:buFontTx/>
              <a:buNone/>
              <a:defRPr sz="2417" baseline="0">
                <a:solidFill>
                  <a:schemeClr val="accent5"/>
                </a:solidFill>
              </a:defRPr>
            </a:lvl2pPr>
            <a:lvl3pPr marL="0" indent="0">
              <a:lnSpc>
                <a:spcPct val="150000"/>
              </a:lnSpc>
              <a:buFontTx/>
              <a:buNone/>
              <a:defRPr sz="2417" baseline="0">
                <a:solidFill>
                  <a:schemeClr val="accent5"/>
                </a:solidFill>
              </a:defRPr>
            </a:lvl3pPr>
            <a:lvl4pPr marL="0" indent="0">
              <a:lnSpc>
                <a:spcPct val="150000"/>
              </a:lnSpc>
              <a:buFontTx/>
              <a:buNone/>
              <a:defRPr sz="2417" baseline="0">
                <a:solidFill>
                  <a:schemeClr val="accent5"/>
                </a:solidFill>
              </a:defRPr>
            </a:lvl4pPr>
            <a:lvl5pPr marL="0" indent="0">
              <a:lnSpc>
                <a:spcPct val="150000"/>
              </a:lnSpc>
              <a:buFontTx/>
              <a:buNone/>
              <a:defRPr sz="2417" baseline="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32"/>
          <p:cNvSpPr>
            <a:spLocks noGrp="1"/>
          </p:cNvSpPr>
          <p:nvPr>
            <p:ph type="body" sz="quarter" idx="12"/>
          </p:nvPr>
        </p:nvSpPr>
        <p:spPr>
          <a:xfrm>
            <a:off x="7121261" y="1510870"/>
            <a:ext cx="4512468" cy="3036515"/>
          </a:xfrm>
          <a:prstGeom prst="rect">
            <a:avLst/>
          </a:prstGeom>
        </p:spPr>
        <p:txBody>
          <a:bodyPr vert="horz" wrap="square" lIns="0" tIns="0" rIns="0" bIns="0">
            <a:spAutoFit/>
          </a:bodyPr>
          <a:lstStyle>
            <a:lvl1pPr marL="0" marR="0" indent="0" algn="l" defTabSz="1088474" rtl="0" eaLnBrk="1" fontAlgn="auto" latinLnBrk="0" hangingPunct="1">
              <a:lnSpc>
                <a:spcPct val="150000"/>
              </a:lnSpc>
              <a:spcBef>
                <a:spcPts val="0"/>
              </a:spcBef>
              <a:spcAft>
                <a:spcPts val="0"/>
              </a:spcAft>
              <a:buClrTx/>
              <a:buSzTx/>
              <a:buFontTx/>
              <a:buNone/>
              <a:tabLst/>
              <a:defRPr sz="2333" b="0" i="0" baseline="0">
                <a:solidFill>
                  <a:srgbClr val="4C4C4C"/>
                </a:solidFill>
                <a:latin typeface="Merriweather Light"/>
                <a:cs typeface="Merriweather Light"/>
              </a:defRPr>
            </a:lvl1pPr>
            <a:lvl2pPr marL="0" indent="0">
              <a:lnSpc>
                <a:spcPct val="150000"/>
              </a:lnSpc>
              <a:buFontTx/>
              <a:buNone/>
              <a:defRPr sz="2417" baseline="0">
                <a:solidFill>
                  <a:srgbClr val="4C4C4C"/>
                </a:solidFill>
              </a:defRPr>
            </a:lvl2pPr>
            <a:lvl3pPr marL="0" indent="0">
              <a:lnSpc>
                <a:spcPct val="150000"/>
              </a:lnSpc>
              <a:buFontTx/>
              <a:buNone/>
              <a:defRPr sz="2417" baseline="0">
                <a:solidFill>
                  <a:srgbClr val="4C4C4C"/>
                </a:solidFill>
              </a:defRPr>
            </a:lvl3pPr>
            <a:lvl4pPr marL="0" indent="0">
              <a:lnSpc>
                <a:spcPct val="150000"/>
              </a:lnSpc>
              <a:buFontTx/>
              <a:buNone/>
              <a:defRPr sz="2417" baseline="0">
                <a:solidFill>
                  <a:srgbClr val="4C4C4C"/>
                </a:solidFill>
              </a:defRPr>
            </a:lvl4pPr>
            <a:lvl5pPr marL="0" indent="0">
              <a:lnSpc>
                <a:spcPct val="150000"/>
              </a:lnSpc>
              <a:buFontTx/>
              <a:buNone/>
              <a:defRPr sz="2417" baseline="0">
                <a:solidFill>
                  <a:srgbClr val="4C4C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596101" y="500239"/>
            <a:ext cx="11037628" cy="480901"/>
          </a:xfrm>
          <a:prstGeom prst="rect">
            <a:avLst/>
          </a:prstGeom>
        </p:spPr>
        <p:txBody>
          <a:bodyPr wrap="square" lIns="0" tIns="0" rIns="0" bIns="0">
            <a:spAutoFit/>
          </a:bodyPr>
          <a:lstStyle>
            <a:lvl1pPr marL="0" indent="0">
              <a:lnSpc>
                <a:spcPct val="80000"/>
              </a:lnSpc>
              <a:buFontTx/>
              <a:buNone/>
              <a:defRPr sz="3750" b="0" i="0" baseline="0">
                <a:solidFill>
                  <a:schemeClr val="accent5"/>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18925972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New Topic">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8474" fontAlgn="auto">
              <a:spcBef>
                <a:spcPts val="0"/>
              </a:spcBef>
              <a:spcAft>
                <a:spcPts val="0"/>
              </a:spcAft>
              <a:defRPr/>
            </a:pPr>
            <a:endParaRPr lang="en-US" sz="1500">
              <a:latin typeface="BentonSans Book"/>
            </a:endParaRPr>
          </a:p>
        </p:txBody>
      </p:sp>
      <p:pic>
        <p:nvPicPr>
          <p:cNvPr id="7" name="Picture 6" descr="Bottom_Viz_August-0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3328"/>
          <a:stretch/>
        </p:blipFill>
        <p:spPr>
          <a:xfrm>
            <a:off x="0" y="2688167"/>
            <a:ext cx="12192000" cy="2627630"/>
          </a:xfrm>
          <a:prstGeom prst="rect">
            <a:avLst/>
          </a:prstGeom>
        </p:spPr>
      </p:pic>
      <p:sp>
        <p:nvSpPr>
          <p:cNvPr id="5" name="Text Placeholder 3"/>
          <p:cNvSpPr>
            <a:spLocks noGrp="1"/>
          </p:cNvSpPr>
          <p:nvPr>
            <p:ph type="body" sz="quarter" idx="11"/>
          </p:nvPr>
        </p:nvSpPr>
        <p:spPr>
          <a:xfrm>
            <a:off x="588321" y="1576464"/>
            <a:ext cx="11037630" cy="480901"/>
          </a:xfrm>
          <a:prstGeom prst="rect">
            <a:avLst/>
          </a:prstGeom>
        </p:spPr>
        <p:txBody>
          <a:bodyPr wrap="square" lIns="0" tIns="0" rIns="0" bIns="0">
            <a:spAutoFit/>
          </a:bodyPr>
          <a:lstStyle>
            <a:lvl1pPr marL="0" indent="0">
              <a:lnSpc>
                <a:spcPct val="80000"/>
              </a:lnSpc>
              <a:buNone/>
              <a:defRPr sz="3750" b="0" i="0" baseline="0">
                <a:solidFill>
                  <a:schemeClr val="accent5"/>
                </a:solidFill>
                <a:latin typeface="BentonSans Book"/>
                <a:cs typeface="BentonSans Book"/>
              </a:defRPr>
            </a:lvl1pPr>
            <a:lvl2pPr marL="544237" indent="0">
              <a:buNone/>
              <a:defRPr/>
            </a:lvl2pPr>
            <a:lvl3pPr marL="1088474" indent="0">
              <a:buNone/>
              <a:defRPr/>
            </a:lvl3pPr>
            <a:lvl4pPr marL="1632711" indent="0">
              <a:buNone/>
              <a:defRPr/>
            </a:lvl4pPr>
            <a:lvl5pPr marL="2176948" indent="0">
              <a:buNone/>
              <a:defRPr/>
            </a:lvl5pPr>
          </a:lstStyle>
          <a:p>
            <a:pPr lvl="0"/>
            <a:r>
              <a:rPr lang="en-US"/>
              <a:t>Click to edit Master text styles</a:t>
            </a:r>
          </a:p>
        </p:txBody>
      </p:sp>
    </p:spTree>
    <p:extLst>
      <p:ext uri="{BB962C8B-B14F-4D97-AF65-F5344CB8AC3E}">
        <p14:creationId xmlns:p14="http://schemas.microsoft.com/office/powerpoint/2010/main" val="27663668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New Topic">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8474" fontAlgn="auto">
              <a:spcBef>
                <a:spcPts val="0"/>
              </a:spcBef>
              <a:spcAft>
                <a:spcPts val="0"/>
              </a:spcAft>
              <a:defRPr/>
            </a:pPr>
            <a:endParaRPr lang="en-US" sz="1500">
              <a:latin typeface="BentonSans Book"/>
            </a:endParaRPr>
          </a:p>
        </p:txBody>
      </p:sp>
      <p:pic>
        <p:nvPicPr>
          <p:cNvPr id="5" name="Picture 4" descr="SectionDivider-03.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658" r="12503"/>
          <a:stretch/>
        </p:blipFill>
        <p:spPr>
          <a:xfrm>
            <a:off x="0" y="1968500"/>
            <a:ext cx="12192000" cy="4568613"/>
          </a:xfrm>
          <a:prstGeom prst="rect">
            <a:avLst/>
          </a:prstGeom>
        </p:spPr>
      </p:pic>
      <p:sp>
        <p:nvSpPr>
          <p:cNvPr id="7" name="Text Placeholder 3"/>
          <p:cNvSpPr>
            <a:spLocks noGrp="1"/>
          </p:cNvSpPr>
          <p:nvPr>
            <p:ph type="body" sz="quarter" idx="11"/>
          </p:nvPr>
        </p:nvSpPr>
        <p:spPr>
          <a:xfrm>
            <a:off x="588321" y="1576464"/>
            <a:ext cx="11037630" cy="480901"/>
          </a:xfrm>
          <a:prstGeom prst="rect">
            <a:avLst/>
          </a:prstGeom>
        </p:spPr>
        <p:txBody>
          <a:bodyPr wrap="square" lIns="0" tIns="0" rIns="0" bIns="0">
            <a:spAutoFit/>
          </a:bodyPr>
          <a:lstStyle>
            <a:lvl1pPr marL="0" indent="0">
              <a:lnSpc>
                <a:spcPct val="80000"/>
              </a:lnSpc>
              <a:buNone/>
              <a:defRPr sz="3750" b="0" i="0" baseline="0">
                <a:solidFill>
                  <a:schemeClr val="accent5"/>
                </a:solidFill>
                <a:latin typeface="BentonSans Book"/>
                <a:cs typeface="BentonSans Book"/>
              </a:defRPr>
            </a:lvl1pPr>
            <a:lvl2pPr marL="544237" indent="0">
              <a:buNone/>
              <a:defRPr/>
            </a:lvl2pPr>
            <a:lvl3pPr marL="1088474" indent="0">
              <a:buNone/>
              <a:defRPr/>
            </a:lvl3pPr>
            <a:lvl4pPr marL="1632711" indent="0">
              <a:buNone/>
              <a:defRPr/>
            </a:lvl4pPr>
            <a:lvl5pPr marL="2176948" indent="0">
              <a:buNone/>
              <a:defRPr/>
            </a:lvl5pPr>
          </a:lstStyle>
          <a:p>
            <a:pPr lvl="0"/>
            <a:r>
              <a:rPr lang="en-US"/>
              <a:t>Click to edit Master text styles</a:t>
            </a:r>
          </a:p>
        </p:txBody>
      </p:sp>
    </p:spTree>
    <p:extLst>
      <p:ext uri="{BB962C8B-B14F-4D97-AF65-F5344CB8AC3E}">
        <p14:creationId xmlns:p14="http://schemas.microsoft.com/office/powerpoint/2010/main" val="22242705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New Topic">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8474" fontAlgn="auto">
              <a:spcBef>
                <a:spcPts val="0"/>
              </a:spcBef>
              <a:spcAft>
                <a:spcPts val="0"/>
              </a:spcAft>
              <a:defRPr/>
            </a:pPr>
            <a:endParaRPr lang="en-US" sz="1500">
              <a:latin typeface="BentonSans Book"/>
            </a:endParaRPr>
          </a:p>
        </p:txBody>
      </p:sp>
      <p:pic>
        <p:nvPicPr>
          <p:cNvPr id="7" name="Picture 6" descr="SectionDivider-0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541"/>
          <a:stretch/>
        </p:blipFill>
        <p:spPr>
          <a:xfrm>
            <a:off x="0" y="2455333"/>
            <a:ext cx="12192000" cy="3958167"/>
          </a:xfrm>
          <a:prstGeom prst="rect">
            <a:avLst/>
          </a:prstGeom>
        </p:spPr>
      </p:pic>
      <p:sp>
        <p:nvSpPr>
          <p:cNvPr id="5" name="Text Placeholder 3"/>
          <p:cNvSpPr>
            <a:spLocks noGrp="1"/>
          </p:cNvSpPr>
          <p:nvPr>
            <p:ph type="body" sz="quarter" idx="11"/>
          </p:nvPr>
        </p:nvSpPr>
        <p:spPr>
          <a:xfrm>
            <a:off x="588321" y="1576464"/>
            <a:ext cx="11037630" cy="480901"/>
          </a:xfrm>
          <a:prstGeom prst="rect">
            <a:avLst/>
          </a:prstGeom>
        </p:spPr>
        <p:txBody>
          <a:bodyPr wrap="square" lIns="0" tIns="0" rIns="0" bIns="0">
            <a:spAutoFit/>
          </a:bodyPr>
          <a:lstStyle>
            <a:lvl1pPr marL="0" indent="0">
              <a:lnSpc>
                <a:spcPct val="80000"/>
              </a:lnSpc>
              <a:buNone/>
              <a:defRPr sz="3750" b="0" i="0" baseline="0">
                <a:solidFill>
                  <a:schemeClr val="accent5"/>
                </a:solidFill>
                <a:latin typeface="BentonSans Book"/>
                <a:cs typeface="BentonSans Book"/>
              </a:defRPr>
            </a:lvl1pPr>
            <a:lvl2pPr marL="544237" indent="0">
              <a:buNone/>
              <a:defRPr/>
            </a:lvl2pPr>
            <a:lvl3pPr marL="1088474" indent="0">
              <a:buNone/>
              <a:defRPr/>
            </a:lvl3pPr>
            <a:lvl4pPr marL="1632711" indent="0">
              <a:buNone/>
              <a:defRPr/>
            </a:lvl4pPr>
            <a:lvl5pPr marL="2176948" indent="0">
              <a:buNone/>
              <a:defRPr/>
            </a:lvl5pPr>
          </a:lstStyle>
          <a:p>
            <a:pPr lvl="0"/>
            <a:r>
              <a:rPr lang="en-US"/>
              <a:t>Click to edit Master text styles</a:t>
            </a:r>
          </a:p>
        </p:txBody>
      </p:sp>
    </p:spTree>
    <p:extLst>
      <p:ext uri="{BB962C8B-B14F-4D97-AF65-F5344CB8AC3E}">
        <p14:creationId xmlns:p14="http://schemas.microsoft.com/office/powerpoint/2010/main" val="10203166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37877123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Multi-level content">
    <p:spTree>
      <p:nvGrpSpPr>
        <p:cNvPr id="1" name=""/>
        <p:cNvGrpSpPr/>
        <p:nvPr/>
      </p:nvGrpSpPr>
      <p:grpSpPr>
        <a:xfrm>
          <a:off x="0" y="0"/>
          <a:ext cx="0" cy="0"/>
          <a:chOff x="0" y="0"/>
          <a:chExt cx="0" cy="0"/>
        </a:xfrm>
      </p:grpSpPr>
      <p:sp>
        <p:nvSpPr>
          <p:cNvPr id="18"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cs typeface="BentonSans Book"/>
              </a:defRPr>
            </a:lvl1pPr>
          </a:lstStyle>
          <a:p>
            <a:pPr lvl="0"/>
            <a:r>
              <a:rPr lang="en-US"/>
              <a:t>Click to edit Master text styles</a:t>
            </a:r>
          </a:p>
        </p:txBody>
      </p:sp>
      <p:sp>
        <p:nvSpPr>
          <p:cNvPr id="4" name="Content Placeholder 2"/>
          <p:cNvSpPr>
            <a:spLocks noGrp="1"/>
          </p:cNvSpPr>
          <p:nvPr>
            <p:ph idx="14"/>
          </p:nvPr>
        </p:nvSpPr>
        <p:spPr>
          <a:xfrm>
            <a:off x="587064" y="1577929"/>
            <a:ext cx="11062328" cy="369332"/>
          </a:xfrm>
          <a:prstGeom prst="rect">
            <a:avLst/>
          </a:prstGeom>
        </p:spPr>
        <p:txBody>
          <a:bodyPr wrap="square" lIns="0" tIns="0" rIns="0" bIns="0">
            <a:spAutoFit/>
          </a:bodyPr>
          <a:lstStyle>
            <a:lvl1pPr marL="5291" indent="0">
              <a:spcBef>
                <a:spcPts val="0"/>
              </a:spcBef>
              <a:spcAft>
                <a:spcPts val="500"/>
              </a:spcAft>
              <a:buSzPct val="100000"/>
              <a:buFont typeface="+mj-lt"/>
              <a:buNone/>
              <a:tabLst/>
              <a:defRPr sz="2333" b="0" i="0" baseline="0">
                <a:solidFill>
                  <a:srgbClr val="4C4C4C"/>
                </a:solidFill>
                <a:latin typeface="Merriweather Light"/>
                <a:cs typeface="Merriweather Light"/>
              </a:defRPr>
            </a:lvl1pPr>
            <a:lvl2pPr marL="240761" indent="0">
              <a:spcBef>
                <a:spcPts val="0"/>
              </a:spcBef>
              <a:spcAft>
                <a:spcPts val="500"/>
              </a:spcAft>
              <a:buSzPct val="100000"/>
              <a:buFont typeface="+mj-lt"/>
              <a:buNone/>
              <a:defRPr sz="2000" baseline="0">
                <a:solidFill>
                  <a:schemeClr val="accent5"/>
                </a:solidFill>
              </a:defRPr>
            </a:lvl2pPr>
            <a:lvl3pPr marL="427285" indent="0">
              <a:spcBef>
                <a:spcPts val="0"/>
              </a:spcBef>
              <a:spcAft>
                <a:spcPts val="500"/>
              </a:spcAft>
              <a:buSzPct val="100000"/>
              <a:buFont typeface="+mj-lt"/>
              <a:buNone/>
              <a:defRPr sz="1750" baseline="0">
                <a:solidFill>
                  <a:schemeClr val="accent5"/>
                </a:solidFill>
              </a:defRPr>
            </a:lvl3pPr>
            <a:lvl4pPr marL="617778" indent="0">
              <a:spcBef>
                <a:spcPts val="0"/>
              </a:spcBef>
              <a:spcAft>
                <a:spcPts val="500"/>
              </a:spcAft>
              <a:buSzPct val="100000"/>
              <a:buFont typeface="+mj-lt"/>
              <a:buNone/>
              <a:defRPr sz="1500" baseline="0">
                <a:solidFill>
                  <a:schemeClr val="accent5"/>
                </a:solidFill>
              </a:defRPr>
            </a:lvl4pPr>
            <a:lvl5pPr marL="2005461" indent="-285739">
              <a:buSzPct val="100000"/>
              <a:buFont typeface="+mj-lt"/>
              <a:buAutoNum type="arabicPeriod"/>
              <a:defRPr sz="1333">
                <a:solidFill>
                  <a:schemeClr val="accent5"/>
                </a:solidFill>
              </a:defRPr>
            </a:lvl5pPr>
          </a:lstStyle>
          <a:p>
            <a:pPr lvl="0"/>
            <a:r>
              <a:rPr lang="en-US"/>
              <a:t>Click to edit Master text styles</a:t>
            </a:r>
          </a:p>
        </p:txBody>
      </p:sp>
    </p:spTree>
    <p:extLst>
      <p:ext uri="{BB962C8B-B14F-4D97-AF65-F5344CB8AC3E}">
        <p14:creationId xmlns:p14="http://schemas.microsoft.com/office/powerpoint/2010/main" val="40733068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730499" y="2032001"/>
            <a:ext cx="7610943" cy="563167"/>
          </a:xfrm>
        </p:spPr>
        <p:txBody>
          <a:bodyPr/>
          <a:lstStyle>
            <a:lvl1pPr>
              <a:defRPr sz="4500" baseline="0">
                <a:solidFill>
                  <a:schemeClr val="accent5"/>
                </a:solidFill>
              </a:defRPr>
            </a:lvl1pPr>
          </a:lstStyle>
          <a:p>
            <a:r>
              <a:rPr lang="en-US"/>
              <a:t>Click to edit Master title style</a:t>
            </a:r>
          </a:p>
        </p:txBody>
      </p:sp>
      <p:sp>
        <p:nvSpPr>
          <p:cNvPr id="13" name="Text Placeholder 12"/>
          <p:cNvSpPr>
            <a:spLocks noGrp="1"/>
          </p:cNvSpPr>
          <p:nvPr>
            <p:ph type="body" sz="quarter" idx="11"/>
          </p:nvPr>
        </p:nvSpPr>
        <p:spPr>
          <a:xfrm>
            <a:off x="2967567" y="3111500"/>
            <a:ext cx="6731000" cy="307777"/>
          </a:xfrm>
          <a:prstGeom prst="rect">
            <a:avLst/>
          </a:prstGeom>
        </p:spPr>
        <p:txBody>
          <a:bodyPr lIns="0" tIns="0" rIns="0" bIns="0">
            <a:spAutoFit/>
          </a:bodyPr>
          <a:lstStyle>
            <a:lvl1pPr marL="0" indent="0">
              <a:buNone/>
              <a:defRPr sz="2000" baseline="0">
                <a:solidFill>
                  <a:schemeClr val="accent5"/>
                </a:solidFill>
                <a:latin typeface="Merriweather Light"/>
                <a:cs typeface="Merriweather Light"/>
              </a:defRPr>
            </a:lvl1pPr>
            <a:lvl2pPr marL="544237" indent="0">
              <a:buNone/>
              <a:defRPr sz="833"/>
            </a:lvl2pPr>
            <a:lvl3pPr marL="1088474" indent="0">
              <a:buNone/>
              <a:defRPr sz="833"/>
            </a:lvl3pPr>
            <a:lvl4pPr marL="1632711" indent="0">
              <a:buNone/>
              <a:defRPr sz="833"/>
            </a:lvl4pPr>
            <a:lvl5pPr marL="2176948" indent="0">
              <a:buNone/>
              <a:defRPr sz="833"/>
            </a:lvl5pPr>
          </a:lstStyle>
          <a:p>
            <a:pPr lvl="0"/>
            <a:r>
              <a:rPr lang="en-US"/>
              <a:t>Click to edit Master text styles</a:t>
            </a:r>
          </a:p>
        </p:txBody>
      </p:sp>
    </p:spTree>
    <p:extLst>
      <p:ext uri="{BB962C8B-B14F-4D97-AF65-F5344CB8AC3E}">
        <p14:creationId xmlns:p14="http://schemas.microsoft.com/office/powerpoint/2010/main" val="32843545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4" name="Content Placeholder 2"/>
          <p:cNvSpPr>
            <a:spLocks noGrp="1"/>
          </p:cNvSpPr>
          <p:nvPr>
            <p:ph idx="14"/>
          </p:nvPr>
        </p:nvSpPr>
        <p:spPr>
          <a:xfrm>
            <a:off x="586964" y="1577929"/>
            <a:ext cx="11062328" cy="1359347"/>
          </a:xfrm>
          <a:prstGeom prst="rect">
            <a:avLst/>
          </a:prstGeom>
        </p:spPr>
        <p:txBody>
          <a:bodyPr wrap="square" lIns="0" tIns="0" rIns="0" bIns="0">
            <a:spAutoFit/>
          </a:bodyPr>
          <a:lstStyle>
            <a:lvl1pPr marL="433900" indent="-428608">
              <a:spcBef>
                <a:spcPts val="0"/>
              </a:spcBef>
              <a:spcAft>
                <a:spcPts val="500"/>
              </a:spcAft>
              <a:buSzPct val="100000"/>
              <a:buFont typeface="+mj-lt"/>
              <a:buAutoNum type="arabicPeriod"/>
              <a:tabLst/>
              <a:defRPr sz="2333" baseline="0">
                <a:solidFill>
                  <a:schemeClr val="accent5"/>
                </a:solidFill>
                <a:latin typeface="Merriweather Light"/>
                <a:cs typeface="Merriweather Light"/>
              </a:defRPr>
            </a:lvl1pPr>
            <a:lvl2pPr marL="621746" indent="-380985">
              <a:spcBef>
                <a:spcPts val="0"/>
              </a:spcBef>
              <a:spcAft>
                <a:spcPts val="500"/>
              </a:spcAft>
              <a:buSzPct val="100000"/>
              <a:buFont typeface="+mj-lt"/>
              <a:buAutoNum type="romanUcPeriod"/>
              <a:defRPr sz="2000" baseline="0">
                <a:solidFill>
                  <a:schemeClr val="accent5"/>
                </a:solidFill>
                <a:latin typeface="Merriweather Light"/>
                <a:cs typeface="Merriweather Light"/>
              </a:defRPr>
            </a:lvl2pPr>
            <a:lvl3pPr marL="808270" indent="-380985">
              <a:spcBef>
                <a:spcPts val="0"/>
              </a:spcBef>
              <a:spcAft>
                <a:spcPts val="500"/>
              </a:spcAft>
              <a:buSzPct val="100000"/>
              <a:buFont typeface="+mj-lt"/>
              <a:buAutoNum type="arabicPeriod"/>
              <a:defRPr sz="1750" baseline="0">
                <a:solidFill>
                  <a:schemeClr val="accent5"/>
                </a:solidFill>
                <a:latin typeface="Merriweather Light"/>
                <a:cs typeface="Merriweather Light"/>
              </a:defRPr>
            </a:lvl3pPr>
            <a:lvl4pPr marL="903516" indent="-285739">
              <a:spcBef>
                <a:spcPts val="0"/>
              </a:spcBef>
              <a:spcAft>
                <a:spcPts val="500"/>
              </a:spcAft>
              <a:buSzPct val="100000"/>
              <a:buFont typeface="+mj-lt"/>
              <a:buAutoNum type="arabicPeriod"/>
              <a:defRPr sz="1500" baseline="0">
                <a:solidFill>
                  <a:schemeClr val="accent5"/>
                </a:solidFill>
              </a:defRPr>
            </a:lvl4pPr>
            <a:lvl5pPr marL="1719722" indent="0">
              <a:buSzPct val="100000"/>
              <a:buFont typeface="+mj-lt"/>
              <a:buNone/>
              <a:defRPr sz="1333">
                <a:solidFill>
                  <a:srgbClr val="4C4C4C"/>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1308405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4C3D-4CBB-A344-8BF6-EF9B070CAF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E42F94-91F2-5C46-9064-92CE5E645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21304A-B168-7E4D-8C50-0F2FBCB58B61}"/>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DFA61767-B341-3E47-8FC5-909390A46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2C00E-B7F8-934C-86CD-A4CB1CFF286B}"/>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6985118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ulleted Copy">
    <p:spTree>
      <p:nvGrpSpPr>
        <p:cNvPr id="1" name=""/>
        <p:cNvGrpSpPr/>
        <p:nvPr/>
      </p:nvGrpSpPr>
      <p:grpSpPr>
        <a:xfrm>
          <a:off x="0" y="0"/>
          <a:ext cx="0" cy="0"/>
          <a:chOff x="0" y="0"/>
          <a:chExt cx="0" cy="0"/>
        </a:xfrm>
      </p:grpSpPr>
      <p:sp>
        <p:nvSpPr>
          <p:cNvPr id="4" name="Content Placeholder 2"/>
          <p:cNvSpPr>
            <a:spLocks noGrp="1"/>
          </p:cNvSpPr>
          <p:nvPr>
            <p:ph idx="14"/>
          </p:nvPr>
        </p:nvSpPr>
        <p:spPr>
          <a:xfrm>
            <a:off x="587063" y="1577929"/>
            <a:ext cx="11061517" cy="1359347"/>
          </a:xfrm>
          <a:prstGeom prst="rect">
            <a:avLst/>
          </a:prstGeom>
        </p:spPr>
        <p:txBody>
          <a:bodyPr wrap="square" lIns="0" tIns="0" rIns="0" bIns="0" numCol="1" spcCol="365760">
            <a:spAutoFit/>
          </a:bodyPr>
          <a:lstStyle>
            <a:lvl1pPr marL="5291" indent="228591">
              <a:spcBef>
                <a:spcPts val="0"/>
              </a:spcBef>
              <a:spcAft>
                <a:spcPts val="500"/>
              </a:spcAft>
              <a:buSzPct val="100000"/>
              <a:buFont typeface="Arial"/>
              <a:buChar char="•"/>
              <a:tabLst/>
              <a:defRPr sz="2333" baseline="0">
                <a:solidFill>
                  <a:srgbClr val="4C4C4C"/>
                </a:solidFill>
                <a:latin typeface="Merriweather Light"/>
                <a:cs typeface="Merriweather Light"/>
              </a:defRPr>
            </a:lvl1pPr>
            <a:lvl2pPr marL="240761" indent="227533">
              <a:spcBef>
                <a:spcPts val="0"/>
              </a:spcBef>
              <a:spcAft>
                <a:spcPts val="500"/>
              </a:spcAft>
              <a:buSzPct val="100000"/>
              <a:buFont typeface="Arial"/>
              <a:buChar char="•"/>
              <a:defRPr sz="2000" baseline="0">
                <a:solidFill>
                  <a:schemeClr val="accent5"/>
                </a:solidFill>
                <a:latin typeface="Merriweather Light"/>
                <a:cs typeface="Merriweather Light"/>
              </a:defRPr>
            </a:lvl2pPr>
            <a:lvl3pPr marL="427285" indent="227533">
              <a:spcBef>
                <a:spcPts val="0"/>
              </a:spcBef>
              <a:spcAft>
                <a:spcPts val="500"/>
              </a:spcAft>
              <a:buSzPct val="100000"/>
              <a:buFont typeface="Arial"/>
              <a:buChar char="•"/>
              <a:defRPr sz="1750" baseline="0">
                <a:solidFill>
                  <a:schemeClr val="accent5"/>
                </a:solidFill>
              </a:defRPr>
            </a:lvl3pPr>
            <a:lvl4pPr marL="855894" indent="-238115">
              <a:spcBef>
                <a:spcPts val="0"/>
              </a:spcBef>
              <a:spcAft>
                <a:spcPts val="500"/>
              </a:spcAft>
              <a:buSzPct val="100000"/>
              <a:buFont typeface="Arial"/>
              <a:buChar char="•"/>
              <a:defRPr sz="1500" baseline="0">
                <a:solidFill>
                  <a:schemeClr val="accent5"/>
                </a:solidFill>
              </a:defRPr>
            </a:lvl4pPr>
            <a:lvl5pPr marL="2005461" indent="-285739">
              <a:buSzPct val="100000"/>
              <a:buFont typeface="+mj-lt"/>
              <a:buAutoNum type="arabicPeriod"/>
              <a:defRPr sz="1333">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30977853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ulleted Copy - 2 Column">
    <p:spTree>
      <p:nvGrpSpPr>
        <p:cNvPr id="1" name=""/>
        <p:cNvGrpSpPr/>
        <p:nvPr/>
      </p:nvGrpSpPr>
      <p:grpSpPr>
        <a:xfrm>
          <a:off x="0" y="0"/>
          <a:ext cx="0" cy="0"/>
          <a:chOff x="0" y="0"/>
          <a:chExt cx="0" cy="0"/>
        </a:xfrm>
      </p:grpSpPr>
      <p:sp>
        <p:nvSpPr>
          <p:cNvPr id="4" name="Content Placeholder 2"/>
          <p:cNvSpPr>
            <a:spLocks noGrp="1"/>
          </p:cNvSpPr>
          <p:nvPr>
            <p:ph idx="14"/>
          </p:nvPr>
        </p:nvSpPr>
        <p:spPr>
          <a:xfrm>
            <a:off x="587776" y="1578124"/>
            <a:ext cx="4953000" cy="1359347"/>
          </a:xfrm>
          <a:prstGeom prst="rect">
            <a:avLst/>
          </a:prstGeom>
        </p:spPr>
        <p:txBody>
          <a:bodyPr wrap="square" lIns="0" tIns="0" rIns="0" bIns="0" numCol="1" spcCol="365760">
            <a:spAutoFit/>
          </a:bodyPr>
          <a:lstStyle>
            <a:lvl1pPr marL="5291" indent="228591">
              <a:spcBef>
                <a:spcPts val="0"/>
              </a:spcBef>
              <a:spcAft>
                <a:spcPts val="500"/>
              </a:spcAft>
              <a:buSzPct val="100000"/>
              <a:buFont typeface="Arial"/>
              <a:buChar char="•"/>
              <a:tabLst/>
              <a:defRPr sz="2333" baseline="0">
                <a:solidFill>
                  <a:schemeClr val="accent5"/>
                </a:solidFill>
                <a:latin typeface="Merriweather Light"/>
                <a:cs typeface="Merriweather Light"/>
              </a:defRPr>
            </a:lvl1pPr>
            <a:lvl2pPr marL="240761" indent="227533">
              <a:spcBef>
                <a:spcPts val="0"/>
              </a:spcBef>
              <a:spcAft>
                <a:spcPts val="500"/>
              </a:spcAft>
              <a:buSzPct val="100000"/>
              <a:buFont typeface="Arial"/>
              <a:buChar char="•"/>
              <a:defRPr sz="2000" baseline="0">
                <a:solidFill>
                  <a:schemeClr val="accent5"/>
                </a:solidFill>
                <a:latin typeface="Merriweather Light"/>
                <a:cs typeface="Merriweather Light"/>
              </a:defRPr>
            </a:lvl2pPr>
            <a:lvl3pPr marL="427285" indent="227533">
              <a:spcBef>
                <a:spcPts val="0"/>
              </a:spcBef>
              <a:spcAft>
                <a:spcPts val="500"/>
              </a:spcAft>
              <a:buSzPct val="100000"/>
              <a:buFont typeface="Arial"/>
              <a:buChar char="•"/>
              <a:defRPr sz="1750" baseline="0">
                <a:solidFill>
                  <a:schemeClr val="accent5"/>
                </a:solidFill>
              </a:defRPr>
            </a:lvl3pPr>
            <a:lvl4pPr marL="855894" indent="-238115">
              <a:spcBef>
                <a:spcPts val="0"/>
              </a:spcBef>
              <a:spcAft>
                <a:spcPts val="500"/>
              </a:spcAft>
              <a:buSzPct val="100000"/>
              <a:buFont typeface="Arial"/>
              <a:buChar char="•"/>
              <a:defRPr sz="1500" baseline="0">
                <a:solidFill>
                  <a:schemeClr val="accent5"/>
                </a:solidFill>
              </a:defRPr>
            </a:lvl4pPr>
            <a:lvl5pPr marL="2005461" indent="-285739">
              <a:buSzPct val="100000"/>
              <a:buFont typeface="+mj-lt"/>
              <a:buAutoNum type="arabicPeriod"/>
              <a:defRPr sz="1333">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5"/>
          </p:nvPr>
        </p:nvSpPr>
        <p:spPr>
          <a:xfrm>
            <a:off x="6093256" y="1577929"/>
            <a:ext cx="4953000" cy="1359347"/>
          </a:xfrm>
          <a:prstGeom prst="rect">
            <a:avLst/>
          </a:prstGeom>
        </p:spPr>
        <p:txBody>
          <a:bodyPr wrap="square" lIns="0" tIns="0" rIns="0" bIns="0" numCol="1" spcCol="365760">
            <a:spAutoFit/>
          </a:bodyPr>
          <a:lstStyle>
            <a:lvl1pPr marL="5291" indent="228591">
              <a:spcBef>
                <a:spcPts val="0"/>
              </a:spcBef>
              <a:spcAft>
                <a:spcPts val="500"/>
              </a:spcAft>
              <a:buSzPct val="100000"/>
              <a:buFont typeface="Arial"/>
              <a:buChar char="•"/>
              <a:tabLst/>
              <a:defRPr sz="2333" baseline="0">
                <a:solidFill>
                  <a:schemeClr val="accent5"/>
                </a:solidFill>
                <a:latin typeface="Merriweather Light"/>
                <a:cs typeface="Merriweather Light"/>
              </a:defRPr>
            </a:lvl1pPr>
            <a:lvl2pPr marL="240761" indent="227533">
              <a:spcBef>
                <a:spcPts val="0"/>
              </a:spcBef>
              <a:spcAft>
                <a:spcPts val="500"/>
              </a:spcAft>
              <a:buSzPct val="100000"/>
              <a:buFont typeface="Arial"/>
              <a:buChar char="•"/>
              <a:defRPr sz="2000" baseline="0">
                <a:solidFill>
                  <a:schemeClr val="accent5"/>
                </a:solidFill>
                <a:latin typeface="Merriweather Light"/>
                <a:cs typeface="Merriweather Light"/>
              </a:defRPr>
            </a:lvl2pPr>
            <a:lvl3pPr marL="427285" indent="227533">
              <a:spcBef>
                <a:spcPts val="0"/>
              </a:spcBef>
              <a:spcAft>
                <a:spcPts val="500"/>
              </a:spcAft>
              <a:buSzPct val="100000"/>
              <a:buFont typeface="Arial"/>
              <a:buChar char="•"/>
              <a:defRPr sz="1750" baseline="0">
                <a:solidFill>
                  <a:schemeClr val="accent5"/>
                </a:solidFill>
              </a:defRPr>
            </a:lvl3pPr>
            <a:lvl4pPr marL="855894" indent="-238115">
              <a:spcBef>
                <a:spcPts val="0"/>
              </a:spcBef>
              <a:spcAft>
                <a:spcPts val="500"/>
              </a:spcAft>
              <a:buSzPct val="100000"/>
              <a:buFont typeface="Arial"/>
              <a:buChar char="•"/>
              <a:defRPr sz="1500" baseline="0">
                <a:solidFill>
                  <a:schemeClr val="accent5"/>
                </a:solidFill>
              </a:defRPr>
            </a:lvl4pPr>
            <a:lvl5pPr marL="2005461" indent="-285739">
              <a:buSzPct val="100000"/>
              <a:buFont typeface="+mj-lt"/>
              <a:buAutoNum type="arabicPeriod"/>
              <a:defRPr sz="1333">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34177850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6" name="Content Placeholder 2"/>
          <p:cNvSpPr>
            <a:spLocks noGrp="1"/>
          </p:cNvSpPr>
          <p:nvPr>
            <p:ph idx="13"/>
          </p:nvPr>
        </p:nvSpPr>
        <p:spPr>
          <a:xfrm>
            <a:off x="6108169" y="1573127"/>
            <a:ext cx="5541123" cy="369332"/>
          </a:xfrm>
          <a:prstGeom prst="rect">
            <a:avLst/>
          </a:prstGeom>
        </p:spPr>
        <p:txBody>
          <a:bodyPr wrap="square" lIns="0" tIns="0" rIns="0" bIns="0">
            <a:spAutoFit/>
          </a:bodyPr>
          <a:lstStyle>
            <a:lvl1pPr marL="0" indent="0">
              <a:buSzPct val="100000"/>
              <a:buFont typeface="Arial"/>
              <a:buNone/>
              <a:defRPr sz="2333">
                <a:solidFill>
                  <a:schemeClr val="accent5"/>
                </a:solidFill>
                <a:latin typeface="Merriweather Light"/>
                <a:cs typeface="Merriweather Light"/>
              </a:defRPr>
            </a:lvl1pPr>
            <a:lvl2pPr marL="283093" indent="0">
              <a:buSzPct val="100000"/>
              <a:buFont typeface="Arial"/>
              <a:buNone/>
              <a:defRPr sz="2000">
                <a:solidFill>
                  <a:schemeClr val="accent5"/>
                </a:solidFill>
              </a:defRPr>
            </a:lvl2pPr>
            <a:lvl3pPr marL="576769" indent="0">
              <a:buSzPct val="100000"/>
              <a:buFont typeface="Arial"/>
              <a:buNone/>
              <a:defRPr sz="1750">
                <a:solidFill>
                  <a:schemeClr val="accent5"/>
                </a:solidFill>
              </a:defRPr>
            </a:lvl3pPr>
            <a:lvl4pPr marL="1153538" indent="0">
              <a:buSzPct val="100000"/>
              <a:buFont typeface="Arial"/>
              <a:buNone/>
              <a:defRPr sz="1500">
                <a:solidFill>
                  <a:schemeClr val="accent5"/>
                </a:solidFill>
              </a:defRPr>
            </a:lvl4pPr>
            <a:lvl5pPr marL="2005461" indent="-285739">
              <a:buSzPct val="100000"/>
              <a:buFont typeface="+mj-lt"/>
              <a:buAutoNum type="arabicPeriod"/>
              <a:defRPr sz="1333">
                <a:solidFill>
                  <a:schemeClr val="accent5"/>
                </a:solidFill>
              </a:defRPr>
            </a:lvl5pPr>
          </a:lstStyle>
          <a:p>
            <a:pPr lvl="0"/>
            <a:r>
              <a:rPr lang="en-US"/>
              <a:t>Click to edit Master text styles</a:t>
            </a:r>
          </a:p>
        </p:txBody>
      </p:sp>
      <p:sp>
        <p:nvSpPr>
          <p:cNvPr id="4" name="Picture Placeholder 4"/>
          <p:cNvSpPr>
            <a:spLocks noGrp="1"/>
          </p:cNvSpPr>
          <p:nvPr>
            <p:ph type="pic" sz="quarter" idx="10"/>
          </p:nvPr>
        </p:nvSpPr>
        <p:spPr>
          <a:xfrm>
            <a:off x="587063" y="1557562"/>
            <a:ext cx="5016500" cy="4506611"/>
          </a:xfrm>
          <a:prstGeom prst="rect">
            <a:avLst/>
          </a:prstGeom>
          <a:ln w="6350" cmpd="sng">
            <a:solidFill>
              <a:srgbClr val="666666"/>
            </a:solidFill>
          </a:ln>
        </p:spPr>
        <p:txBody>
          <a:bodyPr lIns="91440" tIns="45720" rIns="91440" bIns="45720"/>
          <a:lstStyle>
            <a:lvl1pPr marL="0" indent="0">
              <a:buFontTx/>
              <a:buNone/>
              <a:defRPr sz="2333">
                <a:solidFill>
                  <a:srgbClr val="4C4C4C"/>
                </a:solidFill>
                <a:latin typeface="Merriweather Light"/>
                <a:cs typeface="Merriweather Light"/>
              </a:defRPr>
            </a:lvl1pPr>
          </a:lstStyle>
          <a:p>
            <a:pPr lvl="0"/>
            <a:r>
              <a:rPr lang="en-US" noProof="0"/>
              <a:t>Drag picture to placeholder or click icon to add</a:t>
            </a:r>
          </a:p>
        </p:txBody>
      </p:sp>
      <p:sp>
        <p:nvSpPr>
          <p:cNvPr id="7"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37847323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587064" y="1577929"/>
            <a:ext cx="11061443" cy="4465805"/>
          </a:xfrm>
          <a:prstGeom prst="rect">
            <a:avLst/>
          </a:prstGeom>
        </p:spPr>
        <p:txBody>
          <a:bodyPr lIns="0" tIns="0" rIns="0" bIns="0"/>
          <a:lstStyle>
            <a:lvl1pPr marL="0" indent="0">
              <a:buSzPct val="120000"/>
              <a:buFontTx/>
              <a:buNone/>
              <a:defRPr sz="2333">
                <a:solidFill>
                  <a:schemeClr val="accent5"/>
                </a:solidFill>
                <a:latin typeface="Merriweather Light"/>
                <a:cs typeface="Merriweather Light"/>
              </a:defRPr>
            </a:lvl1pPr>
          </a:lstStyle>
          <a:p>
            <a:pPr lvl="0"/>
            <a:r>
              <a:rPr lang="en-US" noProof="0"/>
              <a:t>Click icon to add table</a:t>
            </a:r>
          </a:p>
        </p:txBody>
      </p:sp>
      <p:sp>
        <p:nvSpPr>
          <p:cNvPr id="5"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3162839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ullPageImage_NoColorBar">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0" y="0"/>
            <a:ext cx="12192000" cy="6858000"/>
          </a:xfrm>
          <a:prstGeom prst="rect">
            <a:avLst/>
          </a:prstGeom>
          <a:solidFill>
            <a:schemeClr val="bg1"/>
          </a:solidFill>
          <a:ln w="6350" cmpd="sng">
            <a:solidFill>
              <a:srgbClr val="666666"/>
            </a:solidFill>
          </a:ln>
        </p:spPr>
        <p:txBody>
          <a:bodyPr lIns="91440" tIns="45720" rIns="91440" bIns="45720"/>
          <a:lstStyle>
            <a:lvl1pPr marL="0" indent="0">
              <a:buFontTx/>
              <a:buNone/>
              <a:defRPr sz="2333">
                <a:solidFill>
                  <a:schemeClr val="accent5"/>
                </a:solidFill>
                <a:latin typeface="Merriweather Light"/>
                <a:cs typeface="Merriweather Light"/>
              </a:defRPr>
            </a:lvl1pPr>
          </a:lstStyle>
          <a:p>
            <a:pPr lvl="0"/>
            <a:r>
              <a:rPr lang="en-US" noProof="0"/>
              <a:t>Drag picture to placeholder or click icon to add</a:t>
            </a:r>
          </a:p>
        </p:txBody>
      </p:sp>
    </p:spTree>
    <p:extLst>
      <p:ext uri="{BB962C8B-B14F-4D97-AF65-F5344CB8AC3E}">
        <p14:creationId xmlns:p14="http://schemas.microsoft.com/office/powerpoint/2010/main" val="3530034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ull Page Image w Color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6858002"/>
          </a:xfrm>
          <a:prstGeom prst="rect">
            <a:avLst/>
          </a:prstGeom>
          <a:ln w="6350" cmpd="sng">
            <a:solidFill>
              <a:schemeClr val="tx1"/>
            </a:solidFill>
          </a:ln>
        </p:spPr>
        <p:txBody>
          <a:bodyPr lIns="91440" tIns="45720" rIns="91440" bIns="45720"/>
          <a:lstStyle>
            <a:lvl1pPr marL="0" indent="0">
              <a:buFontTx/>
              <a:buNone/>
              <a:defRPr sz="2333">
                <a:solidFill>
                  <a:schemeClr val="accent5"/>
                </a:solidFill>
                <a:latin typeface="Merriweather Light"/>
                <a:cs typeface="Merriweather Light"/>
              </a:defRPr>
            </a:lvl1pPr>
          </a:lstStyle>
          <a:p>
            <a:pPr lvl="0"/>
            <a:r>
              <a:rPr lang="en-US" noProof="0"/>
              <a:t>Drag picture to placeholder or click icon to add</a:t>
            </a:r>
          </a:p>
        </p:txBody>
      </p:sp>
    </p:spTree>
    <p:extLst>
      <p:ext uri="{BB962C8B-B14F-4D97-AF65-F5344CB8AC3E}">
        <p14:creationId xmlns:p14="http://schemas.microsoft.com/office/powerpoint/2010/main" val="32532224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8304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p:cNvSpPr/>
          <p:nvPr/>
        </p:nvSpPr>
        <p:spPr>
          <a:xfrm>
            <a:off x="0" y="0"/>
            <a:ext cx="12192000" cy="698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8474" fontAlgn="auto">
              <a:spcBef>
                <a:spcPts val="0"/>
              </a:spcBef>
              <a:spcAft>
                <a:spcPts val="0"/>
              </a:spcAft>
              <a:defRPr/>
            </a:pPr>
            <a:endParaRPr lang="en-US" sz="1500">
              <a:latin typeface="BentonSans Book"/>
            </a:endParaRPr>
          </a:p>
        </p:txBody>
      </p:sp>
      <p:pic>
        <p:nvPicPr>
          <p:cNvPr id="3" name="Picture 6" descr="tableau_rgb.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55334" y="2672292"/>
            <a:ext cx="7281333" cy="1513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54838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GSKO_WalkIn_Slide_Blue">
    <p:bg>
      <p:bgPr>
        <a:solidFill>
          <a:srgbClr val="0E3B5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0B10B-229A-BD47-A01C-811126BDF4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72547" y="2455752"/>
            <a:ext cx="5046908" cy="1946499"/>
          </a:xfrm>
          <a:prstGeom prst="rect">
            <a:avLst/>
          </a:prstGeom>
        </p:spPr>
      </p:pic>
    </p:spTree>
    <p:extLst>
      <p:ext uri="{BB962C8B-B14F-4D97-AF65-F5344CB8AC3E}">
        <p14:creationId xmlns:p14="http://schemas.microsoft.com/office/powerpoint/2010/main" val="30873271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GSKO_WalkIn_Slide_Blue">
    <p:bg>
      <p:bgPr>
        <a:solidFill>
          <a:srgbClr val="0E3B5E"/>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9DDF7B3-F3EF-AB44-B193-FB6C085CF50A}"/>
              </a:ext>
            </a:extLst>
          </p:cNvPr>
          <p:cNvCxnSpPr/>
          <p:nvPr userDrawn="1"/>
        </p:nvCxnSpPr>
        <p:spPr>
          <a:xfrm>
            <a:off x="758596" y="612211"/>
            <a:ext cx="1143000" cy="0"/>
          </a:xfrm>
          <a:prstGeom prst="line">
            <a:avLst/>
          </a:prstGeom>
          <a:ln w="1016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5" name="Text Placeholder 3">
            <a:extLst>
              <a:ext uri="{FF2B5EF4-FFF2-40B4-BE49-F238E27FC236}">
                <a16:creationId xmlns:a16="http://schemas.microsoft.com/office/drawing/2014/main" id="{53E6616E-B31B-5047-934F-BF70EB3759E6}"/>
              </a:ext>
            </a:extLst>
          </p:cNvPr>
          <p:cNvSpPr>
            <a:spLocks noGrp="1"/>
          </p:cNvSpPr>
          <p:nvPr>
            <p:ph type="body" sz="quarter" idx="11" hasCustomPrompt="1"/>
          </p:nvPr>
        </p:nvSpPr>
        <p:spPr>
          <a:xfrm>
            <a:off x="758598" y="822781"/>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spTree>
    <p:extLst>
      <p:ext uri="{BB962C8B-B14F-4D97-AF65-F5344CB8AC3E}">
        <p14:creationId xmlns:p14="http://schemas.microsoft.com/office/powerpoint/2010/main" val="1807238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7521-DDBD-3646-8668-EDF49EA82E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C68E0-4E12-2C43-BD12-713F5E56A4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3FC7CA-8E1F-6A4F-B7A9-BB44CB81D3C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36FFB-4AD4-374C-9D84-67A867C1AF77}"/>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6" name="Footer Placeholder 5">
            <a:extLst>
              <a:ext uri="{FF2B5EF4-FFF2-40B4-BE49-F238E27FC236}">
                <a16:creationId xmlns:a16="http://schemas.microsoft.com/office/drawing/2014/main" id="{6CC0C802-15F3-8547-8F53-CA9DD63EB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B6E65-6BB3-4145-B0FA-BF7FC4EAEAEC}"/>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6041703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_Blue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1D82AC1-3132-3E41-90C8-2BC2578ABCAF}"/>
              </a:ext>
            </a:extLst>
          </p:cNvPr>
          <p:cNvSpPr>
            <a:spLocks noGrp="1"/>
          </p:cNvSpPr>
          <p:nvPr>
            <p:ph type="body" sz="quarter" idx="11" hasCustomPrompt="1"/>
          </p:nvPr>
        </p:nvSpPr>
        <p:spPr>
          <a:xfrm>
            <a:off x="1026586" y="2177092"/>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sp>
        <p:nvSpPr>
          <p:cNvPr id="6" name="Text Placeholder 3">
            <a:extLst>
              <a:ext uri="{FF2B5EF4-FFF2-40B4-BE49-F238E27FC236}">
                <a16:creationId xmlns:a16="http://schemas.microsoft.com/office/drawing/2014/main" id="{298DBA02-78B0-9846-B03E-F4535A0EB48D}"/>
              </a:ext>
            </a:extLst>
          </p:cNvPr>
          <p:cNvSpPr>
            <a:spLocks noGrp="1"/>
          </p:cNvSpPr>
          <p:nvPr>
            <p:ph type="body" sz="quarter" idx="12" hasCustomPrompt="1"/>
          </p:nvPr>
        </p:nvSpPr>
        <p:spPr>
          <a:xfrm>
            <a:off x="1026892" y="2935081"/>
            <a:ext cx="9926861" cy="677108"/>
          </a:xfrm>
          <a:prstGeom prst="rect">
            <a:avLst/>
          </a:prstGeom>
        </p:spPr>
        <p:txBody>
          <a:bodyPr wrap="square" lIns="0" tIns="0" rIns="0" bIns="0">
            <a:spAutoFit/>
          </a:bodyPr>
          <a:lstStyle>
            <a:lvl1pPr marL="0" indent="0">
              <a:buNone/>
              <a:defRPr sz="1667" b="0" i="0" baseline="0">
                <a:solidFill>
                  <a:schemeClr val="bg1"/>
                </a:solidFill>
                <a:latin typeface="Benton Sans" panose="02000504020000020004" pitchFamily="2" charset="77"/>
                <a:cs typeface="Benton Sans"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sz="2000"/>
              <a:t>[Presenter Name] | [Presenter Title]</a:t>
            </a:r>
          </a:p>
          <a:p>
            <a:r>
              <a:rPr lang="en-US" sz="2000"/>
              <a:t>[Date] | [Contact Info (social media, email, etc.)] </a:t>
            </a:r>
          </a:p>
        </p:txBody>
      </p:sp>
      <p:pic>
        <p:nvPicPr>
          <p:cNvPr id="4" name="Picture 3">
            <a:extLst>
              <a:ext uri="{FF2B5EF4-FFF2-40B4-BE49-F238E27FC236}">
                <a16:creationId xmlns:a16="http://schemas.microsoft.com/office/drawing/2014/main" id="{1EC66232-4550-8D40-BE8E-140E6FD08D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585" y="977377"/>
            <a:ext cx="1569668" cy="605392"/>
          </a:xfrm>
          <a:prstGeom prst="rect">
            <a:avLst/>
          </a:prstGeom>
        </p:spPr>
      </p:pic>
    </p:spTree>
    <p:extLst>
      <p:ext uri="{BB962C8B-B14F-4D97-AF65-F5344CB8AC3E}">
        <p14:creationId xmlns:p14="http://schemas.microsoft.com/office/powerpoint/2010/main" val="2223145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Slide_Blue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1D82AC1-3132-3E41-90C8-2BC2578ABCAF}"/>
              </a:ext>
            </a:extLst>
          </p:cNvPr>
          <p:cNvSpPr>
            <a:spLocks noGrp="1"/>
          </p:cNvSpPr>
          <p:nvPr>
            <p:ph type="body" sz="quarter" idx="11" hasCustomPrompt="1"/>
          </p:nvPr>
        </p:nvSpPr>
        <p:spPr>
          <a:xfrm>
            <a:off x="1026586" y="2804937"/>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pic>
        <p:nvPicPr>
          <p:cNvPr id="4" name="Picture 3">
            <a:extLst>
              <a:ext uri="{FF2B5EF4-FFF2-40B4-BE49-F238E27FC236}">
                <a16:creationId xmlns:a16="http://schemas.microsoft.com/office/drawing/2014/main" id="{1EC66232-4550-8D40-BE8E-140E6FD08D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584" y="1294814"/>
            <a:ext cx="2419067" cy="932988"/>
          </a:xfrm>
          <a:prstGeom prst="rect">
            <a:avLst/>
          </a:prstGeom>
        </p:spPr>
      </p:pic>
    </p:spTree>
    <p:extLst>
      <p:ext uri="{BB962C8B-B14F-4D97-AF65-F5344CB8AC3E}">
        <p14:creationId xmlns:p14="http://schemas.microsoft.com/office/powerpoint/2010/main" val="22770074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opic Slide Blue_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518A7C-8FC1-EE4D-BF71-5AC46124559D}"/>
              </a:ext>
            </a:extLst>
          </p:cNvPr>
          <p:cNvSpPr>
            <a:spLocks noGrp="1"/>
          </p:cNvSpPr>
          <p:nvPr>
            <p:ph type="body" sz="quarter" idx="11" hasCustomPrompt="1"/>
          </p:nvPr>
        </p:nvSpPr>
        <p:spPr>
          <a:xfrm>
            <a:off x="1026586" y="2177092"/>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[Topic]</a:t>
            </a:r>
          </a:p>
        </p:txBody>
      </p:sp>
    </p:spTree>
    <p:extLst>
      <p:ext uri="{BB962C8B-B14F-4D97-AF65-F5344CB8AC3E}">
        <p14:creationId xmlns:p14="http://schemas.microsoft.com/office/powerpoint/2010/main" val="38324473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F3B5E"/>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153ED4B-111F-1B44-A7D4-0DA7EC5CCEAB}"/>
              </a:ext>
            </a:extLst>
          </p:cNvPr>
          <p:cNvSpPr>
            <a:spLocks noGrp="1"/>
          </p:cNvSpPr>
          <p:nvPr>
            <p:ph type="body" sz="quarter" idx="10"/>
          </p:nvPr>
        </p:nvSpPr>
        <p:spPr>
          <a:xfrm>
            <a:off x="1195919" y="2381252"/>
            <a:ext cx="10297583" cy="335491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1883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2355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6D114BD-4270-ED44-99EB-8ADEF95A5104}"/>
              </a:ext>
            </a:extLst>
          </p:cNvPr>
          <p:cNvCxnSpPr/>
          <p:nvPr userDrawn="1"/>
        </p:nvCxnSpPr>
        <p:spPr>
          <a:xfrm>
            <a:off x="758596" y="612211"/>
            <a:ext cx="1143000" cy="0"/>
          </a:xfrm>
          <a:prstGeom prst="line">
            <a:avLst/>
          </a:prstGeom>
          <a:ln w="1016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2505BF6A-CA31-4143-B5B5-3A65F974B64A}"/>
              </a:ext>
            </a:extLst>
          </p:cNvPr>
          <p:cNvSpPr>
            <a:spLocks noGrp="1"/>
          </p:cNvSpPr>
          <p:nvPr>
            <p:ph type="body" sz="quarter" idx="11" hasCustomPrompt="1"/>
          </p:nvPr>
        </p:nvSpPr>
        <p:spPr>
          <a:xfrm>
            <a:off x="758598" y="822781"/>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spTree>
    <p:extLst>
      <p:ext uri="{BB962C8B-B14F-4D97-AF65-F5344CB8AC3E}">
        <p14:creationId xmlns:p14="http://schemas.microsoft.com/office/powerpoint/2010/main" val="20468107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6D114BD-4270-ED44-99EB-8ADEF95A5104}"/>
              </a:ext>
            </a:extLst>
          </p:cNvPr>
          <p:cNvCxnSpPr/>
          <p:nvPr userDrawn="1"/>
        </p:nvCxnSpPr>
        <p:spPr>
          <a:xfrm>
            <a:off x="758596" y="612211"/>
            <a:ext cx="1143000" cy="0"/>
          </a:xfrm>
          <a:prstGeom prst="line">
            <a:avLst/>
          </a:prstGeom>
          <a:ln w="1016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2505BF6A-CA31-4143-B5B5-3A65F974B64A}"/>
              </a:ext>
            </a:extLst>
          </p:cNvPr>
          <p:cNvSpPr>
            <a:spLocks noGrp="1"/>
          </p:cNvSpPr>
          <p:nvPr>
            <p:ph type="body" sz="quarter" idx="11" hasCustomPrompt="1"/>
          </p:nvPr>
        </p:nvSpPr>
        <p:spPr>
          <a:xfrm>
            <a:off x="758598" y="822781"/>
            <a:ext cx="9926861" cy="615553"/>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01" indent="0">
              <a:buNone/>
              <a:defRPr/>
            </a:lvl2pPr>
            <a:lvl3pPr marL="1088403" indent="0">
              <a:buNone/>
              <a:defRPr/>
            </a:lvl3pPr>
            <a:lvl4pPr marL="1632606" indent="0">
              <a:buNone/>
              <a:defRPr/>
            </a:lvl4pPr>
            <a:lvl5pPr marL="2176807" indent="0">
              <a:buNone/>
              <a:defRPr/>
            </a:lvl5pPr>
          </a:lstStyle>
          <a:p>
            <a:r>
              <a:rPr lang="en-US"/>
              <a:t>[Presentation Title]</a:t>
            </a:r>
          </a:p>
        </p:txBody>
      </p:sp>
      <p:sp>
        <p:nvSpPr>
          <p:cNvPr id="3" name="Text Placeholder 2">
            <a:extLst>
              <a:ext uri="{FF2B5EF4-FFF2-40B4-BE49-F238E27FC236}">
                <a16:creationId xmlns:a16="http://schemas.microsoft.com/office/drawing/2014/main" id="{B1298859-87E1-6C42-938F-52A5CA777FE0}"/>
              </a:ext>
            </a:extLst>
          </p:cNvPr>
          <p:cNvSpPr>
            <a:spLocks noGrp="1"/>
          </p:cNvSpPr>
          <p:nvPr>
            <p:ph type="body" sz="quarter" idx="12"/>
          </p:nvPr>
        </p:nvSpPr>
        <p:spPr>
          <a:xfrm>
            <a:off x="758598" y="1970315"/>
            <a:ext cx="4510583" cy="3831999"/>
          </a:xfrm>
          <a:prstGeom prst="rect">
            <a:avLst/>
          </a:prstGeom>
        </p:spPr>
        <p:txBody>
          <a:bodyPr/>
          <a:lstStyle>
            <a:lvl1pPr marL="0" marR="0" indent="0" algn="l" defTabSz="1088403" rtl="0" eaLnBrk="1" fontAlgn="auto" latinLnBrk="0" hangingPunct="1">
              <a:lnSpc>
                <a:spcPct val="100000"/>
              </a:lnSpc>
              <a:spcBef>
                <a:spcPts val="0"/>
              </a:spcBef>
              <a:spcAft>
                <a:spcPts val="2000"/>
              </a:spcAft>
              <a:buClrTx/>
              <a:buSzTx/>
              <a:buFont typeface="Arial" panose="020B0604020202020204" pitchFamily="34" charset="0"/>
              <a:buNone/>
              <a:tabLst/>
              <a:defRPr sz="2333">
                <a:solidFill>
                  <a:schemeClr val="accent4"/>
                </a:solidFill>
              </a:defRPr>
            </a:lvl1pPr>
            <a:lvl2pPr marL="544201" indent="0">
              <a:buNone/>
              <a:defRPr sz="2333">
                <a:solidFill>
                  <a:schemeClr val="accent4"/>
                </a:solidFill>
              </a:defRPr>
            </a:lvl2pPr>
            <a:lvl3pPr marL="1088403" indent="0">
              <a:buNone/>
              <a:defRPr sz="2000">
                <a:solidFill>
                  <a:schemeClr val="accent4"/>
                </a:solidFill>
              </a:defRPr>
            </a:lvl3pPr>
            <a:lvl4pPr marL="1632606" indent="0">
              <a:buNone/>
              <a:defRPr sz="1667">
                <a:solidFill>
                  <a:schemeClr val="accent4"/>
                </a:solidFill>
              </a:defRPr>
            </a:lvl4pPr>
            <a:lvl5pPr marL="2176807" indent="0">
              <a:buNone/>
              <a:defRPr sz="1667">
                <a:solidFill>
                  <a:schemeClr val="accent4"/>
                </a:solidFill>
              </a:defRPr>
            </a:lvl5pPr>
          </a:lstStyle>
          <a:p>
            <a:pPr lvl="0"/>
            <a:r>
              <a:rPr lang="en-US"/>
              <a:t>Edit Master text styles</a:t>
            </a:r>
          </a:p>
          <a:p>
            <a:pPr lvl="0"/>
            <a:r>
              <a:rPr lang="en-US"/>
              <a:t>Edit Master text styles</a:t>
            </a:r>
          </a:p>
          <a:p>
            <a:pPr lvl="0"/>
            <a:r>
              <a:rPr lang="en-US"/>
              <a:t>Edit Master text styles</a:t>
            </a:r>
          </a:p>
          <a:p>
            <a:pPr lvl="0"/>
            <a:r>
              <a:rPr lang="en-US"/>
              <a:t>Edit Master text styles</a:t>
            </a:r>
          </a:p>
        </p:txBody>
      </p:sp>
    </p:spTree>
    <p:extLst>
      <p:ext uri="{BB962C8B-B14F-4D97-AF65-F5344CB8AC3E}">
        <p14:creationId xmlns:p14="http://schemas.microsoft.com/office/powerpoint/2010/main" val="6416281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losing Slide Blue">
    <p:bg>
      <p:bgPr>
        <a:solidFill>
          <a:srgbClr val="0F3B5E"/>
        </a:solidFill>
        <a:effectLst/>
      </p:bgPr>
    </p:bg>
    <p:spTree>
      <p:nvGrpSpPr>
        <p:cNvPr id="1" name=""/>
        <p:cNvGrpSpPr/>
        <p:nvPr/>
      </p:nvGrpSpPr>
      <p:grpSpPr>
        <a:xfrm>
          <a:off x="0" y="0"/>
          <a:ext cx="0" cy="0"/>
          <a:chOff x="0" y="0"/>
          <a:chExt cx="0" cy="0"/>
        </a:xfrm>
      </p:grpSpPr>
      <p:grpSp>
        <p:nvGrpSpPr>
          <p:cNvPr id="23" name="Group 22"/>
          <p:cNvGrpSpPr>
            <a:grpSpLocks noChangeAspect="1"/>
          </p:cNvGrpSpPr>
          <p:nvPr userDrawn="1"/>
        </p:nvGrpSpPr>
        <p:grpSpPr>
          <a:xfrm>
            <a:off x="2857500" y="2758915"/>
            <a:ext cx="6477000" cy="1340175"/>
            <a:chOff x="2286000" y="2601913"/>
            <a:chExt cx="10058400" cy="2081212"/>
          </a:xfrm>
        </p:grpSpPr>
        <p:sp>
          <p:nvSpPr>
            <p:cNvPr id="5" name="Freeform 5"/>
            <p:cNvSpPr>
              <a:spLocks/>
            </p:cNvSpPr>
            <p:nvPr userDrawn="1"/>
          </p:nvSpPr>
          <p:spPr bwMode="auto">
            <a:xfrm>
              <a:off x="2995613" y="3267075"/>
              <a:ext cx="693738" cy="742950"/>
            </a:xfrm>
            <a:custGeom>
              <a:avLst/>
              <a:gdLst>
                <a:gd name="T0" fmla="*/ 437 w 437"/>
                <a:gd name="T1" fmla="*/ 269 h 468"/>
                <a:gd name="T2" fmla="*/ 254 w 437"/>
                <a:gd name="T3" fmla="*/ 269 h 468"/>
                <a:gd name="T4" fmla="*/ 254 w 437"/>
                <a:gd name="T5" fmla="*/ 468 h 468"/>
                <a:gd name="T6" fmla="*/ 182 w 437"/>
                <a:gd name="T7" fmla="*/ 468 h 468"/>
                <a:gd name="T8" fmla="*/ 182 w 437"/>
                <a:gd name="T9" fmla="*/ 269 h 468"/>
                <a:gd name="T10" fmla="*/ 0 w 437"/>
                <a:gd name="T11" fmla="*/ 269 h 468"/>
                <a:gd name="T12" fmla="*/ 0 w 437"/>
                <a:gd name="T13" fmla="*/ 198 h 468"/>
                <a:gd name="T14" fmla="*/ 182 w 437"/>
                <a:gd name="T15" fmla="*/ 198 h 468"/>
                <a:gd name="T16" fmla="*/ 182 w 437"/>
                <a:gd name="T17" fmla="*/ 0 h 468"/>
                <a:gd name="T18" fmla="*/ 254 w 437"/>
                <a:gd name="T19" fmla="*/ 0 h 468"/>
                <a:gd name="T20" fmla="*/ 254 w 437"/>
                <a:gd name="T21" fmla="*/ 198 h 468"/>
                <a:gd name="T22" fmla="*/ 437 w 437"/>
                <a:gd name="T23" fmla="*/ 198 h 468"/>
                <a:gd name="T24" fmla="*/ 437 w 437"/>
                <a:gd name="T25" fmla="*/ 269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468">
                  <a:moveTo>
                    <a:pt x="437" y="269"/>
                  </a:moveTo>
                  <a:lnTo>
                    <a:pt x="254" y="269"/>
                  </a:lnTo>
                  <a:lnTo>
                    <a:pt x="254" y="468"/>
                  </a:lnTo>
                  <a:lnTo>
                    <a:pt x="182" y="468"/>
                  </a:lnTo>
                  <a:lnTo>
                    <a:pt x="182" y="269"/>
                  </a:lnTo>
                  <a:lnTo>
                    <a:pt x="0" y="269"/>
                  </a:lnTo>
                  <a:lnTo>
                    <a:pt x="0" y="198"/>
                  </a:lnTo>
                  <a:lnTo>
                    <a:pt x="182" y="198"/>
                  </a:lnTo>
                  <a:lnTo>
                    <a:pt x="182" y="0"/>
                  </a:lnTo>
                  <a:lnTo>
                    <a:pt x="254" y="0"/>
                  </a:lnTo>
                  <a:lnTo>
                    <a:pt x="254" y="198"/>
                  </a:lnTo>
                  <a:lnTo>
                    <a:pt x="437" y="198"/>
                  </a:lnTo>
                  <a:lnTo>
                    <a:pt x="437" y="26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6" name="Freeform 6"/>
            <p:cNvSpPr>
              <a:spLocks/>
            </p:cNvSpPr>
            <p:nvPr userDrawn="1"/>
          </p:nvSpPr>
          <p:spPr bwMode="auto">
            <a:xfrm>
              <a:off x="2489200" y="3814763"/>
              <a:ext cx="615950" cy="652462"/>
            </a:xfrm>
            <a:custGeom>
              <a:avLst/>
              <a:gdLst>
                <a:gd name="T0" fmla="*/ 388 w 388"/>
                <a:gd name="T1" fmla="*/ 177 h 411"/>
                <a:gd name="T2" fmla="*/ 225 w 388"/>
                <a:gd name="T3" fmla="*/ 177 h 411"/>
                <a:gd name="T4" fmla="*/ 225 w 388"/>
                <a:gd name="T5" fmla="*/ 0 h 411"/>
                <a:gd name="T6" fmla="*/ 163 w 388"/>
                <a:gd name="T7" fmla="*/ 0 h 411"/>
                <a:gd name="T8" fmla="*/ 163 w 388"/>
                <a:gd name="T9" fmla="*/ 177 h 411"/>
                <a:gd name="T10" fmla="*/ 0 w 388"/>
                <a:gd name="T11" fmla="*/ 177 h 411"/>
                <a:gd name="T12" fmla="*/ 0 w 388"/>
                <a:gd name="T13" fmla="*/ 231 h 411"/>
                <a:gd name="T14" fmla="*/ 163 w 388"/>
                <a:gd name="T15" fmla="*/ 231 h 411"/>
                <a:gd name="T16" fmla="*/ 163 w 388"/>
                <a:gd name="T17" fmla="*/ 411 h 411"/>
                <a:gd name="T18" fmla="*/ 225 w 388"/>
                <a:gd name="T19" fmla="*/ 411 h 411"/>
                <a:gd name="T20" fmla="*/ 225 w 388"/>
                <a:gd name="T21" fmla="*/ 231 h 411"/>
                <a:gd name="T22" fmla="*/ 388 w 388"/>
                <a:gd name="T23" fmla="*/ 231 h 411"/>
                <a:gd name="T24" fmla="*/ 388 w 388"/>
                <a:gd name="T25" fmla="*/ 17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411">
                  <a:moveTo>
                    <a:pt x="388" y="177"/>
                  </a:moveTo>
                  <a:lnTo>
                    <a:pt x="225" y="177"/>
                  </a:lnTo>
                  <a:lnTo>
                    <a:pt x="225" y="0"/>
                  </a:lnTo>
                  <a:lnTo>
                    <a:pt x="163" y="0"/>
                  </a:lnTo>
                  <a:lnTo>
                    <a:pt x="163" y="177"/>
                  </a:lnTo>
                  <a:lnTo>
                    <a:pt x="0" y="177"/>
                  </a:lnTo>
                  <a:lnTo>
                    <a:pt x="0" y="231"/>
                  </a:lnTo>
                  <a:lnTo>
                    <a:pt x="163" y="231"/>
                  </a:lnTo>
                  <a:lnTo>
                    <a:pt x="163" y="411"/>
                  </a:lnTo>
                  <a:lnTo>
                    <a:pt x="225" y="411"/>
                  </a:lnTo>
                  <a:lnTo>
                    <a:pt x="225" y="231"/>
                  </a:lnTo>
                  <a:lnTo>
                    <a:pt x="388" y="231"/>
                  </a:lnTo>
                  <a:lnTo>
                    <a:pt x="388" y="17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7" name="Freeform 7"/>
            <p:cNvSpPr>
              <a:spLocks/>
            </p:cNvSpPr>
            <p:nvPr userDrawn="1"/>
          </p:nvSpPr>
          <p:spPr bwMode="auto">
            <a:xfrm>
              <a:off x="3579813" y="2801938"/>
              <a:ext cx="615950" cy="652462"/>
            </a:xfrm>
            <a:custGeom>
              <a:avLst/>
              <a:gdLst>
                <a:gd name="T0" fmla="*/ 388 w 388"/>
                <a:gd name="T1" fmla="*/ 179 h 411"/>
                <a:gd name="T2" fmla="*/ 225 w 388"/>
                <a:gd name="T3" fmla="*/ 179 h 411"/>
                <a:gd name="T4" fmla="*/ 225 w 388"/>
                <a:gd name="T5" fmla="*/ 0 h 411"/>
                <a:gd name="T6" fmla="*/ 163 w 388"/>
                <a:gd name="T7" fmla="*/ 0 h 411"/>
                <a:gd name="T8" fmla="*/ 163 w 388"/>
                <a:gd name="T9" fmla="*/ 179 h 411"/>
                <a:gd name="T10" fmla="*/ 0 w 388"/>
                <a:gd name="T11" fmla="*/ 179 h 411"/>
                <a:gd name="T12" fmla="*/ 0 w 388"/>
                <a:gd name="T13" fmla="*/ 233 h 411"/>
                <a:gd name="T14" fmla="*/ 163 w 388"/>
                <a:gd name="T15" fmla="*/ 233 h 411"/>
                <a:gd name="T16" fmla="*/ 163 w 388"/>
                <a:gd name="T17" fmla="*/ 411 h 411"/>
                <a:gd name="T18" fmla="*/ 225 w 388"/>
                <a:gd name="T19" fmla="*/ 411 h 411"/>
                <a:gd name="T20" fmla="*/ 225 w 388"/>
                <a:gd name="T21" fmla="*/ 233 h 411"/>
                <a:gd name="T22" fmla="*/ 388 w 388"/>
                <a:gd name="T23" fmla="*/ 233 h 411"/>
                <a:gd name="T24" fmla="*/ 388 w 388"/>
                <a:gd name="T25" fmla="*/ 17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411">
                  <a:moveTo>
                    <a:pt x="388" y="179"/>
                  </a:moveTo>
                  <a:lnTo>
                    <a:pt x="225" y="179"/>
                  </a:lnTo>
                  <a:lnTo>
                    <a:pt x="225" y="0"/>
                  </a:lnTo>
                  <a:lnTo>
                    <a:pt x="163" y="0"/>
                  </a:lnTo>
                  <a:lnTo>
                    <a:pt x="163" y="179"/>
                  </a:lnTo>
                  <a:lnTo>
                    <a:pt x="0" y="179"/>
                  </a:lnTo>
                  <a:lnTo>
                    <a:pt x="0" y="233"/>
                  </a:lnTo>
                  <a:lnTo>
                    <a:pt x="163" y="233"/>
                  </a:lnTo>
                  <a:lnTo>
                    <a:pt x="163" y="411"/>
                  </a:lnTo>
                  <a:lnTo>
                    <a:pt x="225" y="411"/>
                  </a:lnTo>
                  <a:lnTo>
                    <a:pt x="225" y="233"/>
                  </a:lnTo>
                  <a:lnTo>
                    <a:pt x="388" y="233"/>
                  </a:lnTo>
                  <a:lnTo>
                    <a:pt x="388" y="17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8" name="Freeform 8"/>
            <p:cNvSpPr>
              <a:spLocks/>
            </p:cNvSpPr>
            <p:nvPr userDrawn="1"/>
          </p:nvSpPr>
          <p:spPr bwMode="auto">
            <a:xfrm>
              <a:off x="3125788" y="4213225"/>
              <a:ext cx="436563" cy="469900"/>
            </a:xfrm>
            <a:custGeom>
              <a:avLst/>
              <a:gdLst>
                <a:gd name="T0" fmla="*/ 275 w 275"/>
                <a:gd name="T1" fmla="*/ 125 h 296"/>
                <a:gd name="T2" fmla="*/ 163 w 275"/>
                <a:gd name="T3" fmla="*/ 125 h 296"/>
                <a:gd name="T4" fmla="*/ 163 w 275"/>
                <a:gd name="T5" fmla="*/ 0 h 296"/>
                <a:gd name="T6" fmla="*/ 111 w 275"/>
                <a:gd name="T7" fmla="*/ 0 h 296"/>
                <a:gd name="T8" fmla="*/ 111 w 275"/>
                <a:gd name="T9" fmla="*/ 125 h 296"/>
                <a:gd name="T10" fmla="*/ 0 w 275"/>
                <a:gd name="T11" fmla="*/ 125 h 296"/>
                <a:gd name="T12" fmla="*/ 0 w 275"/>
                <a:gd name="T13" fmla="*/ 172 h 296"/>
                <a:gd name="T14" fmla="*/ 111 w 275"/>
                <a:gd name="T15" fmla="*/ 172 h 296"/>
                <a:gd name="T16" fmla="*/ 111 w 275"/>
                <a:gd name="T17" fmla="*/ 296 h 296"/>
                <a:gd name="T18" fmla="*/ 163 w 275"/>
                <a:gd name="T19" fmla="*/ 296 h 296"/>
                <a:gd name="T20" fmla="*/ 163 w 275"/>
                <a:gd name="T21" fmla="*/ 172 h 296"/>
                <a:gd name="T22" fmla="*/ 275 w 275"/>
                <a:gd name="T23" fmla="*/ 172 h 296"/>
                <a:gd name="T24" fmla="*/ 275 w 275"/>
                <a:gd name="T25" fmla="*/ 12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96">
                  <a:moveTo>
                    <a:pt x="275" y="125"/>
                  </a:moveTo>
                  <a:lnTo>
                    <a:pt x="163" y="125"/>
                  </a:lnTo>
                  <a:lnTo>
                    <a:pt x="163" y="0"/>
                  </a:lnTo>
                  <a:lnTo>
                    <a:pt x="111" y="0"/>
                  </a:lnTo>
                  <a:lnTo>
                    <a:pt x="111" y="125"/>
                  </a:lnTo>
                  <a:lnTo>
                    <a:pt x="0" y="125"/>
                  </a:lnTo>
                  <a:lnTo>
                    <a:pt x="0" y="172"/>
                  </a:lnTo>
                  <a:lnTo>
                    <a:pt x="111" y="172"/>
                  </a:lnTo>
                  <a:lnTo>
                    <a:pt x="111" y="296"/>
                  </a:lnTo>
                  <a:lnTo>
                    <a:pt x="163" y="296"/>
                  </a:lnTo>
                  <a:lnTo>
                    <a:pt x="163" y="172"/>
                  </a:lnTo>
                  <a:lnTo>
                    <a:pt x="275" y="172"/>
                  </a:lnTo>
                  <a:lnTo>
                    <a:pt x="275" y="1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9" name="Freeform 9"/>
            <p:cNvSpPr>
              <a:spLocks/>
            </p:cNvSpPr>
            <p:nvPr userDrawn="1"/>
          </p:nvSpPr>
          <p:spPr bwMode="auto">
            <a:xfrm>
              <a:off x="2489200" y="2801938"/>
              <a:ext cx="615950" cy="652462"/>
            </a:xfrm>
            <a:custGeom>
              <a:avLst/>
              <a:gdLst>
                <a:gd name="T0" fmla="*/ 388 w 388"/>
                <a:gd name="T1" fmla="*/ 179 h 411"/>
                <a:gd name="T2" fmla="*/ 223 w 388"/>
                <a:gd name="T3" fmla="*/ 179 h 411"/>
                <a:gd name="T4" fmla="*/ 223 w 388"/>
                <a:gd name="T5" fmla="*/ 0 h 411"/>
                <a:gd name="T6" fmla="*/ 165 w 388"/>
                <a:gd name="T7" fmla="*/ 0 h 411"/>
                <a:gd name="T8" fmla="*/ 165 w 388"/>
                <a:gd name="T9" fmla="*/ 179 h 411"/>
                <a:gd name="T10" fmla="*/ 0 w 388"/>
                <a:gd name="T11" fmla="*/ 179 h 411"/>
                <a:gd name="T12" fmla="*/ 0 w 388"/>
                <a:gd name="T13" fmla="*/ 232 h 411"/>
                <a:gd name="T14" fmla="*/ 165 w 388"/>
                <a:gd name="T15" fmla="*/ 232 h 411"/>
                <a:gd name="T16" fmla="*/ 165 w 388"/>
                <a:gd name="T17" fmla="*/ 411 h 411"/>
                <a:gd name="T18" fmla="*/ 223 w 388"/>
                <a:gd name="T19" fmla="*/ 411 h 411"/>
                <a:gd name="T20" fmla="*/ 223 w 388"/>
                <a:gd name="T21" fmla="*/ 232 h 411"/>
                <a:gd name="T22" fmla="*/ 388 w 388"/>
                <a:gd name="T23" fmla="*/ 232 h 411"/>
                <a:gd name="T24" fmla="*/ 388 w 388"/>
                <a:gd name="T25" fmla="*/ 17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411">
                  <a:moveTo>
                    <a:pt x="388" y="179"/>
                  </a:moveTo>
                  <a:lnTo>
                    <a:pt x="223" y="179"/>
                  </a:lnTo>
                  <a:lnTo>
                    <a:pt x="223" y="0"/>
                  </a:lnTo>
                  <a:lnTo>
                    <a:pt x="165" y="0"/>
                  </a:lnTo>
                  <a:lnTo>
                    <a:pt x="165" y="179"/>
                  </a:lnTo>
                  <a:lnTo>
                    <a:pt x="0" y="179"/>
                  </a:lnTo>
                  <a:lnTo>
                    <a:pt x="0" y="232"/>
                  </a:lnTo>
                  <a:lnTo>
                    <a:pt x="165" y="232"/>
                  </a:lnTo>
                  <a:lnTo>
                    <a:pt x="165" y="411"/>
                  </a:lnTo>
                  <a:lnTo>
                    <a:pt x="223" y="411"/>
                  </a:lnTo>
                  <a:lnTo>
                    <a:pt x="223" y="232"/>
                  </a:lnTo>
                  <a:lnTo>
                    <a:pt x="388" y="232"/>
                  </a:lnTo>
                  <a:lnTo>
                    <a:pt x="388" y="17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0" name="Freeform 10"/>
            <p:cNvSpPr>
              <a:spLocks/>
            </p:cNvSpPr>
            <p:nvPr userDrawn="1"/>
          </p:nvSpPr>
          <p:spPr bwMode="auto">
            <a:xfrm>
              <a:off x="3959225" y="3403600"/>
              <a:ext cx="436563" cy="469900"/>
            </a:xfrm>
            <a:custGeom>
              <a:avLst/>
              <a:gdLst>
                <a:gd name="T0" fmla="*/ 275 w 275"/>
                <a:gd name="T1" fmla="*/ 123 h 296"/>
                <a:gd name="T2" fmla="*/ 165 w 275"/>
                <a:gd name="T3" fmla="*/ 123 h 296"/>
                <a:gd name="T4" fmla="*/ 165 w 275"/>
                <a:gd name="T5" fmla="*/ 0 h 296"/>
                <a:gd name="T6" fmla="*/ 112 w 275"/>
                <a:gd name="T7" fmla="*/ 0 h 296"/>
                <a:gd name="T8" fmla="*/ 112 w 275"/>
                <a:gd name="T9" fmla="*/ 123 h 296"/>
                <a:gd name="T10" fmla="*/ 0 w 275"/>
                <a:gd name="T11" fmla="*/ 123 h 296"/>
                <a:gd name="T12" fmla="*/ 0 w 275"/>
                <a:gd name="T13" fmla="*/ 171 h 296"/>
                <a:gd name="T14" fmla="*/ 112 w 275"/>
                <a:gd name="T15" fmla="*/ 171 h 296"/>
                <a:gd name="T16" fmla="*/ 112 w 275"/>
                <a:gd name="T17" fmla="*/ 296 h 296"/>
                <a:gd name="T18" fmla="*/ 165 w 275"/>
                <a:gd name="T19" fmla="*/ 296 h 296"/>
                <a:gd name="T20" fmla="*/ 165 w 275"/>
                <a:gd name="T21" fmla="*/ 171 h 296"/>
                <a:gd name="T22" fmla="*/ 275 w 275"/>
                <a:gd name="T23" fmla="*/ 171 h 296"/>
                <a:gd name="T24" fmla="*/ 275 w 275"/>
                <a:gd name="T25" fmla="*/ 12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96">
                  <a:moveTo>
                    <a:pt x="275" y="123"/>
                  </a:moveTo>
                  <a:lnTo>
                    <a:pt x="165" y="123"/>
                  </a:lnTo>
                  <a:lnTo>
                    <a:pt x="165" y="0"/>
                  </a:lnTo>
                  <a:lnTo>
                    <a:pt x="112" y="0"/>
                  </a:lnTo>
                  <a:lnTo>
                    <a:pt x="112" y="123"/>
                  </a:lnTo>
                  <a:lnTo>
                    <a:pt x="0" y="123"/>
                  </a:lnTo>
                  <a:lnTo>
                    <a:pt x="0" y="171"/>
                  </a:lnTo>
                  <a:lnTo>
                    <a:pt x="112" y="171"/>
                  </a:lnTo>
                  <a:lnTo>
                    <a:pt x="112" y="296"/>
                  </a:lnTo>
                  <a:lnTo>
                    <a:pt x="165" y="296"/>
                  </a:lnTo>
                  <a:lnTo>
                    <a:pt x="165" y="171"/>
                  </a:lnTo>
                  <a:lnTo>
                    <a:pt x="275" y="171"/>
                  </a:lnTo>
                  <a:lnTo>
                    <a:pt x="275" y="1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1" name="Freeform 11"/>
            <p:cNvSpPr>
              <a:spLocks/>
            </p:cNvSpPr>
            <p:nvPr userDrawn="1"/>
          </p:nvSpPr>
          <p:spPr bwMode="auto">
            <a:xfrm>
              <a:off x="3579813" y="3814763"/>
              <a:ext cx="615950" cy="652462"/>
            </a:xfrm>
            <a:custGeom>
              <a:avLst/>
              <a:gdLst>
                <a:gd name="T0" fmla="*/ 388 w 388"/>
                <a:gd name="T1" fmla="*/ 177 h 411"/>
                <a:gd name="T2" fmla="*/ 225 w 388"/>
                <a:gd name="T3" fmla="*/ 177 h 411"/>
                <a:gd name="T4" fmla="*/ 225 w 388"/>
                <a:gd name="T5" fmla="*/ 0 h 411"/>
                <a:gd name="T6" fmla="*/ 163 w 388"/>
                <a:gd name="T7" fmla="*/ 0 h 411"/>
                <a:gd name="T8" fmla="*/ 163 w 388"/>
                <a:gd name="T9" fmla="*/ 177 h 411"/>
                <a:gd name="T10" fmla="*/ 0 w 388"/>
                <a:gd name="T11" fmla="*/ 177 h 411"/>
                <a:gd name="T12" fmla="*/ 0 w 388"/>
                <a:gd name="T13" fmla="*/ 231 h 411"/>
                <a:gd name="T14" fmla="*/ 163 w 388"/>
                <a:gd name="T15" fmla="*/ 231 h 411"/>
                <a:gd name="T16" fmla="*/ 163 w 388"/>
                <a:gd name="T17" fmla="*/ 411 h 411"/>
                <a:gd name="T18" fmla="*/ 225 w 388"/>
                <a:gd name="T19" fmla="*/ 411 h 411"/>
                <a:gd name="T20" fmla="*/ 225 w 388"/>
                <a:gd name="T21" fmla="*/ 231 h 411"/>
                <a:gd name="T22" fmla="*/ 388 w 388"/>
                <a:gd name="T23" fmla="*/ 231 h 411"/>
                <a:gd name="T24" fmla="*/ 388 w 388"/>
                <a:gd name="T25" fmla="*/ 17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411">
                  <a:moveTo>
                    <a:pt x="388" y="177"/>
                  </a:moveTo>
                  <a:lnTo>
                    <a:pt x="225" y="177"/>
                  </a:lnTo>
                  <a:lnTo>
                    <a:pt x="225" y="0"/>
                  </a:lnTo>
                  <a:lnTo>
                    <a:pt x="163" y="0"/>
                  </a:lnTo>
                  <a:lnTo>
                    <a:pt x="163" y="177"/>
                  </a:lnTo>
                  <a:lnTo>
                    <a:pt x="0" y="177"/>
                  </a:lnTo>
                  <a:lnTo>
                    <a:pt x="0" y="231"/>
                  </a:lnTo>
                  <a:lnTo>
                    <a:pt x="163" y="231"/>
                  </a:lnTo>
                  <a:lnTo>
                    <a:pt x="163" y="411"/>
                  </a:lnTo>
                  <a:lnTo>
                    <a:pt x="225" y="411"/>
                  </a:lnTo>
                  <a:lnTo>
                    <a:pt x="225" y="231"/>
                  </a:lnTo>
                  <a:lnTo>
                    <a:pt x="388" y="231"/>
                  </a:lnTo>
                  <a:lnTo>
                    <a:pt x="388" y="17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2" name="Freeform 12"/>
            <p:cNvSpPr>
              <a:spLocks/>
            </p:cNvSpPr>
            <p:nvPr userDrawn="1"/>
          </p:nvSpPr>
          <p:spPr bwMode="auto">
            <a:xfrm>
              <a:off x="3138488" y="2601913"/>
              <a:ext cx="412750" cy="442912"/>
            </a:xfrm>
            <a:custGeom>
              <a:avLst/>
              <a:gdLst>
                <a:gd name="T0" fmla="*/ 260 w 260"/>
                <a:gd name="T1" fmla="*/ 121 h 279"/>
                <a:gd name="T2" fmla="*/ 149 w 260"/>
                <a:gd name="T3" fmla="*/ 121 h 279"/>
                <a:gd name="T4" fmla="*/ 149 w 260"/>
                <a:gd name="T5" fmla="*/ 0 h 279"/>
                <a:gd name="T6" fmla="*/ 110 w 260"/>
                <a:gd name="T7" fmla="*/ 0 h 279"/>
                <a:gd name="T8" fmla="*/ 110 w 260"/>
                <a:gd name="T9" fmla="*/ 121 h 279"/>
                <a:gd name="T10" fmla="*/ 0 w 260"/>
                <a:gd name="T11" fmla="*/ 121 h 279"/>
                <a:gd name="T12" fmla="*/ 0 w 260"/>
                <a:gd name="T13" fmla="*/ 158 h 279"/>
                <a:gd name="T14" fmla="*/ 110 w 260"/>
                <a:gd name="T15" fmla="*/ 158 h 279"/>
                <a:gd name="T16" fmla="*/ 110 w 260"/>
                <a:gd name="T17" fmla="*/ 279 h 279"/>
                <a:gd name="T18" fmla="*/ 149 w 260"/>
                <a:gd name="T19" fmla="*/ 279 h 279"/>
                <a:gd name="T20" fmla="*/ 149 w 260"/>
                <a:gd name="T21" fmla="*/ 158 h 279"/>
                <a:gd name="T22" fmla="*/ 260 w 260"/>
                <a:gd name="T23" fmla="*/ 158 h 279"/>
                <a:gd name="T24" fmla="*/ 260 w 260"/>
                <a:gd name="T25" fmla="*/ 12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279">
                  <a:moveTo>
                    <a:pt x="260" y="121"/>
                  </a:moveTo>
                  <a:lnTo>
                    <a:pt x="149" y="121"/>
                  </a:lnTo>
                  <a:lnTo>
                    <a:pt x="149" y="0"/>
                  </a:lnTo>
                  <a:lnTo>
                    <a:pt x="110" y="0"/>
                  </a:lnTo>
                  <a:lnTo>
                    <a:pt x="110" y="121"/>
                  </a:lnTo>
                  <a:lnTo>
                    <a:pt x="0" y="121"/>
                  </a:lnTo>
                  <a:lnTo>
                    <a:pt x="0" y="158"/>
                  </a:lnTo>
                  <a:lnTo>
                    <a:pt x="110" y="158"/>
                  </a:lnTo>
                  <a:lnTo>
                    <a:pt x="110" y="279"/>
                  </a:lnTo>
                  <a:lnTo>
                    <a:pt x="149" y="279"/>
                  </a:lnTo>
                  <a:lnTo>
                    <a:pt x="149" y="158"/>
                  </a:lnTo>
                  <a:lnTo>
                    <a:pt x="260" y="158"/>
                  </a:lnTo>
                  <a:lnTo>
                    <a:pt x="260" y="1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3" name="Freeform 13"/>
            <p:cNvSpPr>
              <a:spLocks/>
            </p:cNvSpPr>
            <p:nvPr userDrawn="1"/>
          </p:nvSpPr>
          <p:spPr bwMode="auto">
            <a:xfrm>
              <a:off x="2286000" y="3417888"/>
              <a:ext cx="412750" cy="439737"/>
            </a:xfrm>
            <a:custGeom>
              <a:avLst/>
              <a:gdLst>
                <a:gd name="T0" fmla="*/ 260 w 260"/>
                <a:gd name="T1" fmla="*/ 120 h 277"/>
                <a:gd name="T2" fmla="*/ 149 w 260"/>
                <a:gd name="T3" fmla="*/ 120 h 277"/>
                <a:gd name="T4" fmla="*/ 149 w 260"/>
                <a:gd name="T5" fmla="*/ 0 h 277"/>
                <a:gd name="T6" fmla="*/ 111 w 260"/>
                <a:gd name="T7" fmla="*/ 0 h 277"/>
                <a:gd name="T8" fmla="*/ 111 w 260"/>
                <a:gd name="T9" fmla="*/ 120 h 277"/>
                <a:gd name="T10" fmla="*/ 0 w 260"/>
                <a:gd name="T11" fmla="*/ 120 h 277"/>
                <a:gd name="T12" fmla="*/ 0 w 260"/>
                <a:gd name="T13" fmla="*/ 158 h 277"/>
                <a:gd name="T14" fmla="*/ 111 w 260"/>
                <a:gd name="T15" fmla="*/ 157 h 277"/>
                <a:gd name="T16" fmla="*/ 111 w 260"/>
                <a:gd name="T17" fmla="*/ 277 h 277"/>
                <a:gd name="T18" fmla="*/ 149 w 260"/>
                <a:gd name="T19" fmla="*/ 277 h 277"/>
                <a:gd name="T20" fmla="*/ 149 w 260"/>
                <a:gd name="T21" fmla="*/ 157 h 277"/>
                <a:gd name="T22" fmla="*/ 260 w 260"/>
                <a:gd name="T23" fmla="*/ 156 h 277"/>
                <a:gd name="T24" fmla="*/ 260 w 260"/>
                <a:gd name="T25" fmla="*/ 12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277">
                  <a:moveTo>
                    <a:pt x="260" y="120"/>
                  </a:moveTo>
                  <a:lnTo>
                    <a:pt x="149" y="120"/>
                  </a:lnTo>
                  <a:lnTo>
                    <a:pt x="149" y="0"/>
                  </a:lnTo>
                  <a:lnTo>
                    <a:pt x="111" y="0"/>
                  </a:lnTo>
                  <a:lnTo>
                    <a:pt x="111" y="120"/>
                  </a:lnTo>
                  <a:lnTo>
                    <a:pt x="0" y="120"/>
                  </a:lnTo>
                  <a:lnTo>
                    <a:pt x="0" y="158"/>
                  </a:lnTo>
                  <a:lnTo>
                    <a:pt x="111" y="157"/>
                  </a:lnTo>
                  <a:lnTo>
                    <a:pt x="111" y="277"/>
                  </a:lnTo>
                  <a:lnTo>
                    <a:pt x="149" y="277"/>
                  </a:lnTo>
                  <a:lnTo>
                    <a:pt x="149" y="157"/>
                  </a:lnTo>
                  <a:lnTo>
                    <a:pt x="260" y="156"/>
                  </a:lnTo>
                  <a:lnTo>
                    <a:pt x="260" y="1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4" name="Freeform 14"/>
            <p:cNvSpPr>
              <a:spLocks noEditPoints="1"/>
            </p:cNvSpPr>
            <p:nvPr userDrawn="1"/>
          </p:nvSpPr>
          <p:spPr bwMode="auto">
            <a:xfrm>
              <a:off x="7472363" y="3148013"/>
              <a:ext cx="592138" cy="952500"/>
            </a:xfrm>
            <a:custGeom>
              <a:avLst/>
              <a:gdLst>
                <a:gd name="T0" fmla="*/ 142 w 290"/>
                <a:gd name="T1" fmla="*/ 147 h 466"/>
                <a:gd name="T2" fmla="*/ 66 w 290"/>
                <a:gd name="T3" fmla="*/ 163 h 466"/>
                <a:gd name="T4" fmla="*/ 66 w 290"/>
                <a:gd name="T5" fmla="*/ 0 h 466"/>
                <a:gd name="T6" fmla="*/ 0 w 290"/>
                <a:gd name="T7" fmla="*/ 0 h 466"/>
                <a:gd name="T8" fmla="*/ 2 w 290"/>
                <a:gd name="T9" fmla="*/ 445 h 466"/>
                <a:gd name="T10" fmla="*/ 117 w 290"/>
                <a:gd name="T11" fmla="*/ 466 h 466"/>
                <a:gd name="T12" fmla="*/ 290 w 290"/>
                <a:gd name="T13" fmla="*/ 306 h 466"/>
                <a:gd name="T14" fmla="*/ 142 w 290"/>
                <a:gd name="T15" fmla="*/ 147 h 466"/>
                <a:gd name="T16" fmla="*/ 124 w 290"/>
                <a:gd name="T17" fmla="*/ 405 h 466"/>
                <a:gd name="T18" fmla="*/ 66 w 290"/>
                <a:gd name="T19" fmla="*/ 394 h 466"/>
                <a:gd name="T20" fmla="*/ 66 w 290"/>
                <a:gd name="T21" fmla="*/ 224 h 466"/>
                <a:gd name="T22" fmla="*/ 130 w 290"/>
                <a:gd name="T23" fmla="*/ 208 h 466"/>
                <a:gd name="T24" fmla="*/ 221 w 290"/>
                <a:gd name="T25" fmla="*/ 307 h 466"/>
                <a:gd name="T26" fmla="*/ 124 w 290"/>
                <a:gd name="T27" fmla="*/ 40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466">
                  <a:moveTo>
                    <a:pt x="142" y="147"/>
                  </a:moveTo>
                  <a:cubicBezTo>
                    <a:pt x="125" y="147"/>
                    <a:pt x="97" y="151"/>
                    <a:pt x="66" y="163"/>
                  </a:cubicBezTo>
                  <a:cubicBezTo>
                    <a:pt x="66" y="0"/>
                    <a:pt x="66" y="0"/>
                    <a:pt x="66" y="0"/>
                  </a:cubicBezTo>
                  <a:cubicBezTo>
                    <a:pt x="0" y="0"/>
                    <a:pt x="0" y="0"/>
                    <a:pt x="0" y="0"/>
                  </a:cubicBezTo>
                  <a:cubicBezTo>
                    <a:pt x="2" y="445"/>
                    <a:pt x="2" y="445"/>
                    <a:pt x="2" y="445"/>
                  </a:cubicBezTo>
                  <a:cubicBezTo>
                    <a:pt x="41" y="458"/>
                    <a:pt x="79" y="466"/>
                    <a:pt x="117" y="466"/>
                  </a:cubicBezTo>
                  <a:cubicBezTo>
                    <a:pt x="227" y="466"/>
                    <a:pt x="290" y="407"/>
                    <a:pt x="290" y="306"/>
                  </a:cubicBezTo>
                  <a:cubicBezTo>
                    <a:pt x="290" y="209"/>
                    <a:pt x="230" y="147"/>
                    <a:pt x="142" y="147"/>
                  </a:cubicBezTo>
                  <a:close/>
                  <a:moveTo>
                    <a:pt x="124" y="405"/>
                  </a:moveTo>
                  <a:cubicBezTo>
                    <a:pt x="105" y="405"/>
                    <a:pt x="86" y="401"/>
                    <a:pt x="66" y="394"/>
                  </a:cubicBezTo>
                  <a:cubicBezTo>
                    <a:pt x="66" y="224"/>
                    <a:pt x="66" y="224"/>
                    <a:pt x="66" y="224"/>
                  </a:cubicBezTo>
                  <a:cubicBezTo>
                    <a:pt x="83" y="216"/>
                    <a:pt x="106" y="208"/>
                    <a:pt x="130" y="208"/>
                  </a:cubicBezTo>
                  <a:cubicBezTo>
                    <a:pt x="185" y="208"/>
                    <a:pt x="221" y="245"/>
                    <a:pt x="221" y="307"/>
                  </a:cubicBezTo>
                  <a:cubicBezTo>
                    <a:pt x="221" y="370"/>
                    <a:pt x="185" y="405"/>
                    <a:pt x="124" y="40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5" name="Rectangle 15"/>
            <p:cNvSpPr>
              <a:spLocks noChangeArrowheads="1"/>
            </p:cNvSpPr>
            <p:nvPr userDrawn="1"/>
          </p:nvSpPr>
          <p:spPr bwMode="auto">
            <a:xfrm>
              <a:off x="8580438" y="3019425"/>
              <a:ext cx="133350" cy="1193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6" name="Freeform 16"/>
            <p:cNvSpPr>
              <a:spLocks noEditPoints="1"/>
            </p:cNvSpPr>
            <p:nvPr userDrawn="1"/>
          </p:nvSpPr>
          <p:spPr bwMode="auto">
            <a:xfrm>
              <a:off x="9251950" y="3449638"/>
              <a:ext cx="614363" cy="663575"/>
            </a:xfrm>
            <a:custGeom>
              <a:avLst/>
              <a:gdLst>
                <a:gd name="T0" fmla="*/ 153 w 301"/>
                <a:gd name="T1" fmla="*/ 0 h 324"/>
                <a:gd name="T2" fmla="*/ 3 w 301"/>
                <a:gd name="T3" fmla="*/ 155 h 324"/>
                <a:gd name="T4" fmla="*/ 149 w 301"/>
                <a:gd name="T5" fmla="*/ 319 h 324"/>
                <a:gd name="T6" fmla="*/ 280 w 301"/>
                <a:gd name="T7" fmla="*/ 296 h 324"/>
                <a:gd name="T8" fmla="*/ 280 w 301"/>
                <a:gd name="T9" fmla="*/ 234 h 324"/>
                <a:gd name="T10" fmla="*/ 157 w 301"/>
                <a:gd name="T11" fmla="*/ 258 h 324"/>
                <a:gd name="T12" fmla="*/ 71 w 301"/>
                <a:gd name="T13" fmla="*/ 171 h 324"/>
                <a:gd name="T14" fmla="*/ 297 w 301"/>
                <a:gd name="T15" fmla="*/ 171 h 324"/>
                <a:gd name="T16" fmla="*/ 153 w 301"/>
                <a:gd name="T17" fmla="*/ 0 h 324"/>
                <a:gd name="T18" fmla="*/ 75 w 301"/>
                <a:gd name="T19" fmla="*/ 123 h 324"/>
                <a:gd name="T20" fmla="*/ 164 w 301"/>
                <a:gd name="T21" fmla="*/ 60 h 324"/>
                <a:gd name="T22" fmla="*/ 225 w 301"/>
                <a:gd name="T23" fmla="*/ 123 h 324"/>
                <a:gd name="T24" fmla="*/ 75 w 301"/>
                <a:gd name="T25" fmla="*/ 12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324">
                  <a:moveTo>
                    <a:pt x="153" y="0"/>
                  </a:moveTo>
                  <a:cubicBezTo>
                    <a:pt x="64" y="0"/>
                    <a:pt x="6" y="64"/>
                    <a:pt x="3" y="155"/>
                  </a:cubicBezTo>
                  <a:cubicBezTo>
                    <a:pt x="0" y="238"/>
                    <a:pt x="49" y="309"/>
                    <a:pt x="149" y="319"/>
                  </a:cubicBezTo>
                  <a:cubicBezTo>
                    <a:pt x="200" y="324"/>
                    <a:pt x="241" y="315"/>
                    <a:pt x="280" y="296"/>
                  </a:cubicBezTo>
                  <a:cubicBezTo>
                    <a:pt x="280" y="234"/>
                    <a:pt x="280" y="234"/>
                    <a:pt x="280" y="234"/>
                  </a:cubicBezTo>
                  <a:cubicBezTo>
                    <a:pt x="250" y="253"/>
                    <a:pt x="196" y="261"/>
                    <a:pt x="157" y="258"/>
                  </a:cubicBezTo>
                  <a:cubicBezTo>
                    <a:pt x="111" y="255"/>
                    <a:pt x="77" y="228"/>
                    <a:pt x="71" y="171"/>
                  </a:cubicBezTo>
                  <a:cubicBezTo>
                    <a:pt x="297" y="171"/>
                    <a:pt x="297" y="171"/>
                    <a:pt x="297" y="171"/>
                  </a:cubicBezTo>
                  <a:cubicBezTo>
                    <a:pt x="301" y="69"/>
                    <a:pt x="247" y="0"/>
                    <a:pt x="153" y="0"/>
                  </a:cubicBezTo>
                  <a:close/>
                  <a:moveTo>
                    <a:pt x="75" y="123"/>
                  </a:moveTo>
                  <a:cubicBezTo>
                    <a:pt x="88" y="83"/>
                    <a:pt x="125" y="58"/>
                    <a:pt x="164" y="60"/>
                  </a:cubicBezTo>
                  <a:cubicBezTo>
                    <a:pt x="202" y="63"/>
                    <a:pt x="223" y="84"/>
                    <a:pt x="225" y="123"/>
                  </a:cubicBezTo>
                  <a:lnTo>
                    <a:pt x="75" y="1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7" name="Freeform 17"/>
            <p:cNvSpPr>
              <a:spLocks/>
            </p:cNvSpPr>
            <p:nvPr userDrawn="1"/>
          </p:nvSpPr>
          <p:spPr bwMode="auto">
            <a:xfrm>
              <a:off x="11491913" y="3462338"/>
              <a:ext cx="552450" cy="633412"/>
            </a:xfrm>
            <a:custGeom>
              <a:avLst/>
              <a:gdLst>
                <a:gd name="T0" fmla="*/ 65 w 270"/>
                <a:gd name="T1" fmla="*/ 193 h 310"/>
                <a:gd name="T2" fmla="*/ 65 w 270"/>
                <a:gd name="T3" fmla="*/ 0 h 310"/>
                <a:gd name="T4" fmla="*/ 0 w 270"/>
                <a:gd name="T5" fmla="*/ 0 h 310"/>
                <a:gd name="T6" fmla="*/ 0 w 270"/>
                <a:gd name="T7" fmla="*/ 201 h 310"/>
                <a:gd name="T8" fmla="*/ 135 w 270"/>
                <a:gd name="T9" fmla="*/ 310 h 310"/>
                <a:gd name="T10" fmla="*/ 270 w 270"/>
                <a:gd name="T11" fmla="*/ 201 h 310"/>
                <a:gd name="T12" fmla="*/ 270 w 270"/>
                <a:gd name="T13" fmla="*/ 0 h 310"/>
                <a:gd name="T14" fmla="*/ 204 w 270"/>
                <a:gd name="T15" fmla="*/ 0 h 310"/>
                <a:gd name="T16" fmla="*/ 204 w 270"/>
                <a:gd name="T17" fmla="*/ 193 h 310"/>
                <a:gd name="T18" fmla="*/ 135 w 270"/>
                <a:gd name="T19" fmla="*/ 261 h 310"/>
                <a:gd name="T20" fmla="*/ 65 w 270"/>
                <a:gd name="T21" fmla="*/ 19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 h="310">
                  <a:moveTo>
                    <a:pt x="65" y="193"/>
                  </a:moveTo>
                  <a:cubicBezTo>
                    <a:pt x="65" y="0"/>
                    <a:pt x="65" y="0"/>
                    <a:pt x="65" y="0"/>
                  </a:cubicBezTo>
                  <a:cubicBezTo>
                    <a:pt x="0" y="0"/>
                    <a:pt x="0" y="0"/>
                    <a:pt x="0" y="0"/>
                  </a:cubicBezTo>
                  <a:cubicBezTo>
                    <a:pt x="0" y="201"/>
                    <a:pt x="0" y="201"/>
                    <a:pt x="0" y="201"/>
                  </a:cubicBezTo>
                  <a:cubicBezTo>
                    <a:pt x="0" y="268"/>
                    <a:pt x="52" y="310"/>
                    <a:pt x="135" y="310"/>
                  </a:cubicBezTo>
                  <a:cubicBezTo>
                    <a:pt x="218" y="310"/>
                    <a:pt x="270" y="268"/>
                    <a:pt x="270" y="201"/>
                  </a:cubicBezTo>
                  <a:cubicBezTo>
                    <a:pt x="270" y="0"/>
                    <a:pt x="270" y="0"/>
                    <a:pt x="270" y="0"/>
                  </a:cubicBezTo>
                  <a:cubicBezTo>
                    <a:pt x="204" y="0"/>
                    <a:pt x="204" y="0"/>
                    <a:pt x="204" y="0"/>
                  </a:cubicBezTo>
                  <a:cubicBezTo>
                    <a:pt x="204" y="193"/>
                    <a:pt x="204" y="193"/>
                    <a:pt x="204" y="193"/>
                  </a:cubicBezTo>
                  <a:cubicBezTo>
                    <a:pt x="204" y="240"/>
                    <a:pt x="176" y="261"/>
                    <a:pt x="135" y="261"/>
                  </a:cubicBezTo>
                  <a:cubicBezTo>
                    <a:pt x="93" y="261"/>
                    <a:pt x="65" y="240"/>
                    <a:pt x="65" y="19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8" name="Freeform 18"/>
            <p:cNvSpPr>
              <a:spLocks noEditPoints="1"/>
            </p:cNvSpPr>
            <p:nvPr userDrawn="1"/>
          </p:nvSpPr>
          <p:spPr bwMode="auto">
            <a:xfrm>
              <a:off x="6232525" y="3446463"/>
              <a:ext cx="592138" cy="654050"/>
            </a:xfrm>
            <a:custGeom>
              <a:avLst/>
              <a:gdLst>
                <a:gd name="T0" fmla="*/ 224 w 290"/>
                <a:gd name="T1" fmla="*/ 0 h 320"/>
                <a:gd name="T2" fmla="*/ 224 w 290"/>
                <a:gd name="T3" fmla="*/ 22 h 320"/>
                <a:gd name="T4" fmla="*/ 148 w 290"/>
                <a:gd name="T5" fmla="*/ 1 h 320"/>
                <a:gd name="T6" fmla="*/ 0 w 290"/>
                <a:gd name="T7" fmla="*/ 160 h 320"/>
                <a:gd name="T8" fmla="*/ 173 w 290"/>
                <a:gd name="T9" fmla="*/ 320 h 320"/>
                <a:gd name="T10" fmla="*/ 288 w 290"/>
                <a:gd name="T11" fmla="*/ 299 h 320"/>
                <a:gd name="T12" fmla="*/ 290 w 290"/>
                <a:gd name="T13" fmla="*/ 0 h 320"/>
                <a:gd name="T14" fmla="*/ 224 w 290"/>
                <a:gd name="T15" fmla="*/ 0 h 320"/>
                <a:gd name="T16" fmla="*/ 223 w 290"/>
                <a:gd name="T17" fmla="*/ 252 h 320"/>
                <a:gd name="T18" fmla="*/ 166 w 290"/>
                <a:gd name="T19" fmla="*/ 259 h 320"/>
                <a:gd name="T20" fmla="*/ 70 w 290"/>
                <a:gd name="T21" fmla="*/ 161 h 320"/>
                <a:gd name="T22" fmla="*/ 160 w 290"/>
                <a:gd name="T23" fmla="*/ 62 h 320"/>
                <a:gd name="T24" fmla="*/ 224 w 290"/>
                <a:gd name="T25" fmla="*/ 83 h 320"/>
                <a:gd name="T26" fmla="*/ 223 w 290"/>
                <a:gd name="T27" fmla="*/ 25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20">
                  <a:moveTo>
                    <a:pt x="224" y="0"/>
                  </a:moveTo>
                  <a:cubicBezTo>
                    <a:pt x="224" y="22"/>
                    <a:pt x="224" y="22"/>
                    <a:pt x="224" y="22"/>
                  </a:cubicBezTo>
                  <a:cubicBezTo>
                    <a:pt x="202" y="8"/>
                    <a:pt x="178" y="1"/>
                    <a:pt x="148" y="1"/>
                  </a:cubicBezTo>
                  <a:cubicBezTo>
                    <a:pt x="60" y="1"/>
                    <a:pt x="0" y="63"/>
                    <a:pt x="0" y="160"/>
                  </a:cubicBezTo>
                  <a:cubicBezTo>
                    <a:pt x="0" y="261"/>
                    <a:pt x="63" y="320"/>
                    <a:pt x="173" y="320"/>
                  </a:cubicBezTo>
                  <a:cubicBezTo>
                    <a:pt x="215" y="319"/>
                    <a:pt x="260" y="311"/>
                    <a:pt x="288" y="299"/>
                  </a:cubicBezTo>
                  <a:cubicBezTo>
                    <a:pt x="290" y="0"/>
                    <a:pt x="290" y="0"/>
                    <a:pt x="290" y="0"/>
                  </a:cubicBezTo>
                  <a:lnTo>
                    <a:pt x="224" y="0"/>
                  </a:lnTo>
                  <a:close/>
                  <a:moveTo>
                    <a:pt x="223" y="252"/>
                  </a:moveTo>
                  <a:cubicBezTo>
                    <a:pt x="200" y="258"/>
                    <a:pt x="182" y="259"/>
                    <a:pt x="166" y="259"/>
                  </a:cubicBezTo>
                  <a:cubicBezTo>
                    <a:pt x="105" y="260"/>
                    <a:pt x="70" y="224"/>
                    <a:pt x="70" y="161"/>
                  </a:cubicBezTo>
                  <a:cubicBezTo>
                    <a:pt x="70" y="99"/>
                    <a:pt x="105" y="62"/>
                    <a:pt x="160" y="62"/>
                  </a:cubicBezTo>
                  <a:cubicBezTo>
                    <a:pt x="183" y="62"/>
                    <a:pt x="203" y="69"/>
                    <a:pt x="224" y="83"/>
                  </a:cubicBezTo>
                  <a:lnTo>
                    <a:pt x="223" y="25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19" name="Freeform 19"/>
            <p:cNvSpPr>
              <a:spLocks noEditPoints="1"/>
            </p:cNvSpPr>
            <p:nvPr userDrawn="1"/>
          </p:nvSpPr>
          <p:spPr bwMode="auto">
            <a:xfrm>
              <a:off x="10377488" y="3446463"/>
              <a:ext cx="592138" cy="654050"/>
            </a:xfrm>
            <a:custGeom>
              <a:avLst/>
              <a:gdLst>
                <a:gd name="T0" fmla="*/ 224 w 290"/>
                <a:gd name="T1" fmla="*/ 0 h 320"/>
                <a:gd name="T2" fmla="*/ 224 w 290"/>
                <a:gd name="T3" fmla="*/ 22 h 320"/>
                <a:gd name="T4" fmla="*/ 148 w 290"/>
                <a:gd name="T5" fmla="*/ 1 h 320"/>
                <a:gd name="T6" fmla="*/ 0 w 290"/>
                <a:gd name="T7" fmla="*/ 160 h 320"/>
                <a:gd name="T8" fmla="*/ 173 w 290"/>
                <a:gd name="T9" fmla="*/ 320 h 320"/>
                <a:gd name="T10" fmla="*/ 288 w 290"/>
                <a:gd name="T11" fmla="*/ 299 h 320"/>
                <a:gd name="T12" fmla="*/ 290 w 290"/>
                <a:gd name="T13" fmla="*/ 0 h 320"/>
                <a:gd name="T14" fmla="*/ 224 w 290"/>
                <a:gd name="T15" fmla="*/ 0 h 320"/>
                <a:gd name="T16" fmla="*/ 223 w 290"/>
                <a:gd name="T17" fmla="*/ 252 h 320"/>
                <a:gd name="T18" fmla="*/ 166 w 290"/>
                <a:gd name="T19" fmla="*/ 259 h 320"/>
                <a:gd name="T20" fmla="*/ 69 w 290"/>
                <a:gd name="T21" fmla="*/ 161 h 320"/>
                <a:gd name="T22" fmla="*/ 160 w 290"/>
                <a:gd name="T23" fmla="*/ 62 h 320"/>
                <a:gd name="T24" fmla="*/ 224 w 290"/>
                <a:gd name="T25" fmla="*/ 83 h 320"/>
                <a:gd name="T26" fmla="*/ 223 w 290"/>
                <a:gd name="T27" fmla="*/ 25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20">
                  <a:moveTo>
                    <a:pt x="224" y="0"/>
                  </a:moveTo>
                  <a:cubicBezTo>
                    <a:pt x="224" y="22"/>
                    <a:pt x="224" y="22"/>
                    <a:pt x="224" y="22"/>
                  </a:cubicBezTo>
                  <a:cubicBezTo>
                    <a:pt x="202" y="8"/>
                    <a:pt x="177" y="1"/>
                    <a:pt x="148" y="1"/>
                  </a:cubicBezTo>
                  <a:cubicBezTo>
                    <a:pt x="60" y="1"/>
                    <a:pt x="0" y="63"/>
                    <a:pt x="0" y="160"/>
                  </a:cubicBezTo>
                  <a:cubicBezTo>
                    <a:pt x="0" y="261"/>
                    <a:pt x="63" y="320"/>
                    <a:pt x="173" y="320"/>
                  </a:cubicBezTo>
                  <a:cubicBezTo>
                    <a:pt x="215" y="319"/>
                    <a:pt x="260" y="311"/>
                    <a:pt x="288" y="299"/>
                  </a:cubicBezTo>
                  <a:cubicBezTo>
                    <a:pt x="290" y="0"/>
                    <a:pt x="290" y="0"/>
                    <a:pt x="290" y="0"/>
                  </a:cubicBezTo>
                  <a:lnTo>
                    <a:pt x="224" y="0"/>
                  </a:lnTo>
                  <a:close/>
                  <a:moveTo>
                    <a:pt x="223" y="252"/>
                  </a:moveTo>
                  <a:cubicBezTo>
                    <a:pt x="200" y="258"/>
                    <a:pt x="179" y="259"/>
                    <a:pt x="166" y="259"/>
                  </a:cubicBezTo>
                  <a:cubicBezTo>
                    <a:pt x="105" y="259"/>
                    <a:pt x="69" y="224"/>
                    <a:pt x="69" y="161"/>
                  </a:cubicBezTo>
                  <a:cubicBezTo>
                    <a:pt x="69" y="99"/>
                    <a:pt x="105" y="62"/>
                    <a:pt x="160" y="62"/>
                  </a:cubicBezTo>
                  <a:cubicBezTo>
                    <a:pt x="182" y="62"/>
                    <a:pt x="203" y="69"/>
                    <a:pt x="224" y="83"/>
                  </a:cubicBezTo>
                  <a:lnTo>
                    <a:pt x="223" y="25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20" name="Freeform 20"/>
            <p:cNvSpPr>
              <a:spLocks/>
            </p:cNvSpPr>
            <p:nvPr userDrawn="1"/>
          </p:nvSpPr>
          <p:spPr bwMode="auto">
            <a:xfrm>
              <a:off x="4892675" y="3190875"/>
              <a:ext cx="854075" cy="914400"/>
            </a:xfrm>
            <a:custGeom>
              <a:avLst/>
              <a:gdLst>
                <a:gd name="T0" fmla="*/ 228 w 538"/>
                <a:gd name="T1" fmla="*/ 238 h 576"/>
                <a:gd name="T2" fmla="*/ 0 w 538"/>
                <a:gd name="T3" fmla="*/ 238 h 576"/>
                <a:gd name="T4" fmla="*/ 0 w 538"/>
                <a:gd name="T5" fmla="*/ 317 h 576"/>
                <a:gd name="T6" fmla="*/ 228 w 538"/>
                <a:gd name="T7" fmla="*/ 317 h 576"/>
                <a:gd name="T8" fmla="*/ 228 w 538"/>
                <a:gd name="T9" fmla="*/ 576 h 576"/>
                <a:gd name="T10" fmla="*/ 311 w 538"/>
                <a:gd name="T11" fmla="*/ 576 h 576"/>
                <a:gd name="T12" fmla="*/ 311 w 538"/>
                <a:gd name="T13" fmla="*/ 317 h 576"/>
                <a:gd name="T14" fmla="*/ 538 w 538"/>
                <a:gd name="T15" fmla="*/ 317 h 576"/>
                <a:gd name="T16" fmla="*/ 538 w 538"/>
                <a:gd name="T17" fmla="*/ 238 h 576"/>
                <a:gd name="T18" fmla="*/ 311 w 538"/>
                <a:gd name="T19" fmla="*/ 238 h 576"/>
                <a:gd name="T20" fmla="*/ 311 w 538"/>
                <a:gd name="T21" fmla="*/ 0 h 576"/>
                <a:gd name="T22" fmla="*/ 228 w 538"/>
                <a:gd name="T23" fmla="*/ 0 h 576"/>
                <a:gd name="T24" fmla="*/ 228 w 538"/>
                <a:gd name="T25" fmla="*/ 23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8" h="576">
                  <a:moveTo>
                    <a:pt x="228" y="238"/>
                  </a:moveTo>
                  <a:lnTo>
                    <a:pt x="0" y="238"/>
                  </a:lnTo>
                  <a:lnTo>
                    <a:pt x="0" y="317"/>
                  </a:lnTo>
                  <a:lnTo>
                    <a:pt x="228" y="317"/>
                  </a:lnTo>
                  <a:lnTo>
                    <a:pt x="228" y="576"/>
                  </a:lnTo>
                  <a:lnTo>
                    <a:pt x="311" y="576"/>
                  </a:lnTo>
                  <a:lnTo>
                    <a:pt x="311" y="317"/>
                  </a:lnTo>
                  <a:lnTo>
                    <a:pt x="538" y="317"/>
                  </a:lnTo>
                  <a:lnTo>
                    <a:pt x="538" y="238"/>
                  </a:lnTo>
                  <a:lnTo>
                    <a:pt x="311" y="238"/>
                  </a:lnTo>
                  <a:lnTo>
                    <a:pt x="311" y="0"/>
                  </a:lnTo>
                  <a:lnTo>
                    <a:pt x="228" y="0"/>
                  </a:lnTo>
                  <a:lnTo>
                    <a:pt x="228" y="2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21" name="Freeform 21"/>
            <p:cNvSpPr>
              <a:spLocks noEditPoints="1"/>
            </p:cNvSpPr>
            <p:nvPr userDrawn="1"/>
          </p:nvSpPr>
          <p:spPr bwMode="auto">
            <a:xfrm>
              <a:off x="12185650" y="3455988"/>
              <a:ext cx="158750" cy="161925"/>
            </a:xfrm>
            <a:custGeom>
              <a:avLst/>
              <a:gdLst>
                <a:gd name="T0" fmla="*/ 39 w 78"/>
                <a:gd name="T1" fmla="*/ 0 h 79"/>
                <a:gd name="T2" fmla="*/ 39 w 78"/>
                <a:gd name="T3" fmla="*/ 0 h 79"/>
                <a:gd name="T4" fmla="*/ 0 w 78"/>
                <a:gd name="T5" fmla="*/ 39 h 79"/>
                <a:gd name="T6" fmla="*/ 39 w 78"/>
                <a:gd name="T7" fmla="*/ 79 h 79"/>
                <a:gd name="T8" fmla="*/ 78 w 78"/>
                <a:gd name="T9" fmla="*/ 39 h 79"/>
                <a:gd name="T10" fmla="*/ 39 w 78"/>
                <a:gd name="T11" fmla="*/ 0 h 79"/>
                <a:gd name="T12" fmla="*/ 39 w 78"/>
                <a:gd name="T13" fmla="*/ 73 h 79"/>
                <a:gd name="T14" fmla="*/ 8 w 78"/>
                <a:gd name="T15" fmla="*/ 39 h 79"/>
                <a:gd name="T16" fmla="*/ 39 w 78"/>
                <a:gd name="T17" fmla="*/ 6 h 79"/>
                <a:gd name="T18" fmla="*/ 39 w 78"/>
                <a:gd name="T19" fmla="*/ 6 h 79"/>
                <a:gd name="T20" fmla="*/ 71 w 78"/>
                <a:gd name="T21" fmla="*/ 40 h 79"/>
                <a:gd name="T22" fmla="*/ 39 w 78"/>
                <a:gd name="T23"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9">
                  <a:moveTo>
                    <a:pt x="39" y="0"/>
                  </a:moveTo>
                  <a:cubicBezTo>
                    <a:pt x="39" y="0"/>
                    <a:pt x="39" y="0"/>
                    <a:pt x="39" y="0"/>
                  </a:cubicBezTo>
                  <a:cubicBezTo>
                    <a:pt x="18" y="0"/>
                    <a:pt x="0" y="18"/>
                    <a:pt x="0" y="39"/>
                  </a:cubicBezTo>
                  <a:cubicBezTo>
                    <a:pt x="0" y="61"/>
                    <a:pt x="18" y="79"/>
                    <a:pt x="39" y="79"/>
                  </a:cubicBezTo>
                  <a:cubicBezTo>
                    <a:pt x="61" y="79"/>
                    <a:pt x="78" y="61"/>
                    <a:pt x="78" y="39"/>
                  </a:cubicBezTo>
                  <a:cubicBezTo>
                    <a:pt x="78" y="18"/>
                    <a:pt x="61" y="0"/>
                    <a:pt x="39" y="0"/>
                  </a:cubicBezTo>
                  <a:close/>
                  <a:moveTo>
                    <a:pt x="39" y="73"/>
                  </a:moveTo>
                  <a:cubicBezTo>
                    <a:pt x="22" y="73"/>
                    <a:pt x="8" y="58"/>
                    <a:pt x="8" y="39"/>
                  </a:cubicBezTo>
                  <a:cubicBezTo>
                    <a:pt x="8" y="21"/>
                    <a:pt x="22" y="6"/>
                    <a:pt x="39" y="6"/>
                  </a:cubicBezTo>
                  <a:cubicBezTo>
                    <a:pt x="39" y="6"/>
                    <a:pt x="39" y="6"/>
                    <a:pt x="39" y="6"/>
                  </a:cubicBezTo>
                  <a:cubicBezTo>
                    <a:pt x="57" y="6"/>
                    <a:pt x="71" y="21"/>
                    <a:pt x="71" y="40"/>
                  </a:cubicBezTo>
                  <a:cubicBezTo>
                    <a:pt x="71" y="58"/>
                    <a:pt x="57" y="73"/>
                    <a:pt x="39" y="7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sp>
          <p:nvSpPr>
            <p:cNvPr id="22" name="Freeform 22"/>
            <p:cNvSpPr>
              <a:spLocks noEditPoints="1"/>
            </p:cNvSpPr>
            <p:nvPr userDrawn="1"/>
          </p:nvSpPr>
          <p:spPr bwMode="auto">
            <a:xfrm>
              <a:off x="12236450" y="3490913"/>
              <a:ext cx="63500" cy="92075"/>
            </a:xfrm>
            <a:custGeom>
              <a:avLst/>
              <a:gdLst>
                <a:gd name="T0" fmla="*/ 29 w 31"/>
                <a:gd name="T1" fmla="*/ 34 h 45"/>
                <a:gd name="T2" fmla="*/ 21 w 31"/>
                <a:gd name="T3" fmla="*/ 24 h 45"/>
                <a:gd name="T4" fmla="*/ 21 w 31"/>
                <a:gd name="T5" fmla="*/ 23 h 45"/>
                <a:gd name="T6" fmla="*/ 30 w 31"/>
                <a:gd name="T7" fmla="*/ 13 h 45"/>
                <a:gd name="T8" fmla="*/ 26 w 31"/>
                <a:gd name="T9" fmla="*/ 4 h 45"/>
                <a:gd name="T10" fmla="*/ 12 w 31"/>
                <a:gd name="T11" fmla="*/ 0 h 45"/>
                <a:gd name="T12" fmla="*/ 0 w 31"/>
                <a:gd name="T13" fmla="*/ 2 h 45"/>
                <a:gd name="T14" fmla="*/ 0 w 31"/>
                <a:gd name="T15" fmla="*/ 45 h 45"/>
                <a:gd name="T16" fmla="*/ 7 w 31"/>
                <a:gd name="T17" fmla="*/ 45 h 45"/>
                <a:gd name="T18" fmla="*/ 7 w 31"/>
                <a:gd name="T19" fmla="*/ 26 h 45"/>
                <a:gd name="T20" fmla="*/ 12 w 31"/>
                <a:gd name="T21" fmla="*/ 26 h 45"/>
                <a:gd name="T22" fmla="*/ 21 w 31"/>
                <a:gd name="T23" fmla="*/ 34 h 45"/>
                <a:gd name="T24" fmla="*/ 24 w 31"/>
                <a:gd name="T25" fmla="*/ 45 h 45"/>
                <a:gd name="T26" fmla="*/ 31 w 31"/>
                <a:gd name="T27" fmla="*/ 45 h 45"/>
                <a:gd name="T28" fmla="*/ 29 w 31"/>
                <a:gd name="T29" fmla="*/ 34 h 45"/>
                <a:gd name="T30" fmla="*/ 12 w 31"/>
                <a:gd name="T31" fmla="*/ 21 h 45"/>
                <a:gd name="T32" fmla="*/ 7 w 31"/>
                <a:gd name="T33" fmla="*/ 21 h 45"/>
                <a:gd name="T34" fmla="*/ 7 w 31"/>
                <a:gd name="T35" fmla="*/ 6 h 45"/>
                <a:gd name="T36" fmla="*/ 12 w 31"/>
                <a:gd name="T37" fmla="*/ 6 h 45"/>
                <a:gd name="T38" fmla="*/ 23 w 31"/>
                <a:gd name="T39" fmla="*/ 13 h 45"/>
                <a:gd name="T40" fmla="*/ 12 w 31"/>
                <a:gd name="T41"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45">
                  <a:moveTo>
                    <a:pt x="29" y="34"/>
                  </a:moveTo>
                  <a:cubicBezTo>
                    <a:pt x="28" y="28"/>
                    <a:pt x="25" y="24"/>
                    <a:pt x="21" y="24"/>
                  </a:cubicBezTo>
                  <a:cubicBezTo>
                    <a:pt x="21" y="23"/>
                    <a:pt x="21" y="23"/>
                    <a:pt x="21" y="23"/>
                  </a:cubicBezTo>
                  <a:cubicBezTo>
                    <a:pt x="26" y="22"/>
                    <a:pt x="30" y="19"/>
                    <a:pt x="30" y="13"/>
                  </a:cubicBezTo>
                  <a:cubicBezTo>
                    <a:pt x="30" y="9"/>
                    <a:pt x="29" y="6"/>
                    <a:pt x="26" y="4"/>
                  </a:cubicBezTo>
                  <a:cubicBezTo>
                    <a:pt x="23" y="2"/>
                    <a:pt x="19" y="0"/>
                    <a:pt x="12" y="0"/>
                  </a:cubicBezTo>
                  <a:cubicBezTo>
                    <a:pt x="7" y="0"/>
                    <a:pt x="4" y="1"/>
                    <a:pt x="0" y="2"/>
                  </a:cubicBezTo>
                  <a:cubicBezTo>
                    <a:pt x="0" y="45"/>
                    <a:pt x="0" y="45"/>
                    <a:pt x="0" y="45"/>
                  </a:cubicBezTo>
                  <a:cubicBezTo>
                    <a:pt x="7" y="45"/>
                    <a:pt x="7" y="45"/>
                    <a:pt x="7" y="45"/>
                  </a:cubicBezTo>
                  <a:cubicBezTo>
                    <a:pt x="7" y="26"/>
                    <a:pt x="7" y="26"/>
                    <a:pt x="7" y="26"/>
                  </a:cubicBezTo>
                  <a:cubicBezTo>
                    <a:pt x="12" y="26"/>
                    <a:pt x="12" y="26"/>
                    <a:pt x="12" y="26"/>
                  </a:cubicBezTo>
                  <a:cubicBezTo>
                    <a:pt x="17" y="26"/>
                    <a:pt x="20" y="28"/>
                    <a:pt x="21" y="34"/>
                  </a:cubicBezTo>
                  <a:cubicBezTo>
                    <a:pt x="22" y="40"/>
                    <a:pt x="23" y="44"/>
                    <a:pt x="24" y="45"/>
                  </a:cubicBezTo>
                  <a:cubicBezTo>
                    <a:pt x="31" y="45"/>
                    <a:pt x="31" y="45"/>
                    <a:pt x="31" y="45"/>
                  </a:cubicBezTo>
                  <a:cubicBezTo>
                    <a:pt x="31" y="44"/>
                    <a:pt x="30" y="41"/>
                    <a:pt x="29" y="34"/>
                  </a:cubicBezTo>
                  <a:close/>
                  <a:moveTo>
                    <a:pt x="12" y="21"/>
                  </a:moveTo>
                  <a:cubicBezTo>
                    <a:pt x="7" y="21"/>
                    <a:pt x="7" y="21"/>
                    <a:pt x="7" y="21"/>
                  </a:cubicBezTo>
                  <a:cubicBezTo>
                    <a:pt x="7" y="6"/>
                    <a:pt x="7" y="6"/>
                    <a:pt x="7" y="6"/>
                  </a:cubicBezTo>
                  <a:cubicBezTo>
                    <a:pt x="8" y="6"/>
                    <a:pt x="10" y="6"/>
                    <a:pt x="12" y="6"/>
                  </a:cubicBezTo>
                  <a:cubicBezTo>
                    <a:pt x="20" y="6"/>
                    <a:pt x="23" y="10"/>
                    <a:pt x="23" y="13"/>
                  </a:cubicBezTo>
                  <a:cubicBezTo>
                    <a:pt x="23" y="19"/>
                    <a:pt x="18" y="21"/>
                    <a:pt x="12"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7"/>
            </a:p>
          </p:txBody>
        </p:sp>
      </p:grpSp>
    </p:spTree>
    <p:extLst>
      <p:ext uri="{BB962C8B-B14F-4D97-AF65-F5344CB8AC3E}">
        <p14:creationId xmlns:p14="http://schemas.microsoft.com/office/powerpoint/2010/main" val="32183470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240226" y="1291702"/>
            <a:ext cx="10151391" cy="4110039"/>
          </a:xfrm>
        </p:spPr>
        <p:txBody>
          <a:bodyPr/>
          <a:lstStyle>
            <a:lvl1pPr marL="0" indent="0">
              <a:buNone/>
              <a:defRPr b="0" i="0">
                <a:latin typeface="Benton Sans Book" charset="0"/>
                <a:ea typeface="Benton Sans Book" charset="0"/>
                <a:cs typeface="Benton Sans Book" charset="0"/>
              </a:defRPr>
            </a:lvl1pPr>
            <a:lvl2pPr marL="457151" indent="0">
              <a:buNone/>
              <a:defRPr b="0" i="0">
                <a:latin typeface="Benton Sans Book" charset="0"/>
                <a:ea typeface="Benton Sans Book" charset="0"/>
                <a:cs typeface="Benton Sans Book" charset="0"/>
              </a:defRPr>
            </a:lvl2pPr>
            <a:lvl3pPr marL="914304" indent="0">
              <a:buNone/>
              <a:defRPr b="0" i="0">
                <a:latin typeface="Benton Sans Book" charset="0"/>
                <a:ea typeface="Benton Sans Book" charset="0"/>
                <a:cs typeface="Benton Sans Book" charset="0"/>
              </a:defRPr>
            </a:lvl3pPr>
            <a:lvl4pPr marL="1371456" indent="0">
              <a:buNone/>
              <a:defRPr b="0" i="0">
                <a:latin typeface="Benton Sans Book" charset="0"/>
                <a:ea typeface="Benton Sans Book" charset="0"/>
                <a:cs typeface="Benton Sans Book" charset="0"/>
              </a:defRPr>
            </a:lvl4pPr>
            <a:lvl5pPr marL="1828609" indent="0">
              <a:buNone/>
              <a:defRPr b="0" i="0">
                <a:latin typeface="Benton Sans Book" charset="0"/>
                <a:ea typeface="Benton Sans Book" charset="0"/>
                <a:cs typeface="Benton Sans Book" charset="0"/>
              </a:defRPr>
            </a:lvl5pPr>
          </a:lstStyle>
          <a:p>
            <a:pPr lvl="0"/>
            <a:r>
              <a:rPr lang="en-US"/>
              <a:t>Click to edit Master text styles</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2801" y="267149"/>
            <a:ext cx="1339540" cy="317052"/>
          </a:xfrm>
          <a:prstGeom prst="rect">
            <a:avLst/>
          </a:prstGeom>
        </p:spPr>
      </p:pic>
      <p:sp>
        <p:nvSpPr>
          <p:cNvPr id="7" name="Title 1"/>
          <p:cNvSpPr>
            <a:spLocks noGrp="1"/>
          </p:cNvSpPr>
          <p:nvPr>
            <p:ph type="title"/>
          </p:nvPr>
        </p:nvSpPr>
        <p:spPr>
          <a:xfrm>
            <a:off x="240226" y="233391"/>
            <a:ext cx="10151391" cy="828244"/>
          </a:xfrm>
        </p:spPr>
        <p:txBody>
          <a:bodyPr anchor="ctr">
            <a:normAutofit/>
          </a:bodyPr>
          <a:lstStyle>
            <a:lvl1pPr>
              <a:defRPr sz="3200" b="1" i="0">
                <a:solidFill>
                  <a:srgbClr val="181F6B"/>
                </a:solidFill>
                <a:latin typeface="Benton Sans" charset="0"/>
                <a:ea typeface="Benton Sans" charset="0"/>
                <a:cs typeface="Benton Sans" charset="0"/>
              </a:defRPr>
            </a:lvl1pPr>
          </a:lstStyle>
          <a:p>
            <a:r>
              <a:rPr lang="en-US"/>
              <a:t>Click to edit Master title style</a:t>
            </a:r>
          </a:p>
        </p:txBody>
      </p:sp>
      <p:sp>
        <p:nvSpPr>
          <p:cNvPr id="2" name="Rectangle 1">
            <a:extLst>
              <a:ext uri="{FF2B5EF4-FFF2-40B4-BE49-F238E27FC236}">
                <a16:creationId xmlns:a16="http://schemas.microsoft.com/office/drawing/2014/main" id="{5275D6DA-9327-2947-AAAD-322380F5884E}"/>
              </a:ext>
            </a:extLst>
          </p:cNvPr>
          <p:cNvSpPr/>
          <p:nvPr userDrawn="1"/>
        </p:nvSpPr>
        <p:spPr>
          <a:xfrm>
            <a:off x="10592801" y="124180"/>
            <a:ext cx="1474508" cy="643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Tree>
    <p:extLst>
      <p:ext uri="{BB962C8B-B14F-4D97-AF65-F5344CB8AC3E}">
        <p14:creationId xmlns:p14="http://schemas.microsoft.com/office/powerpoint/2010/main" val="18797938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90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3EA5-9494-794B-B3C4-FD43F093F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2B1514-A6D7-5049-ACF3-AEA26C0A6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D8F450-7208-B84D-9234-C20FBDD48E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E81F42-4E61-9B47-A824-95E12F175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875EB4-D329-C84E-A19D-9FA3E8EE27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A349AB-6886-6D40-A7A1-83C899C855FD}"/>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8" name="Footer Placeholder 7">
            <a:extLst>
              <a:ext uri="{FF2B5EF4-FFF2-40B4-BE49-F238E27FC236}">
                <a16:creationId xmlns:a16="http://schemas.microsoft.com/office/drawing/2014/main" id="{52A9BBC7-4C7B-FA48-8138-5FF63400D7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A1B007-AD87-A74C-A81E-A3D8A6445327}"/>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4259872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B503-C2B8-B847-9B19-5AF0691009C6}"/>
              </a:ext>
            </a:extLst>
          </p:cNvPr>
          <p:cNvSpPr>
            <a:spLocks noGrp="1"/>
          </p:cNvSpPr>
          <p:nvPr>
            <p:ph type="ctrTitle" hasCustomPrompt="1"/>
          </p:nvPr>
        </p:nvSpPr>
        <p:spPr>
          <a:xfrm>
            <a:off x="1524000" y="2920114"/>
            <a:ext cx="9144000" cy="1017775"/>
          </a:xfrm>
        </p:spPr>
        <p:txBody>
          <a:bodyPr anchor="b"/>
          <a:lstStyle>
            <a:lvl1pPr algn="ctr">
              <a:defRPr sz="6000" b="1" i="0">
                <a:solidFill>
                  <a:schemeClr val="bg1"/>
                </a:solidFill>
                <a:latin typeface="Benton Sans" panose="02000504020000020004" pitchFamily="2" charset="77"/>
              </a:defRPr>
            </a:lvl1pPr>
          </a:lstStyle>
          <a:p>
            <a:r>
              <a:rPr lang="en-US"/>
              <a:t>Speaker name here</a:t>
            </a:r>
          </a:p>
        </p:txBody>
      </p:sp>
      <p:sp>
        <p:nvSpPr>
          <p:cNvPr id="5" name="Text Placeholder 4">
            <a:extLst>
              <a:ext uri="{FF2B5EF4-FFF2-40B4-BE49-F238E27FC236}">
                <a16:creationId xmlns:a16="http://schemas.microsoft.com/office/drawing/2014/main" id="{D8276B79-A3B4-1145-BF98-2E943A3752FC}"/>
              </a:ext>
            </a:extLst>
          </p:cNvPr>
          <p:cNvSpPr>
            <a:spLocks noGrp="1"/>
          </p:cNvSpPr>
          <p:nvPr>
            <p:ph type="body" sz="quarter" idx="10" hasCustomPrompt="1"/>
          </p:nvPr>
        </p:nvSpPr>
        <p:spPr>
          <a:xfrm>
            <a:off x="1524000" y="3937888"/>
            <a:ext cx="9144000" cy="427037"/>
          </a:xfrm>
        </p:spPr>
        <p:txBody>
          <a:bodyPr>
            <a:normAutofit/>
          </a:bodyPr>
          <a:lstStyle>
            <a:lvl1pPr marL="0" indent="0" algn="ctr">
              <a:buNone/>
              <a:defRPr sz="2000" b="1" i="0">
                <a:solidFill>
                  <a:srgbClr val="DF1D51"/>
                </a:solidFill>
                <a:latin typeface="Benton Sans" panose="02000504020000020004" pitchFamily="2" charset="77"/>
              </a:defRPr>
            </a:lvl1pPr>
          </a:lstStyle>
          <a:p>
            <a:pPr lvl="0"/>
            <a:r>
              <a:rPr lang="en-US"/>
              <a:t>TITLE | COMPANY</a:t>
            </a:r>
          </a:p>
        </p:txBody>
      </p:sp>
    </p:spTree>
    <p:extLst>
      <p:ext uri="{BB962C8B-B14F-4D97-AF65-F5344CB8AC3E}">
        <p14:creationId xmlns:p14="http://schemas.microsoft.com/office/powerpoint/2010/main" val="29420906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ext Placeholder 5"/>
          <p:cNvSpPr>
            <a:spLocks noGrp="1"/>
          </p:cNvSpPr>
          <p:nvPr>
            <p:ph type="body" sz="quarter" idx="12"/>
          </p:nvPr>
        </p:nvSpPr>
        <p:spPr>
          <a:xfrm>
            <a:off x="591713" y="498916"/>
            <a:ext cx="11057579" cy="480901"/>
          </a:xfrm>
          <a:prstGeom prst="rect">
            <a:avLst/>
          </a:prstGeom>
        </p:spPr>
        <p:txBody>
          <a:bodyPr wrap="square" lIns="0" tIns="0" rIns="0" bIns="0">
            <a:spAutoFit/>
          </a:bodyPr>
          <a:lstStyle>
            <a:lvl1pPr marL="0" indent="0">
              <a:lnSpc>
                <a:spcPct val="80000"/>
              </a:lnSpc>
              <a:buFontTx/>
              <a:buNone/>
              <a:defRPr sz="3751" b="0" i="0">
                <a:solidFill>
                  <a:srgbClr val="4C4C4C"/>
                </a:solidFill>
                <a:latin typeface="BentonSans Book"/>
                <a:cs typeface="BentonSans Book"/>
              </a:defRPr>
            </a:lvl1pPr>
          </a:lstStyle>
          <a:p>
            <a:pPr lvl="0"/>
            <a:r>
              <a:rPr lang="en-US"/>
              <a:t>Click to edit Master text styles</a:t>
            </a:r>
          </a:p>
        </p:txBody>
      </p:sp>
    </p:spTree>
    <p:extLst>
      <p:ext uri="{BB962C8B-B14F-4D97-AF65-F5344CB8AC3E}">
        <p14:creationId xmlns:p14="http://schemas.microsoft.com/office/powerpoint/2010/main" val="3794745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rgbClr val="113C5D"/>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6D114BD-4270-ED44-99EB-8ADEF95A5104}"/>
              </a:ext>
            </a:extLst>
          </p:cNvPr>
          <p:cNvCxnSpPr/>
          <p:nvPr userDrawn="1"/>
        </p:nvCxnSpPr>
        <p:spPr>
          <a:xfrm>
            <a:off x="758596" y="612211"/>
            <a:ext cx="1143000" cy="0"/>
          </a:xfrm>
          <a:prstGeom prst="line">
            <a:avLst/>
          </a:prstGeom>
          <a:ln w="101600" cap="rnd" cmpd="sng">
            <a:solidFill>
              <a:srgbClr val="32AAE6"/>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2505BF6A-CA31-4143-B5B5-3A65F974B64A}"/>
              </a:ext>
            </a:extLst>
          </p:cNvPr>
          <p:cNvSpPr>
            <a:spLocks noGrp="1"/>
          </p:cNvSpPr>
          <p:nvPr>
            <p:ph type="body" sz="quarter" idx="11" hasCustomPrompt="1"/>
          </p:nvPr>
        </p:nvSpPr>
        <p:spPr>
          <a:xfrm>
            <a:off x="758598" y="822779"/>
            <a:ext cx="9926861" cy="615555"/>
          </a:xfrm>
          <a:prstGeom prst="rect">
            <a:avLst/>
          </a:prstGeom>
        </p:spPr>
        <p:txBody>
          <a:bodyPr wrap="square" lIns="0" tIns="0" rIns="0" bIns="0">
            <a:spAutoFit/>
          </a:bodyPr>
          <a:lstStyle>
            <a:lvl1pPr marL="0" indent="0">
              <a:buNone/>
              <a:defRPr sz="4000" b="0" i="0" baseline="0">
                <a:solidFill>
                  <a:schemeClr val="bg1"/>
                </a:solidFill>
                <a:latin typeface="Benton Sans Medium" panose="02000504020000020004" pitchFamily="2" charset="77"/>
                <a:cs typeface="Benton Sans Medium" panose="02000504020000020004" pitchFamily="2" charset="77"/>
              </a:defRPr>
            </a:lvl1pPr>
            <a:lvl2pPr marL="544234" indent="0">
              <a:buNone/>
              <a:defRPr/>
            </a:lvl2pPr>
            <a:lvl3pPr marL="1088469" indent="0">
              <a:buNone/>
              <a:defRPr/>
            </a:lvl3pPr>
            <a:lvl4pPr marL="1632703" indent="0">
              <a:buNone/>
              <a:defRPr/>
            </a:lvl4pPr>
            <a:lvl5pPr marL="2176938" indent="0">
              <a:buNone/>
              <a:defRPr/>
            </a:lvl5pPr>
          </a:lstStyle>
          <a:p>
            <a:r>
              <a:rPr lang="en-US"/>
              <a:t>[Presentation Title]</a:t>
            </a:r>
          </a:p>
        </p:txBody>
      </p:sp>
    </p:spTree>
    <p:extLst>
      <p:ext uri="{BB962C8B-B14F-4D97-AF65-F5344CB8AC3E}">
        <p14:creationId xmlns:p14="http://schemas.microsoft.com/office/powerpoint/2010/main" val="2398301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090D-373F-1D41-A4CE-4F6FA1A0B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C75E4-1DA7-3E43-9BC8-D3FC45F2BC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4AE5D-0ACF-1A49-B4ED-36B523886CB5}"/>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5" name="Footer Placeholder 4">
            <a:extLst>
              <a:ext uri="{FF2B5EF4-FFF2-40B4-BE49-F238E27FC236}">
                <a16:creationId xmlns:a16="http://schemas.microsoft.com/office/drawing/2014/main" id="{3A3B8B48-61AD-8A43-8A30-F69B69963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6F68E-5C83-DE4E-B401-5DF061418E86}"/>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1083004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391E-0962-1C46-923C-CCEA305F36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08C8E-2107-D043-ABF1-C0B619231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78EFE0-3A59-CD46-91E9-8CAA77265606}"/>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5" name="Footer Placeholder 4">
            <a:extLst>
              <a:ext uri="{FF2B5EF4-FFF2-40B4-BE49-F238E27FC236}">
                <a16:creationId xmlns:a16="http://schemas.microsoft.com/office/drawing/2014/main" id="{9B0B6B0D-1B8A-464D-8257-F618A94A7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46ACC-CBB4-754D-A8DE-0D43888CC696}"/>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17655180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Blank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285BE4-107B-9A48-A851-F69ECFAA78E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Tree>
    <p:extLst>
      <p:ext uri="{BB962C8B-B14F-4D97-AF65-F5344CB8AC3E}">
        <p14:creationId xmlns:p14="http://schemas.microsoft.com/office/powerpoint/2010/main" val="42060730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116E9F-AFC8-F549-884E-32177D6588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75807B-F9B7-6540-A665-363F84238ECC}"/>
              </a:ext>
            </a:extLst>
          </p:cNvPr>
          <p:cNvSpPr>
            <a:spLocks noGrp="1"/>
          </p:cNvSpPr>
          <p:nvPr>
            <p:ph type="title"/>
          </p:nvPr>
        </p:nvSpPr>
        <p:spPr>
          <a:xfrm>
            <a:off x="831850" y="1084096"/>
            <a:ext cx="10515600" cy="2852737"/>
          </a:xfrm>
        </p:spPr>
        <p:txBody>
          <a:bodyPr anchor="b">
            <a:normAutofit/>
          </a:bodyPr>
          <a:lstStyle>
            <a:lvl1pPr>
              <a:defRPr sz="3600" b="1" i="0" baseline="0">
                <a:solidFill>
                  <a:schemeClr val="bg1"/>
                </a:solidFill>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10926081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9DAB-5E3A-0948-9949-E46F92922C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E3FCF2-4A81-AC47-BE4B-D046E15C5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E5BCBF-6BD1-3B45-BFE2-F58E32E394ED}"/>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B5B94623-1B17-1C43-BD8D-80E1884DE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6BAC6-3A96-504A-8999-8635ECA89EE1}"/>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41646627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0231-6578-694F-B77F-075599B17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C2854A-6759-C241-8FF7-B42D092912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3BADA-48C0-7C4C-B18D-A1AB87E22FBF}"/>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8E5B3837-E340-944F-8381-9CCC79EFD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03F29-740B-9F47-BE9D-FBE8633876CC}"/>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12874527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4C3D-4CBB-A344-8BF6-EF9B070CAF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E42F94-91F2-5C46-9064-92CE5E645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21304A-B168-7E4D-8C50-0F2FBCB58B61}"/>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DFA61767-B341-3E47-8FC5-909390A46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2C00E-B7F8-934C-86CD-A4CB1CFF286B}"/>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158750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090D-373F-1D41-A4CE-4F6FA1A0B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C75E4-1DA7-3E43-9BC8-D3FC45F2BC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4AE5D-0ACF-1A49-B4ED-36B523886CB5}"/>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5" name="Footer Placeholder 4">
            <a:extLst>
              <a:ext uri="{FF2B5EF4-FFF2-40B4-BE49-F238E27FC236}">
                <a16:creationId xmlns:a16="http://schemas.microsoft.com/office/drawing/2014/main" id="{3A3B8B48-61AD-8A43-8A30-F69B69963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6F68E-5C83-DE4E-B401-5DF061418E86}"/>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2415799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07DA-F6CD-DC48-97A0-6F3EBDD556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BFFA5E-9B33-4645-8BAC-F8D9E0DB60C4}"/>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4" name="Footer Placeholder 3">
            <a:extLst>
              <a:ext uri="{FF2B5EF4-FFF2-40B4-BE49-F238E27FC236}">
                <a16:creationId xmlns:a16="http://schemas.microsoft.com/office/drawing/2014/main" id="{074DE508-0C88-9F46-9AFA-34AD0D1F2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144CAE-43C8-8148-BBF8-F48983F5D251}"/>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5252104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7521-DDBD-3646-8668-EDF49EA82E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C68E0-4E12-2C43-BD12-713F5E56A4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3FC7CA-8E1F-6A4F-B7A9-BB44CB81D3C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36FFB-4AD4-374C-9D84-67A867C1AF77}"/>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6" name="Footer Placeholder 5">
            <a:extLst>
              <a:ext uri="{FF2B5EF4-FFF2-40B4-BE49-F238E27FC236}">
                <a16:creationId xmlns:a16="http://schemas.microsoft.com/office/drawing/2014/main" id="{6CC0C802-15F3-8547-8F53-CA9DD63EB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B6E65-6BB3-4145-B0FA-BF7FC4EAEAEC}"/>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16618952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3EA5-9494-794B-B3C4-FD43F093F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2B1514-A6D7-5049-ACF3-AEA26C0A6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D8F450-7208-B84D-9234-C20FBDD48E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E81F42-4E61-9B47-A824-95E12F175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875EB4-D329-C84E-A19D-9FA3E8EE27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A349AB-6886-6D40-A7A1-83C899C855FD}"/>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8" name="Footer Placeholder 7">
            <a:extLst>
              <a:ext uri="{FF2B5EF4-FFF2-40B4-BE49-F238E27FC236}">
                <a16:creationId xmlns:a16="http://schemas.microsoft.com/office/drawing/2014/main" id="{52A9BBC7-4C7B-FA48-8138-5FF63400D7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A1B007-AD87-A74C-A81E-A3D8A6445327}"/>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4531887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07DA-F6CD-DC48-97A0-6F3EBDD556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BFFA5E-9B33-4645-8BAC-F8D9E0DB60C4}"/>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4" name="Footer Placeholder 3">
            <a:extLst>
              <a:ext uri="{FF2B5EF4-FFF2-40B4-BE49-F238E27FC236}">
                <a16:creationId xmlns:a16="http://schemas.microsoft.com/office/drawing/2014/main" id="{074DE508-0C88-9F46-9AFA-34AD0D1F2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144CAE-43C8-8148-BBF8-F48983F5D251}"/>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4838699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8B597-19D4-4249-A18D-74900C8853DD}"/>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3" name="Footer Placeholder 2">
            <a:extLst>
              <a:ext uri="{FF2B5EF4-FFF2-40B4-BE49-F238E27FC236}">
                <a16:creationId xmlns:a16="http://schemas.microsoft.com/office/drawing/2014/main" id="{F8A94C9D-ADE0-0B4D-817F-B64FE7AA9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459210-06DF-E54B-90A4-C3152A1B4738}"/>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41167359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9E33-F91E-EA47-96D9-74E95B51E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C7E030-7F93-504C-9966-F1C255FA9F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D4A6A-78C9-7B4B-A674-63FDC5B29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A4334F-5D19-7440-B8FF-409A68A7F5F8}"/>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6" name="Footer Placeholder 5">
            <a:extLst>
              <a:ext uri="{FF2B5EF4-FFF2-40B4-BE49-F238E27FC236}">
                <a16:creationId xmlns:a16="http://schemas.microsoft.com/office/drawing/2014/main" id="{62A5B4B4-08EF-4044-8C8C-579D83426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43D8-A5C2-F948-8EEC-5D85E86D1728}"/>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7689867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6F11-4099-5245-8D94-15057E6A9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F5B609-BFAB-5148-8D2C-E129EC92B0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757E92-8D77-1B45-A36D-68580700C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88B183-EC29-FA4D-AA75-37D71D8E3B41}"/>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6" name="Footer Placeholder 5">
            <a:extLst>
              <a:ext uri="{FF2B5EF4-FFF2-40B4-BE49-F238E27FC236}">
                <a16:creationId xmlns:a16="http://schemas.microsoft.com/office/drawing/2014/main" id="{123CC2BF-8D4D-9541-AC3A-E315520E79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DED0C-DA9C-0D4B-9E6D-9EA1011400FF}"/>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4906423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C305A-27B5-8E49-8880-F88C2D9AB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7F704-D302-A149-AC17-621CD3F32C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D2505-1D07-804D-A7DC-23BAD6AB1D92}"/>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110292A7-093B-8D47-AE9C-3AA9CDC1A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5C7CD-A2C6-6044-A99A-FCAABA95EF8B}"/>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6682048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8DB476-C724-BE42-A19C-42B1B9B0EC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9279B4-8AA9-EB4A-8300-BD4E089AA5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30660-3C61-724B-B13E-9D6C54BA4FBE}"/>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90E556AA-CE00-9448-8485-6C5157707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D44D9-F6CD-6143-BCD1-2A0F696B1BC1}"/>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2996494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1_Hol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C78571F8-C3EE-3149-A3DD-65F7526E1805}"/>
              </a:ext>
            </a:extLst>
          </p:cNvPr>
          <p:cNvSpPr>
            <a:spLocks noGrp="1"/>
          </p:cNvSpPr>
          <p:nvPr>
            <p:ph type="body" sz="quarter" idx="11"/>
          </p:nvPr>
        </p:nvSpPr>
        <p:spPr>
          <a:xfrm>
            <a:off x="598841" y="2055935"/>
            <a:ext cx="6876476" cy="1532215"/>
          </a:xfrm>
          <a:prstGeom prst="rect">
            <a:avLst/>
          </a:prstGeom>
        </p:spPr>
        <p:txBody>
          <a:bodyPr/>
          <a:lstStyle>
            <a:lvl1pPr marL="0" indent="0">
              <a:lnSpc>
                <a:spcPct val="100000"/>
              </a:lnSpc>
              <a:spcBef>
                <a:spcPts val="0"/>
              </a:spcBef>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a:t>
            </a:r>
          </a:p>
          <a:p>
            <a:pPr lvl="0"/>
            <a:r>
              <a:rPr lang="en-US"/>
              <a:t>title style</a:t>
            </a:r>
          </a:p>
        </p:txBody>
      </p:sp>
    </p:spTree>
    <p:extLst>
      <p:ext uri="{BB962C8B-B14F-4D97-AF65-F5344CB8AC3E}">
        <p14:creationId xmlns:p14="http://schemas.microsoft.com/office/powerpoint/2010/main" val="17189281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11_Blank">
    <p:spTree>
      <p:nvGrpSpPr>
        <p:cNvPr id="1" name=""/>
        <p:cNvGrpSpPr/>
        <p:nvPr/>
      </p:nvGrpSpPr>
      <p:grpSpPr>
        <a:xfrm>
          <a:off x="0" y="0"/>
          <a:ext cx="0" cy="0"/>
          <a:chOff x="0" y="0"/>
          <a:chExt cx="0" cy="0"/>
        </a:xfrm>
      </p:grpSpPr>
      <p:sp>
        <p:nvSpPr>
          <p:cNvPr id="7" name="Title 1"/>
          <p:cNvSpPr>
            <a:spLocks noGrp="1"/>
          </p:cNvSpPr>
          <p:nvPr>
            <p:ph type="title"/>
          </p:nvPr>
        </p:nvSpPr>
        <p:spPr>
          <a:xfrm>
            <a:off x="963084" y="1331236"/>
            <a:ext cx="10363200" cy="3151531"/>
          </a:xfrm>
          <a:prstGeom prst="rect">
            <a:avLst/>
          </a:prstGeom>
        </p:spPr>
        <p:txBody>
          <a:bodyPr/>
          <a:lstStyle>
            <a:lvl1pPr algn="l">
              <a:defRPr sz="5333" b="0" i="0" cap="all">
                <a:solidFill>
                  <a:schemeClr val="bg1"/>
                </a:solidFill>
                <a:latin typeface="+mn-lt"/>
                <a:cs typeface="Gill Sans MT"/>
              </a:defRPr>
            </a:lvl1pPr>
          </a:lstStyle>
          <a:p>
            <a:r>
              <a:rPr lang="en-US"/>
              <a:t>Click to edit Master title style</a:t>
            </a:r>
          </a:p>
        </p:txBody>
      </p:sp>
      <p:sp>
        <p:nvSpPr>
          <p:cNvPr id="8" name="Text Placeholder 2"/>
          <p:cNvSpPr>
            <a:spLocks noGrp="1"/>
          </p:cNvSpPr>
          <p:nvPr>
            <p:ph type="body" idx="1"/>
          </p:nvPr>
        </p:nvSpPr>
        <p:spPr>
          <a:xfrm>
            <a:off x="963084" y="373563"/>
            <a:ext cx="10363200" cy="957672"/>
          </a:xfrm>
          <a:prstGeom prst="rect">
            <a:avLst/>
          </a:prstGeom>
        </p:spPr>
        <p:txBody>
          <a:bodyPr anchor="b"/>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 name="Rectangle 1"/>
          <p:cNvSpPr/>
          <p:nvPr userDrawn="1"/>
        </p:nvSpPr>
        <p:spPr bwMode="auto">
          <a:xfrm>
            <a:off x="10074444" y="5830161"/>
            <a:ext cx="1732547" cy="59584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73315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8B597-19D4-4249-A18D-74900C8853DD}"/>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3" name="Footer Placeholder 2">
            <a:extLst>
              <a:ext uri="{FF2B5EF4-FFF2-40B4-BE49-F238E27FC236}">
                <a16:creationId xmlns:a16="http://schemas.microsoft.com/office/drawing/2014/main" id="{F8A94C9D-ADE0-0B4D-817F-B64FE7AA9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459210-06DF-E54B-90A4-C3152A1B4738}"/>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1053203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SectionHeaderBlue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33824" y="2870811"/>
            <a:ext cx="10757271" cy="1162178"/>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Section</a:t>
            </a:r>
          </a:p>
        </p:txBody>
      </p:sp>
    </p:spTree>
    <p:extLst>
      <p:ext uri="{BB962C8B-B14F-4D97-AF65-F5344CB8AC3E}">
        <p14:creationId xmlns:p14="http://schemas.microsoft.com/office/powerpoint/2010/main" val="4278836697"/>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2584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Blank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DAF096-04C9-6944-A0E9-D7C37093C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3092" y="252538"/>
            <a:ext cx="1332472" cy="343778"/>
          </a:xfrm>
          <a:prstGeom prst="rect">
            <a:avLst/>
          </a:prstGeom>
        </p:spPr>
      </p:pic>
    </p:spTree>
    <p:extLst>
      <p:ext uri="{BB962C8B-B14F-4D97-AF65-F5344CB8AC3E}">
        <p14:creationId xmlns:p14="http://schemas.microsoft.com/office/powerpoint/2010/main" val="38589177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ea typeface="BentonSans Book"/>
                <a:cs typeface="BentonSans Book"/>
              </a:defRPr>
            </a:lvl1pPr>
          </a:lstStyle>
          <a:p>
            <a:pPr lvl="0"/>
            <a:r>
              <a:rPr lang="en-US"/>
              <a:t>Edit Master text styles</a:t>
            </a:r>
          </a:p>
        </p:txBody>
      </p:sp>
    </p:spTree>
    <p:extLst>
      <p:ext uri="{BB962C8B-B14F-4D97-AF65-F5344CB8AC3E}">
        <p14:creationId xmlns:p14="http://schemas.microsoft.com/office/powerpoint/2010/main" val="2073267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9E33-F91E-EA47-96D9-74E95B51E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C7E030-7F93-504C-9966-F1C255FA9F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D4A6A-78C9-7B4B-A674-63FDC5B29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A4334F-5D19-7440-B8FF-409A68A7F5F8}"/>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6" name="Footer Placeholder 5">
            <a:extLst>
              <a:ext uri="{FF2B5EF4-FFF2-40B4-BE49-F238E27FC236}">
                <a16:creationId xmlns:a16="http://schemas.microsoft.com/office/drawing/2014/main" id="{62A5B4B4-08EF-4044-8C8C-579D83426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43D8-A5C2-F948-8EEC-5D85E86D1728}"/>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074848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6F11-4099-5245-8D94-15057E6A9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F5B609-BFAB-5148-8D2C-E129EC92B0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757E92-8D77-1B45-A36D-68580700C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88B183-EC29-FA4D-AA75-37D71D8E3B41}"/>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6" name="Footer Placeholder 5">
            <a:extLst>
              <a:ext uri="{FF2B5EF4-FFF2-40B4-BE49-F238E27FC236}">
                <a16:creationId xmlns:a16="http://schemas.microsoft.com/office/drawing/2014/main" id="{123CC2BF-8D4D-9541-AC3A-E315520E79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DED0C-DA9C-0D4B-9E6D-9EA1011400FF}"/>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3060474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C305A-27B5-8E49-8880-F88C2D9AB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7F704-D302-A149-AC17-621CD3F32C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D2505-1D07-804D-A7DC-23BAD6AB1D92}"/>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110292A7-093B-8D47-AE9C-3AA9CDC1A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5C7CD-A2C6-6044-A99A-FCAABA95EF8B}"/>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2498758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8DB476-C724-BE42-A19C-42B1B9B0EC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9279B4-8AA9-EB4A-8300-BD4E089AA5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30660-3C61-724B-B13E-9D6C54BA4FBE}"/>
              </a:ext>
            </a:extLst>
          </p:cNvPr>
          <p:cNvSpPr>
            <a:spLocks noGrp="1"/>
          </p:cNvSpPr>
          <p:nvPr>
            <p:ph type="dt" sz="half" idx="10"/>
          </p:nvPr>
        </p:nvSpPr>
        <p:spPr/>
        <p:txBody>
          <a:bodyPr/>
          <a:lstStyle/>
          <a:p>
            <a:fld id="{FBC85B77-1053-AB4E-9A13-AA8EFD60E2DE}" type="datetimeFigureOut">
              <a:rPr lang="en-US" smtClean="0"/>
              <a:t>12/1/20</a:t>
            </a:fld>
            <a:endParaRPr lang="en-US"/>
          </a:p>
        </p:txBody>
      </p:sp>
      <p:sp>
        <p:nvSpPr>
          <p:cNvPr id="5" name="Footer Placeholder 4">
            <a:extLst>
              <a:ext uri="{FF2B5EF4-FFF2-40B4-BE49-F238E27FC236}">
                <a16:creationId xmlns:a16="http://schemas.microsoft.com/office/drawing/2014/main" id="{90E556AA-CE00-9448-8485-6C5157707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D44D9-F6CD-6143-BCD1-2A0F696B1BC1}"/>
              </a:ext>
            </a:extLst>
          </p:cNvPr>
          <p:cNvSpPr>
            <a:spLocks noGrp="1"/>
          </p:cNvSpPr>
          <p:nvPr>
            <p:ph type="sldNum" sz="quarter" idx="12"/>
          </p:nvPr>
        </p:nvSpPr>
        <p:spPr/>
        <p:txBody>
          <a:bodyPr/>
          <a:lstStyle/>
          <a:p>
            <a:fld id="{B3F3B775-88D3-694E-9AAA-B156EADDD0A1}" type="slidenum">
              <a:rPr lang="en-US" smtClean="0"/>
              <a:t>‹#›</a:t>
            </a:fld>
            <a:endParaRPr lang="en-US"/>
          </a:p>
        </p:txBody>
      </p:sp>
    </p:spTree>
    <p:extLst>
      <p:ext uri="{BB962C8B-B14F-4D97-AF65-F5344CB8AC3E}">
        <p14:creationId xmlns:p14="http://schemas.microsoft.com/office/powerpoint/2010/main" val="1369317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Hol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C78571F8-C3EE-3149-A3DD-65F7526E1805}"/>
              </a:ext>
            </a:extLst>
          </p:cNvPr>
          <p:cNvSpPr>
            <a:spLocks noGrp="1"/>
          </p:cNvSpPr>
          <p:nvPr>
            <p:ph type="body" sz="quarter" idx="11"/>
          </p:nvPr>
        </p:nvSpPr>
        <p:spPr>
          <a:xfrm>
            <a:off x="598841" y="2055935"/>
            <a:ext cx="6876476" cy="1532215"/>
          </a:xfrm>
          <a:prstGeom prst="rect">
            <a:avLst/>
          </a:prstGeom>
        </p:spPr>
        <p:txBody>
          <a:bodyPr/>
          <a:lstStyle>
            <a:lvl1pPr marL="0" indent="0">
              <a:lnSpc>
                <a:spcPct val="100000"/>
              </a:lnSpc>
              <a:spcBef>
                <a:spcPts val="0"/>
              </a:spcBef>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a:t>
            </a:r>
          </a:p>
          <a:p>
            <a:pPr lvl="0"/>
            <a:r>
              <a:rPr lang="en-US"/>
              <a:t>title style</a:t>
            </a:r>
          </a:p>
        </p:txBody>
      </p:sp>
    </p:spTree>
    <p:extLst>
      <p:ext uri="{BB962C8B-B14F-4D97-AF65-F5344CB8AC3E}">
        <p14:creationId xmlns:p14="http://schemas.microsoft.com/office/powerpoint/2010/main" val="2167704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1_Blank">
    <p:spTree>
      <p:nvGrpSpPr>
        <p:cNvPr id="1" name=""/>
        <p:cNvGrpSpPr/>
        <p:nvPr/>
      </p:nvGrpSpPr>
      <p:grpSpPr>
        <a:xfrm>
          <a:off x="0" y="0"/>
          <a:ext cx="0" cy="0"/>
          <a:chOff x="0" y="0"/>
          <a:chExt cx="0" cy="0"/>
        </a:xfrm>
      </p:grpSpPr>
      <p:sp>
        <p:nvSpPr>
          <p:cNvPr id="7" name="Title 1"/>
          <p:cNvSpPr>
            <a:spLocks noGrp="1"/>
          </p:cNvSpPr>
          <p:nvPr>
            <p:ph type="title"/>
          </p:nvPr>
        </p:nvSpPr>
        <p:spPr>
          <a:xfrm>
            <a:off x="963084" y="1331236"/>
            <a:ext cx="10363200" cy="3151531"/>
          </a:xfrm>
          <a:prstGeom prst="rect">
            <a:avLst/>
          </a:prstGeom>
        </p:spPr>
        <p:txBody>
          <a:bodyPr/>
          <a:lstStyle>
            <a:lvl1pPr algn="l">
              <a:defRPr sz="5333" b="0" i="0" cap="all">
                <a:solidFill>
                  <a:schemeClr val="bg1"/>
                </a:solidFill>
                <a:latin typeface="+mn-lt"/>
                <a:cs typeface="Gill Sans MT"/>
              </a:defRPr>
            </a:lvl1pPr>
          </a:lstStyle>
          <a:p>
            <a:r>
              <a:rPr lang="en-US"/>
              <a:t>Click to edit Master title style</a:t>
            </a:r>
          </a:p>
        </p:txBody>
      </p:sp>
      <p:sp>
        <p:nvSpPr>
          <p:cNvPr id="8" name="Text Placeholder 2"/>
          <p:cNvSpPr>
            <a:spLocks noGrp="1"/>
          </p:cNvSpPr>
          <p:nvPr>
            <p:ph type="body" idx="1"/>
          </p:nvPr>
        </p:nvSpPr>
        <p:spPr>
          <a:xfrm>
            <a:off x="963084" y="373563"/>
            <a:ext cx="10363200" cy="957672"/>
          </a:xfrm>
          <a:prstGeom prst="rect">
            <a:avLst/>
          </a:prstGeom>
        </p:spPr>
        <p:txBody>
          <a:bodyPr anchor="b"/>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 name="Rectangle 1"/>
          <p:cNvSpPr/>
          <p:nvPr userDrawn="1"/>
        </p:nvSpPr>
        <p:spPr bwMode="auto">
          <a:xfrm>
            <a:off x="10074444" y="5830161"/>
            <a:ext cx="1732547" cy="59584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4775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SectionHeaderBlue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33824" y="2870811"/>
            <a:ext cx="10757271" cy="1162178"/>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Section</a:t>
            </a:r>
          </a:p>
        </p:txBody>
      </p:sp>
    </p:spTree>
    <p:extLst>
      <p:ext uri="{BB962C8B-B14F-4D97-AF65-F5344CB8AC3E}">
        <p14:creationId xmlns:p14="http://schemas.microsoft.com/office/powerpoint/2010/main" val="107281714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Blank Blue">
    <p:bg>
      <p:bgPr>
        <a:solidFill>
          <a:srgbClr val="00BBC9"/>
        </a:solidFill>
        <a:effectLst/>
      </p:bgPr>
    </p:bg>
    <p:spTree>
      <p:nvGrpSpPr>
        <p:cNvPr id="1" name=""/>
        <p:cNvGrpSpPr/>
        <p:nvPr/>
      </p:nvGrpSpPr>
      <p:grpSpPr>
        <a:xfrm>
          <a:off x="0" y="0"/>
          <a:ext cx="0" cy="0"/>
          <a:chOff x="0" y="0"/>
          <a:chExt cx="0" cy="0"/>
        </a:xfrm>
      </p:grpSpPr>
      <p:pic>
        <p:nvPicPr>
          <p:cNvPr id="2" name="Picture 1" descr="PPT_CircleLines_Transparent.png"/>
          <p:cNvPicPr>
            <a:picLocks noChangeAspect="1"/>
          </p:cNvPicPr>
          <p:nvPr userDrawn="1"/>
        </p:nvPicPr>
        <p:blipFill>
          <a:blip r:embed="rId2">
            <a:alphaModFix amt="6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7263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5451-12C7-6C44-B7CB-05F26D7416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0F8503-6A80-944D-BB1D-981BA654D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9002EC-D1C3-1944-9798-E99B29D89FFD}"/>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5" name="Footer Placeholder 4">
            <a:extLst>
              <a:ext uri="{FF2B5EF4-FFF2-40B4-BE49-F238E27FC236}">
                <a16:creationId xmlns:a16="http://schemas.microsoft.com/office/drawing/2014/main" id="{62860B9C-5309-7E4F-B535-BD98F3AAF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B65C9-F9D0-064B-BFCF-B9D09F584252}"/>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4054554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Quote 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4"/>
          <p:cNvSpPr>
            <a:spLocks noGrp="1"/>
          </p:cNvSpPr>
          <p:nvPr>
            <p:ph type="title"/>
          </p:nvPr>
        </p:nvSpPr>
        <p:spPr>
          <a:xfrm>
            <a:off x="621554" y="2461533"/>
            <a:ext cx="9863340" cy="899665"/>
          </a:xfrm>
        </p:spPr>
        <p:txBody>
          <a:bodyPr/>
          <a:lstStyle>
            <a:lvl1pPr algn="l">
              <a:defRPr sz="5500">
                <a:solidFill>
                  <a:schemeClr val="accent4"/>
                </a:solidFill>
              </a:defRPr>
            </a:lvl1pPr>
          </a:lstStyle>
          <a:p>
            <a:r>
              <a:rPr lang="en-US"/>
              <a:t>Click to edit Master title style</a:t>
            </a:r>
          </a:p>
        </p:txBody>
      </p:sp>
      <p:sp>
        <p:nvSpPr>
          <p:cNvPr id="8" name="Text Placeholder 6"/>
          <p:cNvSpPr>
            <a:spLocks noGrp="1"/>
          </p:cNvSpPr>
          <p:nvPr>
            <p:ph type="body" sz="quarter" idx="10"/>
          </p:nvPr>
        </p:nvSpPr>
        <p:spPr>
          <a:xfrm>
            <a:off x="621554" y="4774407"/>
            <a:ext cx="9863667" cy="430888"/>
          </a:xfrm>
        </p:spPr>
        <p:txBody>
          <a:bodyPr/>
          <a:lstStyle>
            <a:lvl1pPr marL="0" indent="0">
              <a:buNone/>
              <a:defRPr sz="2000">
                <a:gradFill>
                  <a:gsLst>
                    <a:gs pos="1250">
                      <a:schemeClr val="bg1"/>
                    </a:gs>
                    <a:gs pos="100000">
                      <a:schemeClr val="bg1"/>
                    </a:gs>
                  </a:gsLst>
                  <a:lin ang="5400000" scaled="0"/>
                </a:gradFill>
                <a:latin typeface="+mn-lt"/>
              </a:defRPr>
            </a:lvl1pPr>
            <a:lvl2pPr marL="336143" indent="0">
              <a:buNone/>
              <a:defRPr>
                <a:gradFill>
                  <a:gsLst>
                    <a:gs pos="1250">
                      <a:schemeClr val="bg1"/>
                    </a:gs>
                    <a:gs pos="100000">
                      <a:schemeClr val="bg1"/>
                    </a:gs>
                  </a:gsLst>
                  <a:lin ang="5400000" scaled="0"/>
                </a:gradFill>
              </a:defRPr>
            </a:lvl2pPr>
            <a:lvl3pPr marL="560238" indent="0">
              <a:buNone/>
              <a:defRPr>
                <a:gradFill>
                  <a:gsLst>
                    <a:gs pos="1250">
                      <a:schemeClr val="bg1"/>
                    </a:gs>
                    <a:gs pos="100000">
                      <a:schemeClr val="bg1"/>
                    </a:gs>
                  </a:gsLst>
                  <a:lin ang="5400000" scaled="0"/>
                </a:gradFill>
              </a:defRPr>
            </a:lvl3pPr>
            <a:lvl4pPr marL="784334" indent="0">
              <a:buNone/>
              <a:defRPr>
                <a:gradFill>
                  <a:gsLst>
                    <a:gs pos="1250">
                      <a:schemeClr val="bg1"/>
                    </a:gs>
                    <a:gs pos="100000">
                      <a:schemeClr val="bg1"/>
                    </a:gs>
                  </a:gsLst>
                  <a:lin ang="5400000" scaled="0"/>
                </a:gradFill>
              </a:defRPr>
            </a:lvl4pPr>
            <a:lvl5pPr marL="1008429" indent="0">
              <a:buNone/>
              <a:defRPr>
                <a:gradFill>
                  <a:gsLst>
                    <a:gs pos="1250">
                      <a:schemeClr val="bg1"/>
                    </a:gs>
                    <a:gs pos="100000">
                      <a:schemeClr val="bg1"/>
                    </a:gs>
                  </a:gsLst>
                  <a:lin ang="5400000" scaled="0"/>
                </a:gradFill>
              </a:defRPr>
            </a:lvl5pPr>
          </a:lstStyle>
          <a:p>
            <a:pPr lvl="0"/>
            <a:r>
              <a:rPr lang="en-US"/>
              <a:t>Edit Master text styles</a:t>
            </a:r>
          </a:p>
        </p:txBody>
      </p:sp>
      <p:pic>
        <p:nvPicPr>
          <p:cNvPr id="11" name="Picture 10"/>
          <p:cNvPicPr>
            <a:picLocks noChangeAspect="1"/>
          </p:cNvPicPr>
          <p:nvPr userDrawn="1"/>
        </p:nvPicPr>
        <p:blipFill>
          <a:blip r:embed="rId3"/>
          <a:stretch>
            <a:fillRect/>
          </a:stretch>
        </p:blipFill>
        <p:spPr>
          <a:xfrm>
            <a:off x="739997" y="1525478"/>
            <a:ext cx="540319" cy="361763"/>
          </a:xfrm>
          <a:prstGeom prst="rect">
            <a:avLst/>
          </a:prstGeom>
        </p:spPr>
      </p:pic>
    </p:spTree>
    <p:extLst>
      <p:ext uri="{BB962C8B-B14F-4D97-AF65-F5344CB8AC3E}">
        <p14:creationId xmlns:p14="http://schemas.microsoft.com/office/powerpoint/2010/main" val="563950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510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ode Reverse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idx="4294967295" hasCustomPrompt="1"/>
          </p:nvPr>
        </p:nvSpPr>
        <p:spPr>
          <a:xfrm>
            <a:off x="537105" y="291042"/>
            <a:ext cx="11654896" cy="898261"/>
          </a:xfrm>
        </p:spPr>
        <p:txBody>
          <a:bodyPr/>
          <a:lstStyle>
            <a:lvl1pPr>
              <a:defRPr>
                <a:solidFill>
                  <a:srgbClr val="00BBC9"/>
                </a:solidFill>
              </a:defRPr>
            </a:lvl1pPr>
          </a:lstStyle>
          <a:p>
            <a:r>
              <a:rPr lang="en-US"/>
              <a:t>Sample Code Slide </a:t>
            </a:r>
          </a:p>
        </p:txBody>
      </p:sp>
      <p:sp>
        <p:nvSpPr>
          <p:cNvPr id="7" name="Text Placeholder 2"/>
          <p:cNvSpPr>
            <a:spLocks noGrp="1"/>
          </p:cNvSpPr>
          <p:nvPr>
            <p:ph type="body" sz="quarter" idx="4294967295"/>
          </p:nvPr>
        </p:nvSpPr>
        <p:spPr>
          <a:xfrm>
            <a:off x="571500" y="1189302"/>
            <a:ext cx="11080750" cy="5371042"/>
          </a:xfrm>
        </p:spPr>
        <p:txBody>
          <a:bodyPr/>
          <a:lstStyle>
            <a:lvl1pPr>
              <a:defRPr b="0" i="0">
                <a:latin typeface="Consolas"/>
                <a:cs typeface="Consolas"/>
              </a:defRPr>
            </a:lvl1pPr>
          </a:lstStyle>
          <a:p>
            <a:pPr lvl="0"/>
            <a:r>
              <a:rPr lang="en-US">
                <a:solidFill>
                  <a:schemeClr val="tx1"/>
                </a:solidFill>
                <a:latin typeface="Arial"/>
                <a:cs typeface="Arial"/>
              </a:rPr>
              <a:t>Edit Master text styles</a:t>
            </a:r>
          </a:p>
          <a:p>
            <a:pPr lvl="1"/>
            <a:r>
              <a:rPr lang="en-US">
                <a:solidFill>
                  <a:schemeClr val="tx1"/>
                </a:solidFill>
                <a:latin typeface="Arial"/>
                <a:cs typeface="Arial"/>
              </a:rPr>
              <a:t>Second level</a:t>
            </a:r>
          </a:p>
          <a:p>
            <a:pPr lvl="2"/>
            <a:r>
              <a:rPr lang="en-US">
                <a:solidFill>
                  <a:schemeClr val="tx1"/>
                </a:solidFill>
                <a:latin typeface="Arial"/>
                <a:cs typeface="Arial"/>
              </a:rPr>
              <a:t>Third level</a:t>
            </a:r>
          </a:p>
          <a:p>
            <a:pPr lvl="3"/>
            <a:r>
              <a:rPr lang="en-US">
                <a:solidFill>
                  <a:schemeClr val="tx1"/>
                </a:solidFill>
                <a:latin typeface="Arial"/>
                <a:cs typeface="Arial"/>
              </a:rPr>
              <a:t>Fourth level</a:t>
            </a:r>
          </a:p>
          <a:p>
            <a:pPr lvl="4"/>
            <a:r>
              <a:rPr lang="en-US">
                <a:solidFill>
                  <a:schemeClr val="tx1"/>
                </a:solidFill>
                <a:latin typeface="Arial"/>
                <a:cs typeface="Arial"/>
              </a:rPr>
              <a:t>Fifth level</a:t>
            </a:r>
            <a:endParaRPr lang="en-US" sz="2000" b="0">
              <a:solidFill>
                <a:schemeClr val="tx1"/>
              </a:solidFill>
              <a:latin typeface="Arial"/>
              <a:cs typeface="Arial"/>
            </a:endParaRPr>
          </a:p>
        </p:txBody>
      </p:sp>
      <p:pic>
        <p:nvPicPr>
          <p:cNvPr id="5" name="Picture 4"/>
          <p:cNvPicPr>
            <a:picLocks noChangeAspect="1"/>
          </p:cNvPicPr>
          <p:nvPr userDrawn="1"/>
        </p:nvPicPr>
        <p:blipFill>
          <a:blip r:embed="rId3"/>
          <a:stretch>
            <a:fillRect/>
          </a:stretch>
        </p:blipFill>
        <p:spPr>
          <a:xfrm>
            <a:off x="10735775" y="288052"/>
            <a:ext cx="1226790" cy="421473"/>
          </a:xfrm>
          <a:prstGeom prst="rect">
            <a:avLst/>
          </a:prstGeom>
        </p:spPr>
      </p:pic>
    </p:spTree>
    <p:extLst>
      <p:ext uri="{BB962C8B-B14F-4D97-AF65-F5344CB8AC3E}">
        <p14:creationId xmlns:p14="http://schemas.microsoft.com/office/powerpoint/2010/main" val="8617205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Sans Book"/>
                <a:ea typeface="BentonSans Book"/>
                <a:cs typeface="BentonSans Book"/>
              </a:defRPr>
            </a:lvl1pPr>
          </a:lstStyle>
          <a:p>
            <a:pPr lvl="0"/>
            <a:r>
              <a:rPr lang="en-US"/>
              <a:t>Edit Master text styles</a:t>
            </a:r>
          </a:p>
        </p:txBody>
      </p:sp>
    </p:spTree>
    <p:extLst>
      <p:ext uri="{BB962C8B-B14F-4D97-AF65-F5344CB8AC3E}">
        <p14:creationId xmlns:p14="http://schemas.microsoft.com/office/powerpoint/2010/main" val="3490659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 BcBlu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B9365-2F25-8C4C-BE0A-D005415160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BAD1C548-4F1A-D848-9659-156764E14DD7}"/>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18" name="Text Placeholder 17">
            <a:extLst>
              <a:ext uri="{FF2B5EF4-FFF2-40B4-BE49-F238E27FC236}">
                <a16:creationId xmlns:a16="http://schemas.microsoft.com/office/drawing/2014/main" id="{C78571F8-C3EE-3149-A3DD-65F7526E1805}"/>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20" name="Picture 19">
            <a:extLst>
              <a:ext uri="{FF2B5EF4-FFF2-40B4-BE49-F238E27FC236}">
                <a16:creationId xmlns:a16="http://schemas.microsoft.com/office/drawing/2014/main" id="{3901213B-9859-3748-8223-7827E8ED8B7B}"/>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3329740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 TmOran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B9365-2F25-8C4C-BE0A-D005415160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BAD1C548-4F1A-D848-9659-156764E14DD7}"/>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18" name="Text Placeholder 17">
            <a:extLst>
              <a:ext uri="{FF2B5EF4-FFF2-40B4-BE49-F238E27FC236}">
                <a16:creationId xmlns:a16="http://schemas.microsoft.com/office/drawing/2014/main" id="{C78571F8-C3EE-3149-A3DD-65F7526E1805}"/>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20" name="Picture 19">
            <a:extLst>
              <a:ext uri="{FF2B5EF4-FFF2-40B4-BE49-F238E27FC236}">
                <a16:creationId xmlns:a16="http://schemas.microsoft.com/office/drawing/2014/main" id="{3901213B-9859-3748-8223-7827E8ED8B7B}"/>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4106549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HM green">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B9365-2F25-8C4C-BE0A-D005415160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BAD1C548-4F1A-D848-9659-156764E14DD7}"/>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18" name="Text Placeholder 17">
            <a:extLst>
              <a:ext uri="{FF2B5EF4-FFF2-40B4-BE49-F238E27FC236}">
                <a16:creationId xmlns:a16="http://schemas.microsoft.com/office/drawing/2014/main" id="{C78571F8-C3EE-3149-A3DD-65F7526E1805}"/>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20" name="Picture 19">
            <a:extLst>
              <a:ext uri="{FF2B5EF4-FFF2-40B4-BE49-F238E27FC236}">
                <a16:creationId xmlns:a16="http://schemas.microsoft.com/office/drawing/2014/main" id="{3901213B-9859-3748-8223-7827E8ED8B7B}"/>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2707536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ArPurpl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B9365-2F25-8C4C-BE0A-D005415160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BAD1C548-4F1A-D848-9659-156764E14DD7}"/>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18" name="Text Placeholder 17">
            <a:extLst>
              <a:ext uri="{FF2B5EF4-FFF2-40B4-BE49-F238E27FC236}">
                <a16:creationId xmlns:a16="http://schemas.microsoft.com/office/drawing/2014/main" id="{C78571F8-C3EE-3149-A3DD-65F7526E1805}"/>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20" name="Picture 19">
            <a:extLst>
              <a:ext uri="{FF2B5EF4-FFF2-40B4-BE49-F238E27FC236}">
                <a16:creationId xmlns:a16="http://schemas.microsoft.com/office/drawing/2014/main" id="{3901213B-9859-3748-8223-7827E8ED8B7B}"/>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2846833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 MapBlu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B9365-2F25-8C4C-BE0A-D005415160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BAD1C548-4F1A-D848-9659-156764E14DD7}"/>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18" name="Text Placeholder 17">
            <a:extLst>
              <a:ext uri="{FF2B5EF4-FFF2-40B4-BE49-F238E27FC236}">
                <a16:creationId xmlns:a16="http://schemas.microsoft.com/office/drawing/2014/main" id="{C78571F8-C3EE-3149-A3DD-65F7526E1805}"/>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20" name="Picture 19">
            <a:extLst>
              <a:ext uri="{FF2B5EF4-FFF2-40B4-BE49-F238E27FC236}">
                <a16:creationId xmlns:a16="http://schemas.microsoft.com/office/drawing/2014/main" id="{3901213B-9859-3748-8223-7827E8ED8B7B}"/>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3703263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 ScpBlu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B9365-2F25-8C4C-BE0A-D005415160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BAD1C548-4F1A-D848-9659-156764E14DD7}"/>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18" name="Text Placeholder 17">
            <a:extLst>
              <a:ext uri="{FF2B5EF4-FFF2-40B4-BE49-F238E27FC236}">
                <a16:creationId xmlns:a16="http://schemas.microsoft.com/office/drawing/2014/main" id="{C78571F8-C3EE-3149-A3DD-65F7526E1805}"/>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20" name="Picture 19">
            <a:extLst>
              <a:ext uri="{FF2B5EF4-FFF2-40B4-BE49-F238E27FC236}">
                <a16:creationId xmlns:a16="http://schemas.microsoft.com/office/drawing/2014/main" id="{3901213B-9859-3748-8223-7827E8ED8B7B}"/>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1493726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3C9B-F1A9-DB4F-A846-B7E5FB8DB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1BBACC-9DCC-E942-8DD3-8EB10F3015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CAD5F-ACD8-6649-A283-B0A1DBA995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92FC9-B340-7C49-887C-D0CCFC7EA53E}"/>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6" name="Footer Placeholder 5">
            <a:extLst>
              <a:ext uri="{FF2B5EF4-FFF2-40B4-BE49-F238E27FC236}">
                <a16:creationId xmlns:a16="http://schemas.microsoft.com/office/drawing/2014/main" id="{5E342C77-BEEE-2D46-A708-09E6A5057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E1BDE7-7E2C-144E-A38B-C9F19D7A50E6}"/>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2734051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7B385061-FAF8-9D42-859C-5ADE43CBA44F}"/>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tx1">
                    <a:lumMod val="75000"/>
                  </a:schemeClr>
                </a:solidFill>
                <a:latin typeface="Benton Sans Book" panose="02000404020000020004" pitchFamily="2" charset="77"/>
              </a:defRPr>
            </a:lvl1pPr>
          </a:lstStyle>
          <a:p>
            <a:pPr lvl="0"/>
            <a:r>
              <a:rPr lang="en-US"/>
              <a:t>Presenter Name, Title</a:t>
            </a:r>
          </a:p>
        </p:txBody>
      </p:sp>
      <p:sp>
        <p:nvSpPr>
          <p:cNvPr id="4" name="Text Placeholder 17">
            <a:extLst>
              <a:ext uri="{FF2B5EF4-FFF2-40B4-BE49-F238E27FC236}">
                <a16:creationId xmlns:a16="http://schemas.microsoft.com/office/drawing/2014/main" id="{9B10E464-8722-2048-8930-DD9B91062651}"/>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tx1">
                    <a:lumMod val="75000"/>
                  </a:schemeClr>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6" name="Picture 5">
            <a:extLst>
              <a:ext uri="{FF2B5EF4-FFF2-40B4-BE49-F238E27FC236}">
                <a16:creationId xmlns:a16="http://schemas.microsoft.com/office/drawing/2014/main" id="{9B129281-8454-284B-8318-C8FCF78A701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16770" y="911078"/>
            <a:ext cx="2800416" cy="582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6542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 Orange">
    <p:bg>
      <p:bgPr>
        <a:solidFill>
          <a:srgbClr val="DA7A3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DED64A-B01C-0F46-8C5B-352A542B55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15">
            <a:extLst>
              <a:ext uri="{FF2B5EF4-FFF2-40B4-BE49-F238E27FC236}">
                <a16:creationId xmlns:a16="http://schemas.microsoft.com/office/drawing/2014/main" id="{7B385061-FAF8-9D42-859C-5ADE43CBA44F}"/>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4" name="Text Placeholder 17">
            <a:extLst>
              <a:ext uri="{FF2B5EF4-FFF2-40B4-BE49-F238E27FC236}">
                <a16:creationId xmlns:a16="http://schemas.microsoft.com/office/drawing/2014/main" id="{9B10E464-8722-2048-8930-DD9B91062651}"/>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5" name="Picture 4">
            <a:extLst>
              <a:ext uri="{FF2B5EF4-FFF2-40B4-BE49-F238E27FC236}">
                <a16:creationId xmlns:a16="http://schemas.microsoft.com/office/drawing/2014/main" id="{FF14AA01-567C-6447-82A8-B5354F293E7F}"/>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602479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 Yellow">
    <p:bg>
      <p:bgPr>
        <a:solidFill>
          <a:srgbClr val="DF934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C458A-E026-5A46-BCF2-72DFE6560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15">
            <a:extLst>
              <a:ext uri="{FF2B5EF4-FFF2-40B4-BE49-F238E27FC236}">
                <a16:creationId xmlns:a16="http://schemas.microsoft.com/office/drawing/2014/main" id="{7B385061-FAF8-9D42-859C-5ADE43CBA44F}"/>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4" name="Text Placeholder 17">
            <a:extLst>
              <a:ext uri="{FF2B5EF4-FFF2-40B4-BE49-F238E27FC236}">
                <a16:creationId xmlns:a16="http://schemas.microsoft.com/office/drawing/2014/main" id="{9B10E464-8722-2048-8930-DD9B91062651}"/>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5" name="Picture 4">
            <a:extLst>
              <a:ext uri="{FF2B5EF4-FFF2-40B4-BE49-F238E27FC236}">
                <a16:creationId xmlns:a16="http://schemas.microsoft.com/office/drawing/2014/main" id="{025C2346-03E4-2B43-8410-BFFC5EBB902E}"/>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1025790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 Red">
    <p:bg>
      <p:bgPr>
        <a:solidFill>
          <a:srgbClr val="B8333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BE6925-8FBA-9A4E-BDEB-F1FB2F19E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BAD1C548-4F1A-D848-9659-156764E14DD7}"/>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18" name="Text Placeholder 17">
            <a:extLst>
              <a:ext uri="{FF2B5EF4-FFF2-40B4-BE49-F238E27FC236}">
                <a16:creationId xmlns:a16="http://schemas.microsoft.com/office/drawing/2014/main" id="{C78571F8-C3EE-3149-A3DD-65F7526E1805}"/>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20" name="Picture 19">
            <a:extLst>
              <a:ext uri="{FF2B5EF4-FFF2-40B4-BE49-F238E27FC236}">
                <a16:creationId xmlns:a16="http://schemas.microsoft.com/office/drawing/2014/main" id="{3901213B-9859-3748-8223-7827E8ED8B7B}"/>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3403759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bg>
      <p:bgPr>
        <a:solidFill>
          <a:srgbClr val="27447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27EE5-7EE8-B145-88E2-66156FA79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15">
            <a:extLst>
              <a:ext uri="{FF2B5EF4-FFF2-40B4-BE49-F238E27FC236}">
                <a16:creationId xmlns:a16="http://schemas.microsoft.com/office/drawing/2014/main" id="{7B385061-FAF8-9D42-859C-5ADE43CBA44F}"/>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4" name="Text Placeholder 17">
            <a:extLst>
              <a:ext uri="{FF2B5EF4-FFF2-40B4-BE49-F238E27FC236}">
                <a16:creationId xmlns:a16="http://schemas.microsoft.com/office/drawing/2014/main" id="{9B10E464-8722-2048-8930-DD9B91062651}"/>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6" name="Picture 5">
            <a:extLst>
              <a:ext uri="{FF2B5EF4-FFF2-40B4-BE49-F238E27FC236}">
                <a16:creationId xmlns:a16="http://schemas.microsoft.com/office/drawing/2014/main" id="{440EB463-F29F-1B4A-B7C2-80113AAE9877}"/>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450144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p:bg>
      <p:bgPr>
        <a:solidFill>
          <a:srgbClr val="5C668D"/>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0E290C-833D-514E-9DFA-90FDF5363B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15">
            <a:extLst>
              <a:ext uri="{FF2B5EF4-FFF2-40B4-BE49-F238E27FC236}">
                <a16:creationId xmlns:a16="http://schemas.microsoft.com/office/drawing/2014/main" id="{7B385061-FAF8-9D42-859C-5ADE43CBA44F}"/>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4" name="Text Placeholder 17">
            <a:extLst>
              <a:ext uri="{FF2B5EF4-FFF2-40B4-BE49-F238E27FC236}">
                <a16:creationId xmlns:a16="http://schemas.microsoft.com/office/drawing/2014/main" id="{9B10E464-8722-2048-8930-DD9B91062651}"/>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5" name="Picture 4">
            <a:extLst>
              <a:ext uri="{FF2B5EF4-FFF2-40B4-BE49-F238E27FC236}">
                <a16:creationId xmlns:a16="http://schemas.microsoft.com/office/drawing/2014/main" id="{5E2E972D-E93A-F440-95D5-4C989698BDF9}"/>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1422581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 Dk Teal">
    <p:bg>
      <p:bgPr>
        <a:solidFill>
          <a:srgbClr val="63869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3774A-242D-0045-8C59-932F88DBAE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15">
            <a:extLst>
              <a:ext uri="{FF2B5EF4-FFF2-40B4-BE49-F238E27FC236}">
                <a16:creationId xmlns:a16="http://schemas.microsoft.com/office/drawing/2014/main" id="{7B385061-FAF8-9D42-859C-5ADE43CBA44F}"/>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4" name="Text Placeholder 17">
            <a:extLst>
              <a:ext uri="{FF2B5EF4-FFF2-40B4-BE49-F238E27FC236}">
                <a16:creationId xmlns:a16="http://schemas.microsoft.com/office/drawing/2014/main" id="{9B10E464-8722-2048-8930-DD9B91062651}"/>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5" name="Picture 4">
            <a:extLst>
              <a:ext uri="{FF2B5EF4-FFF2-40B4-BE49-F238E27FC236}">
                <a16:creationId xmlns:a16="http://schemas.microsoft.com/office/drawing/2014/main" id="{FC964075-1358-714B-846F-6007D67A9154}"/>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1182255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 Lt Teal">
    <p:bg>
      <p:bgPr>
        <a:solidFill>
          <a:srgbClr val="7898A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B7B2A6-5AFD-E149-9284-2FF022D68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15">
            <a:extLst>
              <a:ext uri="{FF2B5EF4-FFF2-40B4-BE49-F238E27FC236}">
                <a16:creationId xmlns:a16="http://schemas.microsoft.com/office/drawing/2014/main" id="{7B385061-FAF8-9D42-859C-5ADE43CBA44F}"/>
              </a:ext>
            </a:extLst>
          </p:cNvPr>
          <p:cNvSpPr>
            <a:spLocks noGrp="1"/>
          </p:cNvSpPr>
          <p:nvPr>
            <p:ph type="body" sz="quarter" idx="10" hasCustomPrompt="1"/>
          </p:nvPr>
        </p:nvSpPr>
        <p:spPr>
          <a:xfrm>
            <a:off x="598841" y="3974098"/>
            <a:ext cx="10948987" cy="928688"/>
          </a:xfrm>
          <a:prstGeom prst="rect">
            <a:avLst/>
          </a:prstGeom>
        </p:spPr>
        <p:txBody>
          <a:bodyPr/>
          <a:lstStyle>
            <a:lvl1pPr marL="0" indent="0">
              <a:buNone/>
              <a:defRPr b="0" i="0">
                <a:solidFill>
                  <a:schemeClr val="bg1"/>
                </a:solidFill>
                <a:latin typeface="Benton Sans Book" panose="02000404020000020004" pitchFamily="2" charset="77"/>
              </a:defRPr>
            </a:lvl1pPr>
          </a:lstStyle>
          <a:p>
            <a:pPr lvl="0"/>
            <a:r>
              <a:rPr lang="en-US"/>
              <a:t>Presenter Name, Title</a:t>
            </a:r>
          </a:p>
        </p:txBody>
      </p:sp>
      <p:sp>
        <p:nvSpPr>
          <p:cNvPr id="4" name="Text Placeholder 17">
            <a:extLst>
              <a:ext uri="{FF2B5EF4-FFF2-40B4-BE49-F238E27FC236}">
                <a16:creationId xmlns:a16="http://schemas.microsoft.com/office/drawing/2014/main" id="{9B10E464-8722-2048-8930-DD9B91062651}"/>
              </a:ext>
            </a:extLst>
          </p:cNvPr>
          <p:cNvSpPr>
            <a:spLocks noGrp="1"/>
          </p:cNvSpPr>
          <p:nvPr>
            <p:ph type="body" sz="quarter" idx="11" hasCustomPrompt="1"/>
          </p:nvPr>
        </p:nvSpPr>
        <p:spPr>
          <a:xfrm>
            <a:off x="598841" y="2412824"/>
            <a:ext cx="10948987" cy="1061861"/>
          </a:xfrm>
          <a:prstGeom prst="rect">
            <a:avLst/>
          </a:prstGeom>
        </p:spPr>
        <p:txBody>
          <a:bodyPr/>
          <a:lstStyle>
            <a:lvl1pPr marL="0" indent="0">
              <a:buNone/>
              <a:defRPr sz="4500" b="0" i="0">
                <a:solidFill>
                  <a:schemeClr val="bg1"/>
                </a:solidFill>
                <a:latin typeface="Benton Sans Medium" panose="02000504020000020004" pitchFamily="2" charset="77"/>
              </a:defRPr>
            </a:lvl1pPr>
            <a:lvl2pPr marL="457182" indent="0">
              <a:buNone/>
              <a:defRPr b="1" i="0">
                <a:latin typeface="Benton Sans" panose="02000504020000020004" pitchFamily="2" charset="77"/>
              </a:defRPr>
            </a:lvl2pPr>
            <a:lvl3pPr marL="914363" indent="0">
              <a:buNone/>
              <a:defRPr b="1" i="0">
                <a:latin typeface="Benton Sans" panose="02000504020000020004" pitchFamily="2" charset="77"/>
              </a:defRPr>
            </a:lvl3pPr>
            <a:lvl4pPr marL="1371545" indent="0">
              <a:buNone/>
              <a:defRPr b="1" i="0">
                <a:latin typeface="Benton Sans" panose="02000504020000020004" pitchFamily="2" charset="77"/>
              </a:defRPr>
            </a:lvl4pPr>
            <a:lvl5pPr marL="1828727" indent="0">
              <a:buNone/>
              <a:defRPr b="1" i="0">
                <a:latin typeface="Benton Sans" panose="02000504020000020004" pitchFamily="2" charset="77"/>
              </a:defRPr>
            </a:lvl5pPr>
          </a:lstStyle>
          <a:p>
            <a:pPr lvl="0"/>
            <a:r>
              <a:rPr lang="en-US"/>
              <a:t>Click to edit Master title style</a:t>
            </a:r>
          </a:p>
        </p:txBody>
      </p:sp>
      <p:pic>
        <p:nvPicPr>
          <p:cNvPr id="5" name="Picture 4">
            <a:extLst>
              <a:ext uri="{FF2B5EF4-FFF2-40B4-BE49-F238E27FC236}">
                <a16:creationId xmlns:a16="http://schemas.microsoft.com/office/drawing/2014/main" id="{A98EAB0A-BCA1-BA44-8E5E-F4DAE35FB270}"/>
              </a:ext>
            </a:extLst>
          </p:cNvPr>
          <p:cNvPicPr>
            <a:picLocks noChangeAspect="1"/>
          </p:cNvPicPr>
          <p:nvPr userDrawn="1"/>
        </p:nvPicPr>
        <p:blipFill>
          <a:blip r:embed="rId3"/>
          <a:stretch>
            <a:fillRect/>
          </a:stretch>
        </p:blipFill>
        <p:spPr>
          <a:xfrm>
            <a:off x="598840" y="917222"/>
            <a:ext cx="2821693" cy="582707"/>
          </a:xfrm>
          <a:prstGeom prst="rect">
            <a:avLst/>
          </a:prstGeom>
        </p:spPr>
      </p:pic>
    </p:spTree>
    <p:extLst>
      <p:ext uri="{BB962C8B-B14F-4D97-AF65-F5344CB8AC3E}">
        <p14:creationId xmlns:p14="http://schemas.microsoft.com/office/powerpoint/2010/main" val="1092746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3" name="Text Placeholder 32"/>
          <p:cNvSpPr>
            <a:spLocks noGrp="1"/>
          </p:cNvSpPr>
          <p:nvPr>
            <p:ph type="body" sz="quarter" idx="11"/>
          </p:nvPr>
        </p:nvSpPr>
        <p:spPr>
          <a:xfrm>
            <a:off x="588418" y="1510871"/>
            <a:ext cx="4447645" cy="2205839"/>
          </a:xfrm>
          <a:prstGeom prst="rect">
            <a:avLst/>
          </a:prstGeom>
        </p:spPr>
        <p:txBody>
          <a:bodyPr vert="horz" lIns="0" tIns="0" rIns="0" bIns="0">
            <a:spAutoFit/>
          </a:bodyPr>
          <a:lstStyle>
            <a:lvl1pPr marL="0" indent="0">
              <a:lnSpc>
                <a:spcPct val="150000"/>
              </a:lnSpc>
              <a:spcBef>
                <a:spcPts val="0"/>
              </a:spcBef>
              <a:buFontTx/>
              <a:buNone/>
              <a:defRPr sz="2333" b="0" i="0" baseline="0">
                <a:solidFill>
                  <a:schemeClr val="accent5"/>
                </a:solidFill>
                <a:latin typeface="Benton Sans Book" panose="02000404020000020004" pitchFamily="2" charset="77"/>
                <a:cs typeface="Benton Sans Book" panose="02000404020000020004" pitchFamily="2" charset="77"/>
              </a:defRPr>
            </a:lvl1pPr>
            <a:lvl2pPr marL="0" indent="0">
              <a:lnSpc>
                <a:spcPct val="150000"/>
              </a:lnSpc>
              <a:buFontTx/>
              <a:buNone/>
              <a:defRPr sz="2000" b="0" i="0" baseline="0">
                <a:solidFill>
                  <a:schemeClr val="accent5"/>
                </a:solidFill>
                <a:latin typeface="Benton Sans Book" panose="02000404020000020004" pitchFamily="2" charset="77"/>
              </a:defRPr>
            </a:lvl2pPr>
            <a:lvl3pPr marL="0" indent="0">
              <a:lnSpc>
                <a:spcPct val="150000"/>
              </a:lnSpc>
              <a:buFontTx/>
              <a:buNone/>
              <a:defRPr sz="1667" b="0" i="0" baseline="0">
                <a:solidFill>
                  <a:schemeClr val="accent5"/>
                </a:solidFill>
                <a:latin typeface="Benton Sans Book" panose="02000404020000020004" pitchFamily="2" charset="77"/>
              </a:defRPr>
            </a:lvl3pPr>
            <a:lvl4pPr marL="0" indent="0">
              <a:lnSpc>
                <a:spcPct val="150000"/>
              </a:lnSpc>
              <a:buFontTx/>
              <a:buNone/>
              <a:defRPr sz="1500" b="0" i="0" baseline="0">
                <a:solidFill>
                  <a:schemeClr val="accent5"/>
                </a:solidFill>
                <a:latin typeface="Benton Sans Book" panose="02000404020000020004" pitchFamily="2" charset="77"/>
              </a:defRPr>
            </a:lvl4pPr>
            <a:lvl5pPr marL="0" indent="0">
              <a:lnSpc>
                <a:spcPct val="150000"/>
              </a:lnSpc>
              <a:buFontTx/>
              <a:buNone/>
              <a:defRPr sz="1333" b="0" i="0" baseline="0">
                <a:solidFill>
                  <a:schemeClr val="accent5"/>
                </a:solidFill>
                <a:latin typeface="Benton Sans Book" panose="0200040402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596101" y="500239"/>
            <a:ext cx="11037628" cy="480901"/>
          </a:xfrm>
          <a:prstGeom prst="rect">
            <a:avLst/>
          </a:prstGeom>
        </p:spPr>
        <p:txBody>
          <a:bodyPr wrap="square" lIns="0" tIns="0" rIns="0" bIns="0">
            <a:spAutoFit/>
          </a:bodyPr>
          <a:lstStyle>
            <a:lvl1pPr marL="0" indent="0">
              <a:lnSpc>
                <a:spcPct val="80000"/>
              </a:lnSpc>
              <a:buFontTx/>
              <a:buNone/>
              <a:defRPr sz="3750" b="0" i="0" baseline="0">
                <a:solidFill>
                  <a:schemeClr val="accent5"/>
                </a:solidFill>
                <a:latin typeface="Benton Sans Medium" panose="02000504020000020004" pitchFamily="2" charset="77"/>
                <a:cs typeface="Benton Sans Medium" panose="02000504020000020004" pitchFamily="2" charset="77"/>
              </a:defRPr>
            </a:lvl1pPr>
          </a:lstStyle>
          <a:p>
            <a:pPr lvl="0"/>
            <a:r>
              <a:rPr lang="en-US"/>
              <a:t>Edit Master text styles</a:t>
            </a:r>
          </a:p>
        </p:txBody>
      </p:sp>
      <p:sp>
        <p:nvSpPr>
          <p:cNvPr id="6" name="Text Placeholder 32">
            <a:extLst>
              <a:ext uri="{FF2B5EF4-FFF2-40B4-BE49-F238E27FC236}">
                <a16:creationId xmlns:a16="http://schemas.microsoft.com/office/drawing/2014/main" id="{493D4FCB-1D4D-3A4F-9FB0-137AC890B8B0}"/>
              </a:ext>
            </a:extLst>
          </p:cNvPr>
          <p:cNvSpPr>
            <a:spLocks noGrp="1"/>
          </p:cNvSpPr>
          <p:nvPr>
            <p:ph type="body" sz="quarter" idx="14"/>
          </p:nvPr>
        </p:nvSpPr>
        <p:spPr>
          <a:xfrm>
            <a:off x="6836818" y="1510871"/>
            <a:ext cx="4447645" cy="2205839"/>
          </a:xfrm>
          <a:prstGeom prst="rect">
            <a:avLst/>
          </a:prstGeom>
        </p:spPr>
        <p:txBody>
          <a:bodyPr vert="horz" lIns="0" tIns="0" rIns="0" bIns="0">
            <a:spAutoFit/>
          </a:bodyPr>
          <a:lstStyle>
            <a:lvl1pPr marL="0" indent="0">
              <a:lnSpc>
                <a:spcPct val="150000"/>
              </a:lnSpc>
              <a:spcBef>
                <a:spcPts val="0"/>
              </a:spcBef>
              <a:buFontTx/>
              <a:buNone/>
              <a:defRPr sz="2333" b="0" i="0" baseline="0">
                <a:solidFill>
                  <a:schemeClr val="accent5"/>
                </a:solidFill>
                <a:latin typeface="Benton Sans Book" panose="02000404020000020004" pitchFamily="2" charset="77"/>
                <a:cs typeface="Benton Sans Book" panose="02000404020000020004" pitchFamily="2" charset="77"/>
              </a:defRPr>
            </a:lvl1pPr>
            <a:lvl2pPr marL="0" indent="0">
              <a:lnSpc>
                <a:spcPct val="150000"/>
              </a:lnSpc>
              <a:buFontTx/>
              <a:buNone/>
              <a:defRPr sz="2000" b="0" i="0" baseline="0">
                <a:solidFill>
                  <a:schemeClr val="accent5"/>
                </a:solidFill>
                <a:latin typeface="Benton Sans Book" panose="02000404020000020004" pitchFamily="2" charset="77"/>
              </a:defRPr>
            </a:lvl2pPr>
            <a:lvl3pPr marL="0" indent="0">
              <a:lnSpc>
                <a:spcPct val="150000"/>
              </a:lnSpc>
              <a:buFontTx/>
              <a:buNone/>
              <a:defRPr sz="1667" b="0" i="0" baseline="0">
                <a:solidFill>
                  <a:schemeClr val="accent5"/>
                </a:solidFill>
                <a:latin typeface="Benton Sans Book" panose="02000404020000020004" pitchFamily="2" charset="77"/>
              </a:defRPr>
            </a:lvl3pPr>
            <a:lvl4pPr marL="0" indent="0">
              <a:lnSpc>
                <a:spcPct val="150000"/>
              </a:lnSpc>
              <a:buFontTx/>
              <a:buNone/>
              <a:defRPr sz="1500" b="0" i="0" baseline="0">
                <a:solidFill>
                  <a:schemeClr val="accent5"/>
                </a:solidFill>
                <a:latin typeface="Benton Sans Book" panose="02000404020000020004" pitchFamily="2" charset="77"/>
              </a:defRPr>
            </a:lvl4pPr>
            <a:lvl5pPr marL="0" indent="0">
              <a:lnSpc>
                <a:spcPct val="150000"/>
              </a:lnSpc>
              <a:buFontTx/>
              <a:buNone/>
              <a:defRPr sz="1333" b="0" i="0" baseline="0">
                <a:solidFill>
                  <a:schemeClr val="accent5"/>
                </a:solidFill>
                <a:latin typeface="Benton Sans Book" panose="0200040402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7224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ew Topic">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8474" fontAlgn="auto">
              <a:spcBef>
                <a:spcPts val="0"/>
              </a:spcBef>
              <a:spcAft>
                <a:spcPts val="0"/>
              </a:spcAft>
              <a:defRPr/>
            </a:pPr>
            <a:endParaRPr lang="en-US" sz="1500">
              <a:latin typeface="BentonSans Book"/>
            </a:endParaRPr>
          </a:p>
        </p:txBody>
      </p:sp>
      <p:sp>
        <p:nvSpPr>
          <p:cNvPr id="4" name="Title 1"/>
          <p:cNvSpPr>
            <a:spLocks noGrp="1"/>
          </p:cNvSpPr>
          <p:nvPr>
            <p:ph type="title"/>
          </p:nvPr>
        </p:nvSpPr>
        <p:spPr>
          <a:xfrm>
            <a:off x="586964" y="1566036"/>
            <a:ext cx="11062328" cy="480901"/>
          </a:xfrm>
        </p:spPr>
        <p:txBody>
          <a:bodyPr anchor="ctr"/>
          <a:lstStyle>
            <a:lvl1pPr algn="l">
              <a:lnSpc>
                <a:spcPct val="80000"/>
              </a:lnSpc>
              <a:defRPr sz="3750" b="0" i="0" cap="none">
                <a:solidFill>
                  <a:srgbClr val="4C4C4C"/>
                </a:solidFill>
                <a:latin typeface="Benton Sans Medium" panose="02000504020000020004" pitchFamily="2" charset="77"/>
                <a:cs typeface="Benton Sans Medium"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322142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59CC-6D9F-1F43-8042-A91E726E1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CC1814-71BD-BE42-B5CE-FF62EC5066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6306C2-55CE-F94B-8147-C73AC4B768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43660-0DF8-CE4B-BB03-21FC9C0494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20960E-CEC6-1441-8163-EAE8766187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FF03B1-3971-3D40-8280-147ABA3DB57A}"/>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8" name="Footer Placeholder 7">
            <a:extLst>
              <a:ext uri="{FF2B5EF4-FFF2-40B4-BE49-F238E27FC236}">
                <a16:creationId xmlns:a16="http://schemas.microsoft.com/office/drawing/2014/main" id="{F5AA8A3C-6BD3-B24C-B1A7-B76CA95D4B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D635A0-3808-3B4F-96DD-8D3318A9DF0C}"/>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2064105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 Sans Medium" panose="02000504020000020004" pitchFamily="2" charset="77"/>
                <a:cs typeface="Benton Sans Medium" panose="02000504020000020004" pitchFamily="2" charset="77"/>
              </a:defRPr>
            </a:lvl1pPr>
          </a:lstStyle>
          <a:p>
            <a:pPr lvl="0"/>
            <a:r>
              <a:rPr lang="en-US"/>
              <a:t>Edit Master text styles</a:t>
            </a:r>
          </a:p>
        </p:txBody>
      </p:sp>
    </p:spTree>
    <p:extLst>
      <p:ext uri="{BB962C8B-B14F-4D97-AF65-F5344CB8AC3E}">
        <p14:creationId xmlns:p14="http://schemas.microsoft.com/office/powerpoint/2010/main" val="319363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ulti-level content">
    <p:spTree>
      <p:nvGrpSpPr>
        <p:cNvPr id="1" name=""/>
        <p:cNvGrpSpPr/>
        <p:nvPr/>
      </p:nvGrpSpPr>
      <p:grpSpPr>
        <a:xfrm>
          <a:off x="0" y="0"/>
          <a:ext cx="0" cy="0"/>
          <a:chOff x="0" y="0"/>
          <a:chExt cx="0" cy="0"/>
        </a:xfrm>
      </p:grpSpPr>
      <p:sp>
        <p:nvSpPr>
          <p:cNvPr id="18"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 Sans Medium" panose="02000504020000020004" pitchFamily="2" charset="77"/>
                <a:cs typeface="Benton Sans Medium" panose="02000504020000020004" pitchFamily="2" charset="77"/>
              </a:defRPr>
            </a:lvl1pPr>
          </a:lstStyle>
          <a:p>
            <a:pPr lvl="0"/>
            <a:r>
              <a:rPr lang="en-US"/>
              <a:t>Edit Master text styles</a:t>
            </a:r>
          </a:p>
        </p:txBody>
      </p:sp>
      <p:sp>
        <p:nvSpPr>
          <p:cNvPr id="4" name="Content Placeholder 2"/>
          <p:cNvSpPr>
            <a:spLocks noGrp="1"/>
          </p:cNvSpPr>
          <p:nvPr>
            <p:ph idx="14"/>
          </p:nvPr>
        </p:nvSpPr>
        <p:spPr>
          <a:xfrm>
            <a:off x="587064" y="1577929"/>
            <a:ext cx="11062328" cy="369332"/>
          </a:xfrm>
          <a:prstGeom prst="rect">
            <a:avLst/>
          </a:prstGeom>
        </p:spPr>
        <p:txBody>
          <a:bodyPr wrap="square" lIns="0" tIns="0" rIns="0" bIns="0">
            <a:spAutoFit/>
          </a:bodyPr>
          <a:lstStyle>
            <a:lvl1pPr marL="5291" indent="0">
              <a:spcBef>
                <a:spcPts val="0"/>
              </a:spcBef>
              <a:spcAft>
                <a:spcPts val="500"/>
              </a:spcAft>
              <a:buSzPct val="100000"/>
              <a:buFont typeface="+mj-lt"/>
              <a:buNone/>
              <a:tabLst/>
              <a:defRPr sz="2333" b="0" i="0" baseline="0">
                <a:solidFill>
                  <a:srgbClr val="4C4C4C"/>
                </a:solidFill>
                <a:latin typeface="Benton Sans Book" panose="02000404020000020004" pitchFamily="2" charset="77"/>
                <a:cs typeface="Benton Sans Book" panose="02000404020000020004" pitchFamily="2" charset="77"/>
              </a:defRPr>
            </a:lvl1pPr>
            <a:lvl2pPr marL="240761" indent="0">
              <a:spcBef>
                <a:spcPts val="0"/>
              </a:spcBef>
              <a:spcAft>
                <a:spcPts val="500"/>
              </a:spcAft>
              <a:buSzPct val="100000"/>
              <a:buFont typeface="+mj-lt"/>
              <a:buNone/>
              <a:defRPr sz="2000" baseline="0">
                <a:solidFill>
                  <a:schemeClr val="accent5"/>
                </a:solidFill>
              </a:defRPr>
            </a:lvl2pPr>
            <a:lvl3pPr marL="427285" indent="0">
              <a:spcBef>
                <a:spcPts val="0"/>
              </a:spcBef>
              <a:spcAft>
                <a:spcPts val="500"/>
              </a:spcAft>
              <a:buSzPct val="100000"/>
              <a:buFont typeface="+mj-lt"/>
              <a:buNone/>
              <a:defRPr sz="1750" baseline="0">
                <a:solidFill>
                  <a:schemeClr val="accent5"/>
                </a:solidFill>
              </a:defRPr>
            </a:lvl3pPr>
            <a:lvl4pPr marL="617778" indent="0">
              <a:spcBef>
                <a:spcPts val="0"/>
              </a:spcBef>
              <a:spcAft>
                <a:spcPts val="500"/>
              </a:spcAft>
              <a:buSzPct val="100000"/>
              <a:buFont typeface="+mj-lt"/>
              <a:buNone/>
              <a:defRPr sz="1500" baseline="0">
                <a:solidFill>
                  <a:schemeClr val="accent5"/>
                </a:solidFill>
              </a:defRPr>
            </a:lvl4pPr>
            <a:lvl5pPr marL="2005461" indent="-285739">
              <a:buSzPct val="100000"/>
              <a:buFont typeface="+mj-lt"/>
              <a:buAutoNum type="arabicPeriod"/>
              <a:defRPr sz="1333">
                <a:solidFill>
                  <a:schemeClr val="accent5"/>
                </a:solidFill>
              </a:defRPr>
            </a:lvl5pPr>
          </a:lstStyle>
          <a:p>
            <a:pPr lvl="0"/>
            <a:r>
              <a:rPr lang="en-US"/>
              <a:t>Edit Master text styles</a:t>
            </a:r>
          </a:p>
        </p:txBody>
      </p:sp>
    </p:spTree>
    <p:extLst>
      <p:ext uri="{BB962C8B-B14F-4D97-AF65-F5344CB8AC3E}">
        <p14:creationId xmlns:p14="http://schemas.microsoft.com/office/powerpoint/2010/main" val="3502582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694329" y="2032001"/>
            <a:ext cx="8647113" cy="563188"/>
          </a:xfrm>
        </p:spPr>
        <p:txBody>
          <a:bodyPr/>
          <a:lstStyle>
            <a:lvl1pPr>
              <a:defRPr sz="4500" b="0" i="0" baseline="0">
                <a:solidFill>
                  <a:schemeClr val="accent5"/>
                </a:solidFill>
                <a:latin typeface="Benton Sans Medium" panose="02000504020000020004" pitchFamily="2" charset="77"/>
              </a:defRPr>
            </a:lvl1pPr>
          </a:lstStyle>
          <a:p>
            <a:r>
              <a:rPr lang="en-US"/>
              <a:t>Click to edit Master title style</a:t>
            </a:r>
          </a:p>
        </p:txBody>
      </p:sp>
      <p:sp>
        <p:nvSpPr>
          <p:cNvPr id="13" name="Text Placeholder 12"/>
          <p:cNvSpPr>
            <a:spLocks noGrp="1"/>
          </p:cNvSpPr>
          <p:nvPr>
            <p:ph type="body" sz="quarter" idx="11"/>
          </p:nvPr>
        </p:nvSpPr>
        <p:spPr>
          <a:xfrm>
            <a:off x="1694329" y="3121223"/>
            <a:ext cx="6731000" cy="307777"/>
          </a:xfrm>
          <a:prstGeom prst="rect">
            <a:avLst/>
          </a:prstGeom>
        </p:spPr>
        <p:txBody>
          <a:bodyPr lIns="0" tIns="0" rIns="0" bIns="0">
            <a:spAutoFit/>
          </a:bodyPr>
          <a:lstStyle>
            <a:lvl1pPr marL="0" indent="0">
              <a:buNone/>
              <a:defRPr sz="2000" b="0" i="0" baseline="0">
                <a:solidFill>
                  <a:schemeClr val="accent5"/>
                </a:solidFill>
                <a:latin typeface="Benton Sans Book" panose="02000404020000020004" pitchFamily="2" charset="77"/>
                <a:cs typeface="Benton Sans Book" panose="02000404020000020004" pitchFamily="2" charset="77"/>
              </a:defRPr>
            </a:lvl1pPr>
            <a:lvl2pPr marL="544237" indent="0">
              <a:buNone/>
              <a:defRPr sz="833"/>
            </a:lvl2pPr>
            <a:lvl3pPr marL="1088474" indent="0">
              <a:buNone/>
              <a:defRPr sz="833"/>
            </a:lvl3pPr>
            <a:lvl4pPr marL="1632711" indent="0">
              <a:buNone/>
              <a:defRPr sz="833"/>
            </a:lvl4pPr>
            <a:lvl5pPr marL="2176948" indent="0">
              <a:buNone/>
              <a:defRPr sz="833"/>
            </a:lvl5pPr>
          </a:lstStyle>
          <a:p>
            <a:pPr lvl="0"/>
            <a:r>
              <a:rPr lang="en-US"/>
              <a:t>Edit Master text styles</a:t>
            </a:r>
          </a:p>
        </p:txBody>
      </p:sp>
    </p:spTree>
    <p:extLst>
      <p:ext uri="{BB962C8B-B14F-4D97-AF65-F5344CB8AC3E}">
        <p14:creationId xmlns:p14="http://schemas.microsoft.com/office/powerpoint/2010/main" val="3446898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4" name="Content Placeholder 2"/>
          <p:cNvSpPr>
            <a:spLocks noGrp="1"/>
          </p:cNvSpPr>
          <p:nvPr>
            <p:ph idx="14"/>
          </p:nvPr>
        </p:nvSpPr>
        <p:spPr>
          <a:xfrm>
            <a:off x="586964" y="1577929"/>
            <a:ext cx="11062328" cy="1359347"/>
          </a:xfrm>
          <a:prstGeom prst="rect">
            <a:avLst/>
          </a:prstGeom>
        </p:spPr>
        <p:txBody>
          <a:bodyPr wrap="square" lIns="0" tIns="0" rIns="0" bIns="0">
            <a:spAutoFit/>
          </a:bodyPr>
          <a:lstStyle>
            <a:lvl1pPr marL="433900" indent="-428608">
              <a:spcBef>
                <a:spcPts val="0"/>
              </a:spcBef>
              <a:spcAft>
                <a:spcPts val="500"/>
              </a:spcAft>
              <a:buSzPct val="100000"/>
              <a:buFont typeface="+mj-lt"/>
              <a:buAutoNum type="arabicPeriod"/>
              <a:tabLst/>
              <a:defRPr sz="2333" b="0" i="0" baseline="0">
                <a:solidFill>
                  <a:schemeClr val="accent5"/>
                </a:solidFill>
                <a:latin typeface="Benton Sans Book" panose="02000404020000020004" pitchFamily="2" charset="77"/>
                <a:cs typeface="Benton Sans Book" panose="02000404020000020004" pitchFamily="2" charset="77"/>
              </a:defRPr>
            </a:lvl1pPr>
            <a:lvl2pPr marL="621746" indent="-380985">
              <a:spcBef>
                <a:spcPts val="0"/>
              </a:spcBef>
              <a:spcAft>
                <a:spcPts val="500"/>
              </a:spcAft>
              <a:buSzPct val="100000"/>
              <a:buFont typeface="+mj-lt"/>
              <a:buAutoNum type="romanUcPeriod"/>
              <a:defRPr sz="2000" b="0" i="0" baseline="0">
                <a:solidFill>
                  <a:schemeClr val="accent5"/>
                </a:solidFill>
                <a:latin typeface="Benton Sans Book" panose="02000404020000020004" pitchFamily="2" charset="77"/>
                <a:cs typeface="Benton Sans Book" panose="02000404020000020004" pitchFamily="2" charset="77"/>
              </a:defRPr>
            </a:lvl2pPr>
            <a:lvl3pPr marL="808270" indent="-380985">
              <a:spcBef>
                <a:spcPts val="0"/>
              </a:spcBef>
              <a:spcAft>
                <a:spcPts val="500"/>
              </a:spcAft>
              <a:buSzPct val="100000"/>
              <a:buFont typeface="+mj-lt"/>
              <a:buAutoNum type="arabicPeriod"/>
              <a:defRPr sz="1750" b="0" i="0" baseline="0">
                <a:solidFill>
                  <a:schemeClr val="accent5"/>
                </a:solidFill>
                <a:latin typeface="Benton Sans Book" panose="02000404020000020004" pitchFamily="2" charset="77"/>
                <a:cs typeface="Benton Sans Book" panose="02000404020000020004" pitchFamily="2" charset="77"/>
              </a:defRPr>
            </a:lvl3pPr>
            <a:lvl4pPr marL="903516" indent="-285739">
              <a:spcBef>
                <a:spcPts val="0"/>
              </a:spcBef>
              <a:spcAft>
                <a:spcPts val="500"/>
              </a:spcAft>
              <a:buSzPct val="100000"/>
              <a:buFont typeface="+mj-lt"/>
              <a:buAutoNum type="arabicPeriod"/>
              <a:defRPr sz="1500" b="0" i="0" baseline="0">
                <a:solidFill>
                  <a:schemeClr val="accent5"/>
                </a:solidFill>
                <a:latin typeface="Benton Sans Book" panose="02000404020000020004" pitchFamily="2" charset="77"/>
              </a:defRPr>
            </a:lvl4pPr>
            <a:lvl5pPr marL="1719722" indent="0">
              <a:buSzPct val="100000"/>
              <a:buFont typeface="+mj-lt"/>
              <a:buNone/>
              <a:defRPr sz="1333">
                <a:solidFill>
                  <a:srgbClr val="4C4C4C"/>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 Sans Medium" panose="02000504020000020004" pitchFamily="2" charset="77"/>
                <a:cs typeface="Benton Sans Medium" panose="02000504020000020004" pitchFamily="2" charset="77"/>
              </a:defRPr>
            </a:lvl1pPr>
          </a:lstStyle>
          <a:p>
            <a:pPr lvl="0"/>
            <a:r>
              <a:rPr lang="en-US"/>
              <a:t>Edit Master text styles</a:t>
            </a:r>
          </a:p>
        </p:txBody>
      </p:sp>
    </p:spTree>
    <p:extLst>
      <p:ext uri="{BB962C8B-B14F-4D97-AF65-F5344CB8AC3E}">
        <p14:creationId xmlns:p14="http://schemas.microsoft.com/office/powerpoint/2010/main" val="3434592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ed Copy">
    <p:spTree>
      <p:nvGrpSpPr>
        <p:cNvPr id="1" name=""/>
        <p:cNvGrpSpPr/>
        <p:nvPr/>
      </p:nvGrpSpPr>
      <p:grpSpPr>
        <a:xfrm>
          <a:off x="0" y="0"/>
          <a:ext cx="0" cy="0"/>
          <a:chOff x="0" y="0"/>
          <a:chExt cx="0" cy="0"/>
        </a:xfrm>
      </p:grpSpPr>
      <p:sp>
        <p:nvSpPr>
          <p:cNvPr id="4" name="Content Placeholder 2"/>
          <p:cNvSpPr>
            <a:spLocks noGrp="1"/>
          </p:cNvSpPr>
          <p:nvPr>
            <p:ph idx="14"/>
          </p:nvPr>
        </p:nvSpPr>
        <p:spPr>
          <a:xfrm>
            <a:off x="587063" y="1577929"/>
            <a:ext cx="11061517" cy="1359347"/>
          </a:xfrm>
          <a:prstGeom prst="rect">
            <a:avLst/>
          </a:prstGeom>
        </p:spPr>
        <p:txBody>
          <a:bodyPr wrap="square" lIns="0" tIns="0" rIns="0" bIns="0" numCol="1" spcCol="365760">
            <a:spAutoFit/>
          </a:bodyPr>
          <a:lstStyle>
            <a:lvl1pPr marL="5291" indent="228591">
              <a:spcBef>
                <a:spcPts val="0"/>
              </a:spcBef>
              <a:spcAft>
                <a:spcPts val="500"/>
              </a:spcAft>
              <a:buSzPct val="100000"/>
              <a:buFont typeface="Arial"/>
              <a:buChar char="•"/>
              <a:tabLst/>
              <a:defRPr sz="2333" b="0" i="0" baseline="0">
                <a:solidFill>
                  <a:srgbClr val="4C4C4C"/>
                </a:solidFill>
                <a:latin typeface="Benton Sans Book" panose="02000404020000020004" pitchFamily="2" charset="77"/>
                <a:cs typeface="Benton Sans Book" panose="02000404020000020004" pitchFamily="2" charset="77"/>
              </a:defRPr>
            </a:lvl1pPr>
            <a:lvl2pPr marL="240761" indent="227533">
              <a:spcBef>
                <a:spcPts val="0"/>
              </a:spcBef>
              <a:spcAft>
                <a:spcPts val="500"/>
              </a:spcAft>
              <a:buSzPct val="100000"/>
              <a:buFont typeface="Arial"/>
              <a:buChar char="•"/>
              <a:defRPr sz="2000" b="0" i="0" baseline="0">
                <a:solidFill>
                  <a:schemeClr val="accent5"/>
                </a:solidFill>
                <a:latin typeface="Benton Sans Book" panose="02000404020000020004" pitchFamily="2" charset="77"/>
                <a:cs typeface="Benton Sans Book" panose="02000404020000020004" pitchFamily="2" charset="77"/>
              </a:defRPr>
            </a:lvl2pPr>
            <a:lvl3pPr marL="427285" indent="227533">
              <a:spcBef>
                <a:spcPts val="0"/>
              </a:spcBef>
              <a:spcAft>
                <a:spcPts val="500"/>
              </a:spcAft>
              <a:buSzPct val="100000"/>
              <a:buFont typeface="Arial"/>
              <a:buChar char="•"/>
              <a:defRPr sz="1750" b="0" i="0" baseline="0">
                <a:solidFill>
                  <a:schemeClr val="accent5"/>
                </a:solidFill>
                <a:latin typeface="Benton Sans Book" panose="02000404020000020004" pitchFamily="2" charset="77"/>
              </a:defRPr>
            </a:lvl3pPr>
            <a:lvl4pPr marL="855894" indent="-238115">
              <a:spcBef>
                <a:spcPts val="0"/>
              </a:spcBef>
              <a:spcAft>
                <a:spcPts val="500"/>
              </a:spcAft>
              <a:buSzPct val="100000"/>
              <a:buFont typeface="Arial"/>
              <a:buChar char="•"/>
              <a:defRPr sz="1500" b="0" i="0" baseline="0">
                <a:solidFill>
                  <a:schemeClr val="accent5"/>
                </a:solidFill>
                <a:latin typeface="Benton Sans Book" panose="02000404020000020004" pitchFamily="2" charset="77"/>
              </a:defRPr>
            </a:lvl4pPr>
            <a:lvl5pPr marL="2005461" indent="-285739">
              <a:buSzPct val="100000"/>
              <a:buFont typeface="+mj-lt"/>
              <a:buAutoNum type="arabicPeriod"/>
              <a:defRPr sz="1333">
                <a:solidFill>
                  <a:schemeClr val="accent5"/>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 Sans Medium" panose="02000504020000020004" pitchFamily="2" charset="77"/>
                <a:cs typeface="Benton Sans Medium" panose="02000504020000020004" pitchFamily="2" charset="77"/>
              </a:defRPr>
            </a:lvl1pPr>
          </a:lstStyle>
          <a:p>
            <a:pPr lvl="0"/>
            <a:r>
              <a:rPr lang="en-US"/>
              <a:t>Edit Master text styles</a:t>
            </a:r>
          </a:p>
        </p:txBody>
      </p:sp>
    </p:spTree>
    <p:extLst>
      <p:ext uri="{BB962C8B-B14F-4D97-AF65-F5344CB8AC3E}">
        <p14:creationId xmlns:p14="http://schemas.microsoft.com/office/powerpoint/2010/main" val="3959549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ed Copy - 2 Column">
    <p:spTree>
      <p:nvGrpSpPr>
        <p:cNvPr id="1" name=""/>
        <p:cNvGrpSpPr/>
        <p:nvPr/>
      </p:nvGrpSpPr>
      <p:grpSpPr>
        <a:xfrm>
          <a:off x="0" y="0"/>
          <a:ext cx="0" cy="0"/>
          <a:chOff x="0" y="0"/>
          <a:chExt cx="0" cy="0"/>
        </a:xfrm>
      </p:grpSpPr>
      <p:sp>
        <p:nvSpPr>
          <p:cNvPr id="4" name="Content Placeholder 2"/>
          <p:cNvSpPr>
            <a:spLocks noGrp="1"/>
          </p:cNvSpPr>
          <p:nvPr>
            <p:ph idx="14"/>
          </p:nvPr>
        </p:nvSpPr>
        <p:spPr>
          <a:xfrm>
            <a:off x="587776" y="1578124"/>
            <a:ext cx="4953000" cy="1359347"/>
          </a:xfrm>
          <a:prstGeom prst="rect">
            <a:avLst/>
          </a:prstGeom>
        </p:spPr>
        <p:txBody>
          <a:bodyPr wrap="square" lIns="0" tIns="0" rIns="0" bIns="0" numCol="1" spcCol="365760">
            <a:spAutoFit/>
          </a:bodyPr>
          <a:lstStyle>
            <a:lvl1pPr marL="5291" indent="228591">
              <a:spcBef>
                <a:spcPts val="0"/>
              </a:spcBef>
              <a:spcAft>
                <a:spcPts val="500"/>
              </a:spcAft>
              <a:buSzPct val="100000"/>
              <a:buFont typeface="Arial"/>
              <a:buChar char="•"/>
              <a:tabLst/>
              <a:defRPr sz="2333" b="0" i="0" baseline="0">
                <a:solidFill>
                  <a:schemeClr val="accent5"/>
                </a:solidFill>
                <a:latin typeface="Benton Sans Book" panose="02000404020000020004" pitchFamily="2" charset="77"/>
                <a:cs typeface="Benton Sans Book" panose="02000404020000020004" pitchFamily="2" charset="77"/>
              </a:defRPr>
            </a:lvl1pPr>
            <a:lvl2pPr marL="240761" indent="227533">
              <a:spcBef>
                <a:spcPts val="0"/>
              </a:spcBef>
              <a:spcAft>
                <a:spcPts val="500"/>
              </a:spcAft>
              <a:buSzPct val="100000"/>
              <a:buFont typeface="Arial"/>
              <a:buChar char="•"/>
              <a:defRPr sz="2000" b="0" i="0" baseline="0">
                <a:solidFill>
                  <a:schemeClr val="accent5"/>
                </a:solidFill>
                <a:latin typeface="Benton Sans Book" panose="02000404020000020004" pitchFamily="2" charset="77"/>
                <a:cs typeface="Benton Sans Book" panose="02000404020000020004" pitchFamily="2" charset="77"/>
              </a:defRPr>
            </a:lvl2pPr>
            <a:lvl3pPr marL="427285" indent="227533">
              <a:spcBef>
                <a:spcPts val="0"/>
              </a:spcBef>
              <a:spcAft>
                <a:spcPts val="500"/>
              </a:spcAft>
              <a:buSzPct val="100000"/>
              <a:buFont typeface="Arial"/>
              <a:buChar char="•"/>
              <a:defRPr sz="1750" b="0" i="0" baseline="0">
                <a:solidFill>
                  <a:schemeClr val="accent5"/>
                </a:solidFill>
                <a:latin typeface="Benton Sans Book" panose="02000404020000020004" pitchFamily="2" charset="77"/>
              </a:defRPr>
            </a:lvl3pPr>
            <a:lvl4pPr marL="855894" indent="-238115">
              <a:spcBef>
                <a:spcPts val="0"/>
              </a:spcBef>
              <a:spcAft>
                <a:spcPts val="500"/>
              </a:spcAft>
              <a:buSzPct val="100000"/>
              <a:buFont typeface="Arial"/>
              <a:buChar char="•"/>
              <a:defRPr sz="1500" b="0" i="0" baseline="0">
                <a:solidFill>
                  <a:schemeClr val="accent5"/>
                </a:solidFill>
                <a:latin typeface="Benton Sans Book" panose="02000404020000020004" pitchFamily="2" charset="77"/>
              </a:defRPr>
            </a:lvl4pPr>
            <a:lvl5pPr marL="2005461" indent="-285739">
              <a:buSzPct val="100000"/>
              <a:buFont typeface="+mj-lt"/>
              <a:buAutoNum type="arabicPeriod"/>
              <a:defRPr sz="1333">
                <a:solidFill>
                  <a:schemeClr val="accent5"/>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5"/>
          </p:nvPr>
        </p:nvSpPr>
        <p:spPr>
          <a:xfrm>
            <a:off x="6093256" y="1577929"/>
            <a:ext cx="4953000" cy="1359347"/>
          </a:xfrm>
          <a:prstGeom prst="rect">
            <a:avLst/>
          </a:prstGeom>
        </p:spPr>
        <p:txBody>
          <a:bodyPr wrap="square" lIns="0" tIns="0" rIns="0" bIns="0" numCol="1" spcCol="365760">
            <a:spAutoFit/>
          </a:bodyPr>
          <a:lstStyle>
            <a:lvl1pPr marL="5291" indent="228591">
              <a:spcBef>
                <a:spcPts val="0"/>
              </a:spcBef>
              <a:spcAft>
                <a:spcPts val="500"/>
              </a:spcAft>
              <a:buSzPct val="100000"/>
              <a:buFont typeface="Arial"/>
              <a:buChar char="•"/>
              <a:tabLst/>
              <a:defRPr sz="2333" b="0" i="0" baseline="0">
                <a:solidFill>
                  <a:schemeClr val="accent5"/>
                </a:solidFill>
                <a:latin typeface="Benton Sans Book" panose="02000404020000020004" pitchFamily="2" charset="77"/>
                <a:cs typeface="Benton Sans Book" panose="02000404020000020004" pitchFamily="2" charset="77"/>
              </a:defRPr>
            </a:lvl1pPr>
            <a:lvl2pPr marL="240761" indent="227533">
              <a:spcBef>
                <a:spcPts val="0"/>
              </a:spcBef>
              <a:spcAft>
                <a:spcPts val="500"/>
              </a:spcAft>
              <a:buSzPct val="100000"/>
              <a:buFont typeface="Arial"/>
              <a:buChar char="•"/>
              <a:defRPr sz="2000" b="0" i="0" baseline="0">
                <a:solidFill>
                  <a:schemeClr val="accent5"/>
                </a:solidFill>
                <a:latin typeface="Benton Sans Book" panose="02000404020000020004" pitchFamily="2" charset="77"/>
                <a:cs typeface="Benton Sans Book" panose="02000404020000020004" pitchFamily="2" charset="77"/>
              </a:defRPr>
            </a:lvl2pPr>
            <a:lvl3pPr marL="427285" indent="227533">
              <a:spcBef>
                <a:spcPts val="0"/>
              </a:spcBef>
              <a:spcAft>
                <a:spcPts val="500"/>
              </a:spcAft>
              <a:buSzPct val="100000"/>
              <a:buFont typeface="Arial"/>
              <a:buChar char="•"/>
              <a:defRPr sz="1750" b="0" i="0" baseline="0">
                <a:solidFill>
                  <a:schemeClr val="accent5"/>
                </a:solidFill>
                <a:latin typeface="Benton Sans Book" panose="02000404020000020004" pitchFamily="2" charset="77"/>
              </a:defRPr>
            </a:lvl3pPr>
            <a:lvl4pPr marL="855894" indent="-238115">
              <a:spcBef>
                <a:spcPts val="0"/>
              </a:spcBef>
              <a:spcAft>
                <a:spcPts val="500"/>
              </a:spcAft>
              <a:buSzPct val="100000"/>
              <a:buFont typeface="Arial"/>
              <a:buChar char="•"/>
              <a:defRPr sz="1500" b="0" i="0" baseline="0">
                <a:solidFill>
                  <a:schemeClr val="accent5"/>
                </a:solidFill>
                <a:latin typeface="Benton Sans Book" panose="02000404020000020004" pitchFamily="2" charset="77"/>
              </a:defRPr>
            </a:lvl4pPr>
            <a:lvl5pPr marL="2005461" indent="-285739">
              <a:buSzPct val="100000"/>
              <a:buFont typeface="+mj-lt"/>
              <a:buAutoNum type="arabicPeriod"/>
              <a:defRPr sz="1333">
                <a:solidFill>
                  <a:schemeClr val="accent5"/>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 Sans Medium" panose="02000504020000020004" pitchFamily="2" charset="77"/>
                <a:cs typeface="Benton Sans Medium" panose="02000504020000020004" pitchFamily="2" charset="77"/>
              </a:defRPr>
            </a:lvl1pPr>
          </a:lstStyle>
          <a:p>
            <a:pPr lvl="0"/>
            <a:r>
              <a:rPr lang="en-US"/>
              <a:t>Edit Master text styles</a:t>
            </a:r>
          </a:p>
        </p:txBody>
      </p:sp>
    </p:spTree>
    <p:extLst>
      <p:ext uri="{BB962C8B-B14F-4D97-AF65-F5344CB8AC3E}">
        <p14:creationId xmlns:p14="http://schemas.microsoft.com/office/powerpoint/2010/main" val="3450855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6" name="Content Placeholder 2"/>
          <p:cNvSpPr>
            <a:spLocks noGrp="1"/>
          </p:cNvSpPr>
          <p:nvPr>
            <p:ph idx="13"/>
          </p:nvPr>
        </p:nvSpPr>
        <p:spPr>
          <a:xfrm>
            <a:off x="6108169" y="1573127"/>
            <a:ext cx="5541123" cy="369332"/>
          </a:xfrm>
          <a:prstGeom prst="rect">
            <a:avLst/>
          </a:prstGeom>
        </p:spPr>
        <p:txBody>
          <a:bodyPr wrap="square" lIns="0" tIns="0" rIns="0" bIns="0">
            <a:spAutoFit/>
          </a:bodyPr>
          <a:lstStyle>
            <a:lvl1pPr marL="0" indent="0">
              <a:buSzPct val="100000"/>
              <a:buFont typeface="Arial"/>
              <a:buNone/>
              <a:defRPr sz="2333" b="0" i="0">
                <a:solidFill>
                  <a:schemeClr val="accent5"/>
                </a:solidFill>
                <a:latin typeface="Benton Sans Book" panose="02000404020000020004" pitchFamily="2" charset="77"/>
                <a:cs typeface="Benton Sans Book" panose="02000404020000020004" pitchFamily="2" charset="77"/>
              </a:defRPr>
            </a:lvl1pPr>
            <a:lvl2pPr marL="283093" indent="0">
              <a:buSzPct val="100000"/>
              <a:buFont typeface="Arial"/>
              <a:buNone/>
              <a:defRPr sz="2000">
                <a:solidFill>
                  <a:schemeClr val="accent5"/>
                </a:solidFill>
              </a:defRPr>
            </a:lvl2pPr>
            <a:lvl3pPr marL="576769" indent="0">
              <a:buSzPct val="100000"/>
              <a:buFont typeface="Arial"/>
              <a:buNone/>
              <a:defRPr sz="1750">
                <a:solidFill>
                  <a:schemeClr val="accent5"/>
                </a:solidFill>
              </a:defRPr>
            </a:lvl3pPr>
            <a:lvl4pPr marL="1153538" indent="0">
              <a:buSzPct val="100000"/>
              <a:buFont typeface="Arial"/>
              <a:buNone/>
              <a:defRPr sz="1500">
                <a:solidFill>
                  <a:schemeClr val="accent5"/>
                </a:solidFill>
              </a:defRPr>
            </a:lvl4pPr>
            <a:lvl5pPr marL="2005461" indent="-285739">
              <a:buSzPct val="100000"/>
              <a:buFont typeface="+mj-lt"/>
              <a:buAutoNum type="arabicPeriod"/>
              <a:defRPr sz="1333">
                <a:solidFill>
                  <a:schemeClr val="accent5"/>
                </a:solidFill>
              </a:defRPr>
            </a:lvl5pPr>
          </a:lstStyle>
          <a:p>
            <a:pPr lvl="0"/>
            <a:r>
              <a:rPr lang="en-US"/>
              <a:t>Edit Master text styles</a:t>
            </a:r>
          </a:p>
        </p:txBody>
      </p:sp>
      <p:sp>
        <p:nvSpPr>
          <p:cNvPr id="4" name="Picture Placeholder 4"/>
          <p:cNvSpPr>
            <a:spLocks noGrp="1"/>
          </p:cNvSpPr>
          <p:nvPr>
            <p:ph type="pic" sz="quarter" idx="10"/>
          </p:nvPr>
        </p:nvSpPr>
        <p:spPr>
          <a:xfrm>
            <a:off x="587063" y="1557562"/>
            <a:ext cx="5016500" cy="4506611"/>
          </a:xfrm>
          <a:prstGeom prst="rect">
            <a:avLst/>
          </a:prstGeom>
          <a:ln w="6350" cmpd="sng">
            <a:solidFill>
              <a:srgbClr val="666666"/>
            </a:solidFill>
          </a:ln>
        </p:spPr>
        <p:txBody>
          <a:bodyPr lIns="91440" tIns="45720" rIns="91440" bIns="45720"/>
          <a:lstStyle>
            <a:lvl1pPr marL="0" indent="0">
              <a:buFontTx/>
              <a:buNone/>
              <a:defRPr sz="2333" b="0" i="0">
                <a:solidFill>
                  <a:srgbClr val="4C4C4C"/>
                </a:solidFill>
                <a:latin typeface="Benton Sans Book" panose="02000404020000020004" pitchFamily="2" charset="77"/>
                <a:cs typeface="Benton Sans Book" panose="02000404020000020004" pitchFamily="2" charset="77"/>
              </a:defRPr>
            </a:lvl1pPr>
          </a:lstStyle>
          <a:p>
            <a:pPr lvl="0"/>
            <a:r>
              <a:rPr lang="en-US" noProof="0"/>
              <a:t>Click icon to add picture</a:t>
            </a:r>
          </a:p>
        </p:txBody>
      </p:sp>
      <p:sp>
        <p:nvSpPr>
          <p:cNvPr id="7"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 Sans Medium" panose="02000504020000020004" pitchFamily="2" charset="77"/>
                <a:cs typeface="Benton Sans Medium" panose="02000504020000020004" pitchFamily="2" charset="77"/>
              </a:defRPr>
            </a:lvl1pPr>
          </a:lstStyle>
          <a:p>
            <a:pPr lvl="0"/>
            <a:r>
              <a:rPr lang="en-US"/>
              <a:t>Edit Master text styles</a:t>
            </a:r>
          </a:p>
        </p:txBody>
      </p:sp>
    </p:spTree>
    <p:extLst>
      <p:ext uri="{BB962C8B-B14F-4D97-AF65-F5344CB8AC3E}">
        <p14:creationId xmlns:p14="http://schemas.microsoft.com/office/powerpoint/2010/main" val="789015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587064" y="1577929"/>
            <a:ext cx="11061443" cy="4465805"/>
          </a:xfrm>
          <a:prstGeom prst="rect">
            <a:avLst/>
          </a:prstGeom>
        </p:spPr>
        <p:txBody>
          <a:bodyPr lIns="0" tIns="0" rIns="0" bIns="0"/>
          <a:lstStyle>
            <a:lvl1pPr marL="0" indent="0">
              <a:buSzPct val="120000"/>
              <a:buFontTx/>
              <a:buNone/>
              <a:defRPr sz="2333" b="0" i="0">
                <a:solidFill>
                  <a:schemeClr val="accent5"/>
                </a:solidFill>
                <a:latin typeface="Benton Sans Book" panose="02000404020000020004" pitchFamily="2" charset="77"/>
                <a:cs typeface="Benton Sans Book" panose="02000404020000020004" pitchFamily="2" charset="77"/>
              </a:defRPr>
            </a:lvl1pPr>
          </a:lstStyle>
          <a:p>
            <a:pPr lvl="0"/>
            <a:r>
              <a:rPr lang="en-US" noProof="0"/>
              <a:t>Click icon to add table</a:t>
            </a:r>
          </a:p>
        </p:txBody>
      </p:sp>
      <p:sp>
        <p:nvSpPr>
          <p:cNvPr id="5" name="Text Placeholder 5"/>
          <p:cNvSpPr>
            <a:spLocks noGrp="1"/>
          </p:cNvSpPr>
          <p:nvPr>
            <p:ph type="body" sz="quarter" idx="12"/>
          </p:nvPr>
        </p:nvSpPr>
        <p:spPr>
          <a:xfrm>
            <a:off x="591714" y="498916"/>
            <a:ext cx="11057578" cy="480901"/>
          </a:xfrm>
          <a:prstGeom prst="rect">
            <a:avLst/>
          </a:prstGeom>
        </p:spPr>
        <p:txBody>
          <a:bodyPr wrap="square" lIns="0" tIns="0" rIns="0" bIns="0">
            <a:spAutoFit/>
          </a:bodyPr>
          <a:lstStyle>
            <a:lvl1pPr marL="0" indent="0">
              <a:lnSpc>
                <a:spcPct val="80000"/>
              </a:lnSpc>
              <a:buFontTx/>
              <a:buNone/>
              <a:defRPr sz="3750" b="0" i="0">
                <a:solidFill>
                  <a:srgbClr val="4C4C4C"/>
                </a:solidFill>
                <a:latin typeface="Benton Sans Medium" panose="02000504020000020004" pitchFamily="2" charset="77"/>
                <a:cs typeface="Benton Sans Medium" panose="02000504020000020004" pitchFamily="2" charset="77"/>
              </a:defRPr>
            </a:lvl1pPr>
          </a:lstStyle>
          <a:p>
            <a:pPr lvl="0"/>
            <a:r>
              <a:rPr lang="en-US"/>
              <a:t>Edit Master text styles</a:t>
            </a:r>
          </a:p>
        </p:txBody>
      </p:sp>
    </p:spTree>
    <p:extLst>
      <p:ext uri="{BB962C8B-B14F-4D97-AF65-F5344CB8AC3E}">
        <p14:creationId xmlns:p14="http://schemas.microsoft.com/office/powerpoint/2010/main" val="630108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PageImage_NoColorBar">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0" y="0"/>
            <a:ext cx="12192000" cy="6858000"/>
          </a:xfrm>
          <a:prstGeom prst="rect">
            <a:avLst/>
          </a:prstGeom>
          <a:solidFill>
            <a:schemeClr val="bg1"/>
          </a:solidFill>
          <a:ln w="6350" cmpd="sng">
            <a:solidFill>
              <a:srgbClr val="666666"/>
            </a:solidFill>
          </a:ln>
        </p:spPr>
        <p:txBody>
          <a:bodyPr lIns="91440" tIns="45720" rIns="91440" bIns="45720"/>
          <a:lstStyle>
            <a:lvl1pPr marL="0" indent="0">
              <a:buFontTx/>
              <a:buNone/>
              <a:defRPr sz="2333" b="0" i="0">
                <a:solidFill>
                  <a:schemeClr val="accent5"/>
                </a:solidFill>
                <a:latin typeface="Benton Sans Book" panose="02000404020000020004" pitchFamily="2" charset="77"/>
                <a:cs typeface="Benton Sans Book" panose="02000404020000020004" pitchFamily="2" charset="77"/>
              </a:defRPr>
            </a:lvl1pPr>
          </a:lstStyle>
          <a:p>
            <a:pPr lvl="0"/>
            <a:r>
              <a:rPr lang="en-US" noProof="0"/>
              <a:t>Click icon to add picture</a:t>
            </a:r>
          </a:p>
        </p:txBody>
      </p:sp>
    </p:spTree>
    <p:extLst>
      <p:ext uri="{BB962C8B-B14F-4D97-AF65-F5344CB8AC3E}">
        <p14:creationId xmlns:p14="http://schemas.microsoft.com/office/powerpoint/2010/main" val="3492411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Page Image w Color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6858002"/>
          </a:xfrm>
          <a:prstGeom prst="rect">
            <a:avLst/>
          </a:prstGeom>
          <a:ln w="6350" cmpd="sng">
            <a:solidFill>
              <a:schemeClr val="tx1"/>
            </a:solidFill>
          </a:ln>
        </p:spPr>
        <p:txBody>
          <a:bodyPr lIns="91440" tIns="45720" rIns="91440" bIns="45720"/>
          <a:lstStyle>
            <a:lvl1pPr marL="0" indent="0">
              <a:buFontTx/>
              <a:buNone/>
              <a:defRPr sz="2333" b="0" i="0">
                <a:solidFill>
                  <a:schemeClr val="accent5"/>
                </a:solidFill>
                <a:latin typeface="Benton Sans Book" panose="02000404020000020004" pitchFamily="2" charset="77"/>
                <a:cs typeface="Benton Sans Book" panose="02000404020000020004" pitchFamily="2" charset="77"/>
              </a:defRPr>
            </a:lvl1pPr>
          </a:lstStyle>
          <a:p>
            <a:pPr lvl="0"/>
            <a:r>
              <a:rPr lang="en-US" noProof="0"/>
              <a:t>Click icon to add picture</a:t>
            </a:r>
          </a:p>
        </p:txBody>
      </p:sp>
    </p:spTree>
    <p:extLst>
      <p:ext uri="{BB962C8B-B14F-4D97-AF65-F5344CB8AC3E}">
        <p14:creationId xmlns:p14="http://schemas.microsoft.com/office/powerpoint/2010/main" val="2643247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ED168-B593-464F-9846-ABFDB6D08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56358A-647B-BD46-95BC-A31A77F11CCA}"/>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4" name="Footer Placeholder 3">
            <a:extLst>
              <a:ext uri="{FF2B5EF4-FFF2-40B4-BE49-F238E27FC236}">
                <a16:creationId xmlns:a16="http://schemas.microsoft.com/office/drawing/2014/main" id="{244F1E00-51A6-BE40-BB2D-79B94B4436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531F29-2DCB-F744-B6D0-EB8D446E1A6B}"/>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14831635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169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ank - Orange">
    <p:bg>
      <p:bgPr>
        <a:solidFill>
          <a:srgbClr val="DA7A3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73E50-7157-6640-A5E0-9FC5F35176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933A3AA-63A5-7441-BE97-9D185964E4FC}"/>
              </a:ext>
            </a:extLst>
          </p:cNvPr>
          <p:cNvPicPr>
            <a:picLocks noChangeAspect="1"/>
          </p:cNvPicPr>
          <p:nvPr userDrawn="1"/>
        </p:nvPicPr>
        <p:blipFill>
          <a:blip r:embed="rId3"/>
          <a:stretch>
            <a:fillRect/>
          </a:stretch>
        </p:blipFill>
        <p:spPr>
          <a:xfrm>
            <a:off x="10745305" y="6440107"/>
            <a:ext cx="1192696" cy="246303"/>
          </a:xfrm>
          <a:prstGeom prst="rect">
            <a:avLst/>
          </a:prstGeom>
        </p:spPr>
      </p:pic>
    </p:spTree>
    <p:extLst>
      <p:ext uri="{BB962C8B-B14F-4D97-AF65-F5344CB8AC3E}">
        <p14:creationId xmlns:p14="http://schemas.microsoft.com/office/powerpoint/2010/main" val="1148451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ank - Yellow">
    <p:bg>
      <p:bgPr>
        <a:solidFill>
          <a:srgbClr val="DF934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9FE2D-6CD2-BB4F-BB8B-A83C21A699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C2397A4-ECF2-5B4E-A55C-11AD05C96784}"/>
              </a:ext>
            </a:extLst>
          </p:cNvPr>
          <p:cNvPicPr>
            <a:picLocks noChangeAspect="1"/>
          </p:cNvPicPr>
          <p:nvPr userDrawn="1"/>
        </p:nvPicPr>
        <p:blipFill>
          <a:blip r:embed="rId3"/>
          <a:stretch>
            <a:fillRect/>
          </a:stretch>
        </p:blipFill>
        <p:spPr>
          <a:xfrm>
            <a:off x="10745305" y="6440107"/>
            <a:ext cx="1192696" cy="246303"/>
          </a:xfrm>
          <a:prstGeom prst="rect">
            <a:avLst/>
          </a:prstGeom>
        </p:spPr>
      </p:pic>
    </p:spTree>
    <p:extLst>
      <p:ext uri="{BB962C8B-B14F-4D97-AF65-F5344CB8AC3E}">
        <p14:creationId xmlns:p14="http://schemas.microsoft.com/office/powerpoint/2010/main" val="37004015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lank - Red">
    <p:bg>
      <p:bgPr>
        <a:solidFill>
          <a:srgbClr val="B833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1E6C6-FB82-054A-9A91-A21C6E4615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88CD904-70E7-C543-B05B-50556F8242BC}"/>
              </a:ext>
            </a:extLst>
          </p:cNvPr>
          <p:cNvPicPr>
            <a:picLocks noChangeAspect="1"/>
          </p:cNvPicPr>
          <p:nvPr userDrawn="1"/>
        </p:nvPicPr>
        <p:blipFill>
          <a:blip r:embed="rId3"/>
          <a:stretch>
            <a:fillRect/>
          </a:stretch>
        </p:blipFill>
        <p:spPr>
          <a:xfrm>
            <a:off x="10745305" y="6440107"/>
            <a:ext cx="1192696" cy="246303"/>
          </a:xfrm>
          <a:prstGeom prst="rect">
            <a:avLst/>
          </a:prstGeom>
        </p:spPr>
      </p:pic>
    </p:spTree>
    <p:extLst>
      <p:ext uri="{BB962C8B-B14F-4D97-AF65-F5344CB8AC3E}">
        <p14:creationId xmlns:p14="http://schemas.microsoft.com/office/powerpoint/2010/main" val="3599753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lank - Blue">
    <p:bg>
      <p:bgPr>
        <a:solidFill>
          <a:srgbClr val="27447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201C1-A61A-FA4E-8118-1F19FEC442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12F3683-D1C7-E74E-B9C7-99C8A352F085}"/>
              </a:ext>
            </a:extLst>
          </p:cNvPr>
          <p:cNvPicPr>
            <a:picLocks noChangeAspect="1"/>
          </p:cNvPicPr>
          <p:nvPr userDrawn="1"/>
        </p:nvPicPr>
        <p:blipFill>
          <a:blip r:embed="rId3"/>
          <a:stretch>
            <a:fillRect/>
          </a:stretch>
        </p:blipFill>
        <p:spPr>
          <a:xfrm>
            <a:off x="10745305" y="6440107"/>
            <a:ext cx="1192696" cy="246303"/>
          </a:xfrm>
          <a:prstGeom prst="rect">
            <a:avLst/>
          </a:prstGeom>
        </p:spPr>
      </p:pic>
    </p:spTree>
    <p:extLst>
      <p:ext uri="{BB962C8B-B14F-4D97-AF65-F5344CB8AC3E}">
        <p14:creationId xmlns:p14="http://schemas.microsoft.com/office/powerpoint/2010/main" val="753670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 Purple">
    <p:bg>
      <p:bgPr>
        <a:solidFill>
          <a:srgbClr val="5C66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C2F33-7D81-CF40-8BD9-495534ACFB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E22475E-5262-2545-8B4E-B5192B2A057F}"/>
              </a:ext>
            </a:extLst>
          </p:cNvPr>
          <p:cNvPicPr>
            <a:picLocks noChangeAspect="1"/>
          </p:cNvPicPr>
          <p:nvPr userDrawn="1"/>
        </p:nvPicPr>
        <p:blipFill>
          <a:blip r:embed="rId3"/>
          <a:stretch>
            <a:fillRect/>
          </a:stretch>
        </p:blipFill>
        <p:spPr>
          <a:xfrm>
            <a:off x="10745305" y="6440107"/>
            <a:ext cx="1192696" cy="246303"/>
          </a:xfrm>
          <a:prstGeom prst="rect">
            <a:avLst/>
          </a:prstGeom>
        </p:spPr>
      </p:pic>
    </p:spTree>
    <p:extLst>
      <p:ext uri="{BB962C8B-B14F-4D97-AF65-F5344CB8AC3E}">
        <p14:creationId xmlns:p14="http://schemas.microsoft.com/office/powerpoint/2010/main" val="15975580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 Dk Teal">
    <p:bg>
      <p:bgPr>
        <a:solidFill>
          <a:srgbClr val="63869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F2A2C-FEC4-D24C-ADFF-E250BB6272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F78EFF4-0525-FD4F-849F-9CC487EA3DE6}"/>
              </a:ext>
            </a:extLst>
          </p:cNvPr>
          <p:cNvPicPr>
            <a:picLocks noChangeAspect="1"/>
          </p:cNvPicPr>
          <p:nvPr userDrawn="1"/>
        </p:nvPicPr>
        <p:blipFill>
          <a:blip r:embed="rId3"/>
          <a:stretch>
            <a:fillRect/>
          </a:stretch>
        </p:blipFill>
        <p:spPr>
          <a:xfrm>
            <a:off x="10745305" y="6440107"/>
            <a:ext cx="1192696" cy="246303"/>
          </a:xfrm>
          <a:prstGeom prst="rect">
            <a:avLst/>
          </a:prstGeom>
        </p:spPr>
      </p:pic>
    </p:spTree>
    <p:extLst>
      <p:ext uri="{BB962C8B-B14F-4D97-AF65-F5344CB8AC3E}">
        <p14:creationId xmlns:p14="http://schemas.microsoft.com/office/powerpoint/2010/main" val="1450797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 Lt Teal">
    <p:bg>
      <p:bgPr>
        <a:solidFill>
          <a:srgbClr val="7898A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6A104-AC78-6A4D-BDEE-9EBB7E3686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A27EF35-908B-9040-B9E3-E8887354B97D}"/>
              </a:ext>
            </a:extLst>
          </p:cNvPr>
          <p:cNvPicPr>
            <a:picLocks noChangeAspect="1"/>
          </p:cNvPicPr>
          <p:nvPr userDrawn="1"/>
        </p:nvPicPr>
        <p:blipFill>
          <a:blip r:embed="rId3"/>
          <a:stretch>
            <a:fillRect/>
          </a:stretch>
        </p:blipFill>
        <p:spPr>
          <a:xfrm>
            <a:off x="10745305" y="6440107"/>
            <a:ext cx="1192696" cy="246303"/>
          </a:xfrm>
          <a:prstGeom prst="rect">
            <a:avLst/>
          </a:prstGeom>
        </p:spPr>
      </p:pic>
    </p:spTree>
    <p:extLst>
      <p:ext uri="{BB962C8B-B14F-4D97-AF65-F5344CB8AC3E}">
        <p14:creationId xmlns:p14="http://schemas.microsoft.com/office/powerpoint/2010/main" val="26069623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 name="Rectangle 1"/>
          <p:cNvSpPr/>
          <p:nvPr/>
        </p:nvSpPr>
        <p:spPr>
          <a:xfrm>
            <a:off x="0" y="0"/>
            <a:ext cx="12192000" cy="698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8474" fontAlgn="auto">
              <a:spcBef>
                <a:spcPts val="0"/>
              </a:spcBef>
              <a:spcAft>
                <a:spcPts val="0"/>
              </a:spcAft>
              <a:defRPr/>
            </a:pPr>
            <a:endParaRPr lang="en-US" sz="1500">
              <a:latin typeface="BentonSans Book"/>
            </a:endParaRPr>
          </a:p>
        </p:txBody>
      </p:sp>
      <p:pic>
        <p:nvPicPr>
          <p:cNvPr id="3" name="Picture 6" descr="tableau_rgb.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87185" y="2803622"/>
            <a:ext cx="6017631" cy="1250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11355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ogo Slide - Orange">
    <p:bg>
      <p:bgPr>
        <a:solidFill>
          <a:srgbClr val="DA7A3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1C50B4-1050-3C46-B96D-471353A85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23933A-2B19-FA4E-A9C9-AB24E43E46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7182" y="2807651"/>
            <a:ext cx="6017632" cy="1242698"/>
          </a:xfrm>
          <a:prstGeom prst="rect">
            <a:avLst/>
          </a:prstGeom>
        </p:spPr>
      </p:pic>
    </p:spTree>
    <p:extLst>
      <p:ext uri="{BB962C8B-B14F-4D97-AF65-F5344CB8AC3E}">
        <p14:creationId xmlns:p14="http://schemas.microsoft.com/office/powerpoint/2010/main" val="68913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1513C3-7306-7241-942E-6FBFA4FA0A10}"/>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3" name="Footer Placeholder 2">
            <a:extLst>
              <a:ext uri="{FF2B5EF4-FFF2-40B4-BE49-F238E27FC236}">
                <a16:creationId xmlns:a16="http://schemas.microsoft.com/office/drawing/2014/main" id="{F3464169-A8CF-4E49-AB83-D7382EDC26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CDD08A-27BC-6D4B-A288-D34A7A23B75B}"/>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1879039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ogo Slide - Yellow">
    <p:bg>
      <p:bgPr>
        <a:solidFill>
          <a:srgbClr val="DF934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4762C0-C846-E047-8A3E-A1745FB07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EE41A92-5BD7-E646-89C2-522B79FC56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7182" y="2807651"/>
            <a:ext cx="6017632" cy="1242698"/>
          </a:xfrm>
          <a:prstGeom prst="rect">
            <a:avLst/>
          </a:prstGeom>
        </p:spPr>
      </p:pic>
    </p:spTree>
    <p:extLst>
      <p:ext uri="{BB962C8B-B14F-4D97-AF65-F5344CB8AC3E}">
        <p14:creationId xmlns:p14="http://schemas.microsoft.com/office/powerpoint/2010/main" val="10911866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ogo Slide - Red">
    <p:bg>
      <p:bgPr>
        <a:solidFill>
          <a:srgbClr val="B8333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C9E06D-C023-1C4D-B3E3-C11CE68F43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772B6EE-5551-F048-AABC-16D906B6E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7182" y="2807651"/>
            <a:ext cx="6017632" cy="1242698"/>
          </a:xfrm>
          <a:prstGeom prst="rect">
            <a:avLst/>
          </a:prstGeom>
        </p:spPr>
      </p:pic>
    </p:spTree>
    <p:extLst>
      <p:ext uri="{BB962C8B-B14F-4D97-AF65-F5344CB8AC3E}">
        <p14:creationId xmlns:p14="http://schemas.microsoft.com/office/powerpoint/2010/main" val="3908210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ogo Slide - Blue">
    <p:bg>
      <p:bgPr>
        <a:solidFill>
          <a:srgbClr val="27447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10CA-8EC6-624C-B038-257CEB7BA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8FF7BE8-70C7-D448-A425-DF86FDEC58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7182" y="2807651"/>
            <a:ext cx="6017632" cy="1242698"/>
          </a:xfrm>
          <a:prstGeom prst="rect">
            <a:avLst/>
          </a:prstGeom>
        </p:spPr>
      </p:pic>
    </p:spTree>
    <p:extLst>
      <p:ext uri="{BB962C8B-B14F-4D97-AF65-F5344CB8AC3E}">
        <p14:creationId xmlns:p14="http://schemas.microsoft.com/office/powerpoint/2010/main" val="4037034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ogo Slide - Purple">
    <p:bg>
      <p:bgPr>
        <a:solidFill>
          <a:srgbClr val="5C66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88D80-BDAC-9043-989B-73B3F7A75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0456DFD-AFB9-8D43-A25C-2F6E3AC4BF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7182" y="2807651"/>
            <a:ext cx="6017632" cy="1242698"/>
          </a:xfrm>
          <a:prstGeom prst="rect">
            <a:avLst/>
          </a:prstGeom>
        </p:spPr>
      </p:pic>
    </p:spTree>
    <p:extLst>
      <p:ext uri="{BB962C8B-B14F-4D97-AF65-F5344CB8AC3E}">
        <p14:creationId xmlns:p14="http://schemas.microsoft.com/office/powerpoint/2010/main" val="16667878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go Slide - Dk Teal">
    <p:bg>
      <p:bgPr>
        <a:solidFill>
          <a:srgbClr val="63869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2E07DB-F2E0-9044-B998-4F203A273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01FCBF5-BDF2-1C47-84ED-4C5B11D922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7182" y="2807651"/>
            <a:ext cx="6017632" cy="1242698"/>
          </a:xfrm>
          <a:prstGeom prst="rect">
            <a:avLst/>
          </a:prstGeom>
        </p:spPr>
      </p:pic>
    </p:spTree>
    <p:extLst>
      <p:ext uri="{BB962C8B-B14F-4D97-AF65-F5344CB8AC3E}">
        <p14:creationId xmlns:p14="http://schemas.microsoft.com/office/powerpoint/2010/main" val="396414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ogo Slide - Lt Teal">
    <p:bg>
      <p:bgPr>
        <a:solidFill>
          <a:srgbClr val="7898A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1ADA4-6137-BA40-BB14-594D9C06B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5257037-A5B9-304C-9349-59D68371F9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7182" y="2807651"/>
            <a:ext cx="6017632" cy="1242698"/>
          </a:xfrm>
          <a:prstGeom prst="rect">
            <a:avLst/>
          </a:prstGeom>
        </p:spPr>
      </p:pic>
    </p:spTree>
    <p:extLst>
      <p:ext uri="{BB962C8B-B14F-4D97-AF65-F5344CB8AC3E}">
        <p14:creationId xmlns:p14="http://schemas.microsoft.com/office/powerpoint/2010/main" val="2845452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2020400"/>
            <a:ext cx="9144000" cy="148956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12/1/20</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5966533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1121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43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D71B92-AEA9-254E-B171-D7AC57F63C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E71667-A26F-F14A-9237-01D1617DD1B4}"/>
              </a:ext>
            </a:extLst>
          </p:cNvPr>
          <p:cNvSpPr>
            <a:spLocks noGrp="1"/>
          </p:cNvSpPr>
          <p:nvPr>
            <p:ph type="ctrTitle"/>
          </p:nvPr>
        </p:nvSpPr>
        <p:spPr>
          <a:xfrm>
            <a:off x="907983" y="949325"/>
            <a:ext cx="9144000" cy="2387600"/>
          </a:xfrm>
        </p:spPr>
        <p:txBody>
          <a:bodyPr anchor="b">
            <a:normAutofit/>
          </a:bodyPr>
          <a:lstStyle>
            <a:lvl1pPr algn="l">
              <a:defRPr sz="4000" b="1" i="0" baseline="0">
                <a:solidFill>
                  <a:schemeClr val="bg1"/>
                </a:solidFill>
                <a:latin typeface="Benton Sans" panose="0200050402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55ADEEB0-C197-D345-8387-D8441CB09656}"/>
              </a:ext>
            </a:extLst>
          </p:cNvPr>
          <p:cNvSpPr>
            <a:spLocks noGrp="1"/>
          </p:cNvSpPr>
          <p:nvPr>
            <p:ph type="subTitle" idx="1"/>
          </p:nvPr>
        </p:nvSpPr>
        <p:spPr>
          <a:xfrm>
            <a:off x="907983" y="3429000"/>
            <a:ext cx="9144000" cy="1655762"/>
          </a:xfrm>
        </p:spPr>
        <p:txBody>
          <a:bodyPr/>
          <a:lstStyle>
            <a:lvl1pPr marL="0" indent="0" algn="l">
              <a:buNone/>
              <a:defRPr sz="2400" baseline="0">
                <a:solidFill>
                  <a:schemeClr val="bg1"/>
                </a:solidFill>
                <a:latin typeface="Benton Sans" panose="0200050402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101C6BF-13C3-6743-9D9B-798159271901}"/>
              </a:ext>
            </a:extLst>
          </p:cNvPr>
          <p:cNvPicPr>
            <a:picLocks noChangeAspect="1"/>
          </p:cNvPicPr>
          <p:nvPr userDrawn="1"/>
        </p:nvPicPr>
        <p:blipFill>
          <a:blip r:embed="rId3"/>
          <a:stretch>
            <a:fillRect/>
          </a:stretch>
        </p:blipFill>
        <p:spPr>
          <a:xfrm>
            <a:off x="907983" y="1377799"/>
            <a:ext cx="2690869" cy="555926"/>
          </a:xfrm>
          <a:prstGeom prst="rect">
            <a:avLst/>
          </a:prstGeom>
        </p:spPr>
      </p:pic>
    </p:spTree>
    <p:extLst>
      <p:ext uri="{BB962C8B-B14F-4D97-AF65-F5344CB8AC3E}">
        <p14:creationId xmlns:p14="http://schemas.microsoft.com/office/powerpoint/2010/main" val="3431476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70D0A5-AEF1-AD4A-8385-F28D9C1AD20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E71667-A26F-F14A-9237-01D1617DD1B4}"/>
              </a:ext>
            </a:extLst>
          </p:cNvPr>
          <p:cNvSpPr>
            <a:spLocks noGrp="1"/>
          </p:cNvSpPr>
          <p:nvPr>
            <p:ph type="ctrTitle"/>
          </p:nvPr>
        </p:nvSpPr>
        <p:spPr>
          <a:xfrm>
            <a:off x="907983" y="949325"/>
            <a:ext cx="9144000" cy="2387600"/>
          </a:xfrm>
        </p:spPr>
        <p:txBody>
          <a:bodyPr anchor="b">
            <a:normAutofit/>
          </a:bodyPr>
          <a:lstStyle>
            <a:lvl1pPr algn="l">
              <a:defRPr sz="4000" b="1" i="0" baseline="0">
                <a:solidFill>
                  <a:schemeClr val="bg1"/>
                </a:solidFill>
                <a:latin typeface="Benton Sans" panose="0200050402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55ADEEB0-C197-D345-8387-D8441CB09656}"/>
              </a:ext>
            </a:extLst>
          </p:cNvPr>
          <p:cNvSpPr>
            <a:spLocks noGrp="1"/>
          </p:cNvSpPr>
          <p:nvPr>
            <p:ph type="subTitle" idx="1"/>
          </p:nvPr>
        </p:nvSpPr>
        <p:spPr>
          <a:xfrm>
            <a:off x="907983" y="3429000"/>
            <a:ext cx="9144000" cy="1655762"/>
          </a:xfrm>
        </p:spPr>
        <p:txBody>
          <a:bodyPr/>
          <a:lstStyle>
            <a:lvl1pPr marL="0" indent="0" algn="l">
              <a:buNone/>
              <a:defRPr sz="2400" baseline="0">
                <a:solidFill>
                  <a:schemeClr val="bg1"/>
                </a:solidFill>
                <a:latin typeface="Benton Sans" panose="0200050402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101C6BF-13C3-6743-9D9B-798159271901}"/>
              </a:ext>
            </a:extLst>
          </p:cNvPr>
          <p:cNvPicPr>
            <a:picLocks noChangeAspect="1"/>
          </p:cNvPicPr>
          <p:nvPr userDrawn="1"/>
        </p:nvPicPr>
        <p:blipFill>
          <a:blip r:embed="rId3"/>
          <a:stretch>
            <a:fillRect/>
          </a:stretch>
        </p:blipFill>
        <p:spPr>
          <a:xfrm>
            <a:off x="907983" y="1377799"/>
            <a:ext cx="2690869" cy="555926"/>
          </a:xfrm>
          <a:prstGeom prst="rect">
            <a:avLst/>
          </a:prstGeom>
        </p:spPr>
      </p:pic>
    </p:spTree>
    <p:extLst>
      <p:ext uri="{BB962C8B-B14F-4D97-AF65-F5344CB8AC3E}">
        <p14:creationId xmlns:p14="http://schemas.microsoft.com/office/powerpoint/2010/main" val="3235793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9B10-42FB-B44E-8FF5-04F086ADD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ABF1A3-32E3-ED46-BFF6-BF9109E7D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11D365-46E6-8F4B-AF05-C96BF7261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447F1-806C-3E44-B72E-19EBA3F0F90A}"/>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6" name="Footer Placeholder 5">
            <a:extLst>
              <a:ext uri="{FF2B5EF4-FFF2-40B4-BE49-F238E27FC236}">
                <a16:creationId xmlns:a16="http://schemas.microsoft.com/office/drawing/2014/main" id="{663057E2-CE9E-0F4E-9B4D-6A7190D9C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79951-D8D5-554A-B0EC-174402874FEF}"/>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450881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CFF2BA-6DF2-054A-A7CE-C33F6D4218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62000-2313-DB44-A0E7-A07AAE9472CE}"/>
              </a:ext>
            </a:extLst>
          </p:cNvPr>
          <p:cNvSpPr>
            <a:spLocks noGrp="1"/>
          </p:cNvSpPr>
          <p:nvPr>
            <p:ph type="title"/>
          </p:nvPr>
        </p:nvSpPr>
        <p:spPr/>
        <p:txBody>
          <a:bodyPr>
            <a:normAutofit/>
          </a:bodyPr>
          <a:lstStyle>
            <a:lvl1pPr>
              <a:defRPr sz="3600" baseline="0">
                <a:solidFill>
                  <a:schemeClr val="accent5"/>
                </a:solidFill>
                <a:latin typeface="Benton Sans Book" panose="02000404020000020004"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49B8332F-5A13-0F42-BEEB-8C92A36F4A8B}"/>
              </a:ext>
            </a:extLst>
          </p:cNvPr>
          <p:cNvSpPr>
            <a:spLocks noGrp="1"/>
          </p:cNvSpPr>
          <p:nvPr>
            <p:ph idx="1"/>
          </p:nvPr>
        </p:nvSpPr>
        <p:spPr/>
        <p:txBody>
          <a:bodyPr/>
          <a:lstStyle>
            <a:lvl1pPr>
              <a:defRPr baseline="0">
                <a:solidFill>
                  <a:schemeClr val="accent5"/>
                </a:solidFill>
                <a:latin typeface="Benton Sans Book" panose="02000404020000020004" pitchFamily="2" charset="77"/>
              </a:defRPr>
            </a:lvl1pPr>
            <a:lvl2pPr>
              <a:defRPr baseline="0">
                <a:solidFill>
                  <a:schemeClr val="accent5"/>
                </a:solidFill>
                <a:latin typeface="Benton Sans Book" panose="02000404020000020004" pitchFamily="2" charset="77"/>
              </a:defRPr>
            </a:lvl2pPr>
            <a:lvl3pPr>
              <a:defRPr baseline="0">
                <a:solidFill>
                  <a:schemeClr val="accent5"/>
                </a:solidFill>
                <a:latin typeface="Benton Sans Book" panose="02000404020000020004" pitchFamily="2" charset="77"/>
              </a:defRPr>
            </a:lvl3pPr>
            <a:lvl4pPr>
              <a:defRPr baseline="0">
                <a:solidFill>
                  <a:schemeClr val="accent5"/>
                </a:solidFill>
                <a:latin typeface="Benton Sans Book" panose="02000404020000020004" pitchFamily="2" charset="77"/>
              </a:defRPr>
            </a:lvl4pPr>
            <a:lvl5pPr>
              <a:defRPr baseline="0">
                <a:solidFill>
                  <a:schemeClr val="accent5"/>
                </a:solidFill>
                <a:latin typeface="Benton Sans Book" panose="0200040402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68027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116E9F-AFC8-F549-884E-32177D6588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75807B-F9B7-6540-A665-363F84238ECC}"/>
              </a:ext>
            </a:extLst>
          </p:cNvPr>
          <p:cNvSpPr>
            <a:spLocks noGrp="1"/>
          </p:cNvSpPr>
          <p:nvPr>
            <p:ph type="title"/>
          </p:nvPr>
        </p:nvSpPr>
        <p:spPr>
          <a:xfrm>
            <a:off x="831850" y="1084096"/>
            <a:ext cx="10515600" cy="2852737"/>
          </a:xfrm>
        </p:spPr>
        <p:txBody>
          <a:bodyPr anchor="b">
            <a:normAutofit/>
          </a:bodyPr>
          <a:lstStyle>
            <a:lvl1pPr>
              <a:defRPr sz="3600" b="1" i="0" baseline="0">
                <a:solidFill>
                  <a:schemeClr val="bg1"/>
                </a:solidFill>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18025393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4A0FBD-A958-884C-A0F3-1E92DAAAEE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75807B-F9B7-6540-A665-363F84238ECC}"/>
              </a:ext>
            </a:extLst>
          </p:cNvPr>
          <p:cNvSpPr>
            <a:spLocks noGrp="1"/>
          </p:cNvSpPr>
          <p:nvPr>
            <p:ph type="title"/>
          </p:nvPr>
        </p:nvSpPr>
        <p:spPr>
          <a:xfrm>
            <a:off x="831850" y="1084096"/>
            <a:ext cx="10515600" cy="2852737"/>
          </a:xfrm>
        </p:spPr>
        <p:txBody>
          <a:bodyPr anchor="b">
            <a:normAutofit/>
          </a:bodyPr>
          <a:lstStyle>
            <a:lvl1pPr>
              <a:defRPr sz="3600" b="1" i="0" baseline="0">
                <a:solidFill>
                  <a:schemeClr val="bg1"/>
                </a:solidFill>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13225975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75C24-5195-7D46-BA39-81E4E1ECFB9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75807B-F9B7-6540-A665-363F84238ECC}"/>
              </a:ext>
            </a:extLst>
          </p:cNvPr>
          <p:cNvSpPr>
            <a:spLocks noGrp="1"/>
          </p:cNvSpPr>
          <p:nvPr>
            <p:ph type="title"/>
          </p:nvPr>
        </p:nvSpPr>
        <p:spPr>
          <a:xfrm>
            <a:off x="831850" y="1084096"/>
            <a:ext cx="10515600" cy="2852737"/>
          </a:xfrm>
        </p:spPr>
        <p:txBody>
          <a:bodyPr anchor="b">
            <a:normAutofit/>
          </a:bodyPr>
          <a:lstStyle>
            <a:lvl1pPr>
              <a:defRPr sz="3600" b="1" i="0" baseline="0">
                <a:solidFill>
                  <a:schemeClr val="bg1"/>
                </a:solidFill>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5104173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A97E4D-B038-444E-B7B8-D4D9FC4D8A4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51C36-C43F-2A45-9351-F9DE08C0866A}"/>
              </a:ext>
            </a:extLst>
          </p:cNvPr>
          <p:cNvSpPr>
            <a:spLocks noGrp="1"/>
          </p:cNvSpPr>
          <p:nvPr>
            <p:ph type="title"/>
          </p:nvPr>
        </p:nvSpPr>
        <p:spPr/>
        <p:txBody>
          <a:bodyPr>
            <a:normAutofit/>
          </a:bodyPr>
          <a:lstStyle>
            <a:lvl1pPr>
              <a:defRPr sz="3600" baseline="0">
                <a:solidFill>
                  <a:schemeClr val="accent5"/>
                </a:solidFill>
                <a:latin typeface="Benton Sans Book" panose="02000404020000020004"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42C18EB9-3BA8-BF4C-A6C8-0DA604944EB8}"/>
              </a:ext>
            </a:extLst>
          </p:cNvPr>
          <p:cNvSpPr>
            <a:spLocks noGrp="1"/>
          </p:cNvSpPr>
          <p:nvPr>
            <p:ph sz="half" idx="1"/>
          </p:nvPr>
        </p:nvSpPr>
        <p:spPr>
          <a:xfrm>
            <a:off x="838200" y="1825625"/>
            <a:ext cx="5181600" cy="4351338"/>
          </a:xfrm>
        </p:spPr>
        <p:txBody>
          <a:bodyPr/>
          <a:lstStyle>
            <a:lvl1pPr>
              <a:defRPr baseline="0">
                <a:solidFill>
                  <a:schemeClr val="accent5"/>
                </a:solidFill>
                <a:latin typeface="Benton Sans Book" panose="02000404020000020004" pitchFamily="2" charset="77"/>
              </a:defRPr>
            </a:lvl1pPr>
            <a:lvl2pPr>
              <a:defRPr baseline="0">
                <a:solidFill>
                  <a:schemeClr val="accent5"/>
                </a:solidFill>
                <a:latin typeface="Benton Sans Book" panose="02000404020000020004" pitchFamily="2" charset="77"/>
              </a:defRPr>
            </a:lvl2pPr>
            <a:lvl3pPr>
              <a:defRPr baseline="0">
                <a:solidFill>
                  <a:schemeClr val="accent5"/>
                </a:solidFill>
                <a:latin typeface="Benton Sans Book" panose="02000404020000020004" pitchFamily="2" charset="77"/>
              </a:defRPr>
            </a:lvl3pPr>
            <a:lvl4pPr>
              <a:defRPr baseline="0">
                <a:solidFill>
                  <a:schemeClr val="accent5"/>
                </a:solidFill>
                <a:latin typeface="Benton Sans Book" panose="02000404020000020004" pitchFamily="2" charset="77"/>
              </a:defRPr>
            </a:lvl4pPr>
            <a:lvl5pPr>
              <a:defRPr baseline="0">
                <a:solidFill>
                  <a:schemeClr val="accent5"/>
                </a:solidFill>
                <a:latin typeface="Benton Sans Book" panose="0200040402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1979E-F228-D442-9D40-2B75B57A2C11}"/>
              </a:ext>
            </a:extLst>
          </p:cNvPr>
          <p:cNvSpPr>
            <a:spLocks noGrp="1"/>
          </p:cNvSpPr>
          <p:nvPr>
            <p:ph sz="half" idx="2"/>
          </p:nvPr>
        </p:nvSpPr>
        <p:spPr>
          <a:xfrm>
            <a:off x="6172200" y="1825625"/>
            <a:ext cx="5181600" cy="4351338"/>
          </a:xfrm>
        </p:spPr>
        <p:txBody>
          <a:bodyPr/>
          <a:lstStyle>
            <a:lvl1pPr>
              <a:defRPr baseline="0">
                <a:solidFill>
                  <a:schemeClr val="accent5"/>
                </a:solidFill>
                <a:latin typeface="Benton Sans" panose="02000504020000020004" pitchFamily="2" charset="77"/>
              </a:defRPr>
            </a:lvl1pPr>
            <a:lvl2pPr>
              <a:defRPr baseline="0">
                <a:solidFill>
                  <a:schemeClr val="accent5"/>
                </a:solidFill>
                <a:latin typeface="Benton Sans" panose="02000504020000020004" pitchFamily="2" charset="77"/>
              </a:defRPr>
            </a:lvl2pPr>
            <a:lvl3pPr>
              <a:defRPr baseline="0">
                <a:solidFill>
                  <a:schemeClr val="accent5"/>
                </a:solidFill>
                <a:latin typeface="Benton Sans" panose="02000504020000020004" pitchFamily="2" charset="77"/>
              </a:defRPr>
            </a:lvl3pPr>
            <a:lvl4pPr>
              <a:defRPr baseline="0">
                <a:solidFill>
                  <a:schemeClr val="accent5"/>
                </a:solidFill>
                <a:latin typeface="Benton Sans" panose="02000504020000020004" pitchFamily="2" charset="77"/>
              </a:defRPr>
            </a:lvl4pPr>
            <a:lvl5pPr>
              <a:defRPr baseline="0">
                <a:solidFill>
                  <a:schemeClr val="accent5"/>
                </a:solidFill>
                <a:latin typeface="Benton Sans" panose="0200050402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440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47671A-AC88-8948-8C57-DC67D0B831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62000-2313-DB44-A0E7-A07AAE9472CE}"/>
              </a:ext>
            </a:extLst>
          </p:cNvPr>
          <p:cNvSpPr>
            <a:spLocks noGrp="1"/>
          </p:cNvSpPr>
          <p:nvPr>
            <p:ph type="title"/>
          </p:nvPr>
        </p:nvSpPr>
        <p:spPr/>
        <p:txBody>
          <a:bodyPr>
            <a:normAutofit/>
          </a:bodyPr>
          <a:lstStyle>
            <a:lvl1pPr>
              <a:defRPr sz="3600" baseline="0">
                <a:solidFill>
                  <a:schemeClr val="accent5"/>
                </a:solidFill>
                <a:latin typeface="Benton Sans Book" panose="02000404020000020004"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49B8332F-5A13-0F42-BEEB-8C92A36F4A8B}"/>
              </a:ext>
            </a:extLst>
          </p:cNvPr>
          <p:cNvSpPr>
            <a:spLocks noGrp="1"/>
          </p:cNvSpPr>
          <p:nvPr>
            <p:ph idx="1"/>
          </p:nvPr>
        </p:nvSpPr>
        <p:spPr/>
        <p:txBody>
          <a:bodyPr/>
          <a:lstStyle>
            <a:lvl1pPr>
              <a:defRPr baseline="0">
                <a:solidFill>
                  <a:schemeClr val="accent5"/>
                </a:solidFill>
                <a:latin typeface="Benton Sans Book" panose="02000404020000020004" pitchFamily="2" charset="77"/>
              </a:defRPr>
            </a:lvl1pPr>
            <a:lvl2pPr>
              <a:defRPr baseline="0">
                <a:solidFill>
                  <a:schemeClr val="accent5"/>
                </a:solidFill>
                <a:latin typeface="Benton Sans Book" panose="02000404020000020004" pitchFamily="2" charset="77"/>
              </a:defRPr>
            </a:lvl2pPr>
            <a:lvl3pPr>
              <a:defRPr baseline="0">
                <a:solidFill>
                  <a:schemeClr val="accent5"/>
                </a:solidFill>
                <a:latin typeface="Benton Sans Book" panose="02000404020000020004" pitchFamily="2" charset="77"/>
              </a:defRPr>
            </a:lvl3pPr>
            <a:lvl4pPr>
              <a:defRPr baseline="0">
                <a:solidFill>
                  <a:schemeClr val="accent5"/>
                </a:solidFill>
                <a:latin typeface="Benton Sans Book" panose="02000404020000020004" pitchFamily="2" charset="77"/>
              </a:defRPr>
            </a:lvl4pPr>
            <a:lvl5pPr>
              <a:defRPr baseline="0">
                <a:solidFill>
                  <a:schemeClr val="accent5"/>
                </a:solidFill>
                <a:latin typeface="Benton Sans Book" panose="0200040402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946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EB0D366-191A-C043-97C0-85E83955599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D526690-6EED-E645-9F32-5CC9AF4FD0F1}"/>
              </a:ext>
            </a:extLst>
          </p:cNvPr>
          <p:cNvPicPr>
            <a:picLocks noChangeAspect="1"/>
          </p:cNvPicPr>
          <p:nvPr userDrawn="1"/>
        </p:nvPicPr>
        <p:blipFill>
          <a:blip r:embed="rId3"/>
          <a:stretch>
            <a:fillRect/>
          </a:stretch>
        </p:blipFill>
        <p:spPr>
          <a:xfrm>
            <a:off x="3708934" y="2984890"/>
            <a:ext cx="4299284" cy="888220"/>
          </a:xfrm>
          <a:prstGeom prst="rect">
            <a:avLst/>
          </a:prstGeom>
        </p:spPr>
      </p:pic>
    </p:spTree>
    <p:extLst>
      <p:ext uri="{BB962C8B-B14F-4D97-AF65-F5344CB8AC3E}">
        <p14:creationId xmlns:p14="http://schemas.microsoft.com/office/powerpoint/2010/main" val="1881895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8866-2A57-CE4A-B8B5-FC8CF2F367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82791E-C77E-6141-B6E6-9A0B03E47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ED67AA-9384-EC43-978E-DF7809846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0C3B88-1C97-2248-B83C-55056A918C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E66469-A389-0A4B-ACC0-4F2414548E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EE0629-C334-C64D-AEEF-6B0933D72140}"/>
              </a:ext>
            </a:extLst>
          </p:cNvPr>
          <p:cNvSpPr>
            <a:spLocks noGrp="1"/>
          </p:cNvSpPr>
          <p:nvPr>
            <p:ph type="dt" sz="half" idx="10"/>
          </p:nvPr>
        </p:nvSpPr>
        <p:spPr/>
        <p:txBody>
          <a:bodyPr/>
          <a:lstStyle/>
          <a:p>
            <a:fld id="{0ECC5079-D621-8D47-9D4D-D75A3F8A625C}" type="datetimeFigureOut">
              <a:rPr lang="en-US" smtClean="0"/>
              <a:t>12/1/20</a:t>
            </a:fld>
            <a:endParaRPr lang="en-US"/>
          </a:p>
        </p:txBody>
      </p:sp>
      <p:sp>
        <p:nvSpPr>
          <p:cNvPr id="8" name="Footer Placeholder 7">
            <a:extLst>
              <a:ext uri="{FF2B5EF4-FFF2-40B4-BE49-F238E27FC236}">
                <a16:creationId xmlns:a16="http://schemas.microsoft.com/office/drawing/2014/main" id="{DECB09BA-7AC2-A242-9BC7-438154B181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0DE03E-3812-AB42-9F34-E745820AB83F}"/>
              </a:ext>
            </a:extLst>
          </p:cNvPr>
          <p:cNvSpPr>
            <a:spLocks noGrp="1"/>
          </p:cNvSpPr>
          <p:nvPr>
            <p:ph type="sldNum" sz="quarter" idx="12"/>
          </p:nvPr>
        </p:nvSpPr>
        <p:spPr/>
        <p:txBody>
          <a:bodyPr/>
          <a:lstStyle/>
          <a:p>
            <a:fld id="{0154830D-4D1F-2A46-B90A-6333400DAAE7}" type="slidenum">
              <a:rPr lang="en-US" smtClean="0"/>
              <a:t>‹#›</a:t>
            </a:fld>
            <a:endParaRPr lang="en-US"/>
          </a:p>
        </p:txBody>
      </p:sp>
    </p:spTree>
    <p:extLst>
      <p:ext uri="{BB962C8B-B14F-4D97-AF65-F5344CB8AC3E}">
        <p14:creationId xmlns:p14="http://schemas.microsoft.com/office/powerpoint/2010/main" val="20191803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3148-DFC1-DE46-82B5-49BC1FEEFB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82BEDF-2A79-F74A-9448-5E173D0A3D0A}"/>
              </a:ext>
            </a:extLst>
          </p:cNvPr>
          <p:cNvSpPr>
            <a:spLocks noGrp="1"/>
          </p:cNvSpPr>
          <p:nvPr>
            <p:ph type="dt" sz="half" idx="10"/>
          </p:nvPr>
        </p:nvSpPr>
        <p:spPr/>
        <p:txBody>
          <a:bodyPr/>
          <a:lstStyle/>
          <a:p>
            <a:fld id="{0ECC5079-D621-8D47-9D4D-D75A3F8A625C}" type="datetimeFigureOut">
              <a:rPr lang="en-US" smtClean="0"/>
              <a:t>12/1/20</a:t>
            </a:fld>
            <a:endParaRPr lang="en-US"/>
          </a:p>
        </p:txBody>
      </p:sp>
      <p:sp>
        <p:nvSpPr>
          <p:cNvPr id="4" name="Footer Placeholder 3">
            <a:extLst>
              <a:ext uri="{FF2B5EF4-FFF2-40B4-BE49-F238E27FC236}">
                <a16:creationId xmlns:a16="http://schemas.microsoft.com/office/drawing/2014/main" id="{F4CDC5D2-009D-8940-9817-B31F223FF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D9C80-BAE7-F147-82B5-7B548B34D2C4}"/>
              </a:ext>
            </a:extLst>
          </p:cNvPr>
          <p:cNvSpPr>
            <a:spLocks noGrp="1"/>
          </p:cNvSpPr>
          <p:nvPr>
            <p:ph type="sldNum" sz="quarter" idx="12"/>
          </p:nvPr>
        </p:nvSpPr>
        <p:spPr/>
        <p:txBody>
          <a:bodyPr/>
          <a:lstStyle/>
          <a:p>
            <a:fld id="{0154830D-4D1F-2A46-B90A-6333400DAAE7}" type="slidenum">
              <a:rPr lang="en-US" smtClean="0"/>
              <a:t>‹#›</a:t>
            </a:fld>
            <a:endParaRPr lang="en-US"/>
          </a:p>
        </p:txBody>
      </p:sp>
    </p:spTree>
    <p:extLst>
      <p:ext uri="{BB962C8B-B14F-4D97-AF65-F5344CB8AC3E}">
        <p14:creationId xmlns:p14="http://schemas.microsoft.com/office/powerpoint/2010/main" val="41312180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2D51-E170-FD47-B2A0-51F5DDF24A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FCD6D0-A26A-C14C-AEE0-EBFECB96C1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FE5240-DD6F-6A41-88ED-4AE7F0FDB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ECF091-23F6-7747-97A9-23D898DB12C9}"/>
              </a:ext>
            </a:extLst>
          </p:cNvPr>
          <p:cNvSpPr>
            <a:spLocks noGrp="1"/>
          </p:cNvSpPr>
          <p:nvPr>
            <p:ph type="dt" sz="half" idx="10"/>
          </p:nvPr>
        </p:nvSpPr>
        <p:spPr/>
        <p:txBody>
          <a:bodyPr/>
          <a:lstStyle/>
          <a:p>
            <a:fld id="{0ECC5079-D621-8D47-9D4D-D75A3F8A625C}" type="datetimeFigureOut">
              <a:rPr lang="en-US" smtClean="0"/>
              <a:t>12/1/20</a:t>
            </a:fld>
            <a:endParaRPr lang="en-US"/>
          </a:p>
        </p:txBody>
      </p:sp>
      <p:sp>
        <p:nvSpPr>
          <p:cNvPr id="6" name="Footer Placeholder 5">
            <a:extLst>
              <a:ext uri="{FF2B5EF4-FFF2-40B4-BE49-F238E27FC236}">
                <a16:creationId xmlns:a16="http://schemas.microsoft.com/office/drawing/2014/main" id="{91159662-D34C-3C44-8348-2DD6F2968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D3D99-0EDC-8F4B-8C62-6F9A1D7CCF0B}"/>
              </a:ext>
            </a:extLst>
          </p:cNvPr>
          <p:cNvSpPr>
            <a:spLocks noGrp="1"/>
          </p:cNvSpPr>
          <p:nvPr>
            <p:ph type="sldNum" sz="quarter" idx="12"/>
          </p:nvPr>
        </p:nvSpPr>
        <p:spPr/>
        <p:txBody>
          <a:bodyPr/>
          <a:lstStyle/>
          <a:p>
            <a:fld id="{0154830D-4D1F-2A46-B90A-6333400DAAE7}" type="slidenum">
              <a:rPr lang="en-US" smtClean="0"/>
              <a:t>‹#›</a:t>
            </a:fld>
            <a:endParaRPr lang="en-US"/>
          </a:p>
        </p:txBody>
      </p:sp>
    </p:spTree>
    <p:extLst>
      <p:ext uri="{BB962C8B-B14F-4D97-AF65-F5344CB8AC3E}">
        <p14:creationId xmlns:p14="http://schemas.microsoft.com/office/powerpoint/2010/main" val="368961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E274-D3A7-F043-873B-43CEA4BDDE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1CA6FB-A1C4-B648-909F-29FEF4F1F2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C1CBA9-8986-8E4C-8472-635EF9EDF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DBD6BC-9ABF-FF45-AF61-B06D30A46460}"/>
              </a:ext>
            </a:extLst>
          </p:cNvPr>
          <p:cNvSpPr>
            <a:spLocks noGrp="1"/>
          </p:cNvSpPr>
          <p:nvPr>
            <p:ph type="dt" sz="half" idx="10"/>
          </p:nvPr>
        </p:nvSpPr>
        <p:spPr/>
        <p:txBody>
          <a:bodyPr/>
          <a:lstStyle/>
          <a:p>
            <a:fld id="{9D834E13-FC86-924B-B263-69F4B06186EA}" type="datetimeFigureOut">
              <a:rPr lang="en-US" smtClean="0"/>
              <a:t>12/1/20</a:t>
            </a:fld>
            <a:endParaRPr lang="en-US"/>
          </a:p>
        </p:txBody>
      </p:sp>
      <p:sp>
        <p:nvSpPr>
          <p:cNvPr id="6" name="Footer Placeholder 5">
            <a:extLst>
              <a:ext uri="{FF2B5EF4-FFF2-40B4-BE49-F238E27FC236}">
                <a16:creationId xmlns:a16="http://schemas.microsoft.com/office/drawing/2014/main" id="{E454215E-2134-F549-BC6E-87A10BB23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E0810-34F2-FE49-BE27-7E8DBEB06D38}"/>
              </a:ext>
            </a:extLst>
          </p:cNvPr>
          <p:cNvSpPr>
            <a:spLocks noGrp="1"/>
          </p:cNvSpPr>
          <p:nvPr>
            <p:ph type="sldNum" sz="quarter" idx="12"/>
          </p:nvPr>
        </p:nvSpPr>
        <p:spPr/>
        <p:txBody>
          <a:bodyPr/>
          <a:lstStyle/>
          <a:p>
            <a:fld id="{65912EEC-554F-2543-B48E-F043B00B8F8A}" type="slidenum">
              <a:rPr lang="en-US" smtClean="0"/>
              <a:t>‹#›</a:t>
            </a:fld>
            <a:endParaRPr lang="en-US"/>
          </a:p>
        </p:txBody>
      </p:sp>
    </p:spTree>
    <p:extLst>
      <p:ext uri="{BB962C8B-B14F-4D97-AF65-F5344CB8AC3E}">
        <p14:creationId xmlns:p14="http://schemas.microsoft.com/office/powerpoint/2010/main" val="38896534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CA93-B03D-B54B-9043-5748189C24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B42BD4-834B-E948-8708-B6558CBA9F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C5FE98-3287-1744-A809-1CF6B7DA3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C75256-7563-134D-8B1C-11A042274F2C}"/>
              </a:ext>
            </a:extLst>
          </p:cNvPr>
          <p:cNvSpPr>
            <a:spLocks noGrp="1"/>
          </p:cNvSpPr>
          <p:nvPr>
            <p:ph type="dt" sz="half" idx="10"/>
          </p:nvPr>
        </p:nvSpPr>
        <p:spPr/>
        <p:txBody>
          <a:bodyPr/>
          <a:lstStyle/>
          <a:p>
            <a:fld id="{0ECC5079-D621-8D47-9D4D-D75A3F8A625C}" type="datetimeFigureOut">
              <a:rPr lang="en-US" smtClean="0"/>
              <a:t>12/1/20</a:t>
            </a:fld>
            <a:endParaRPr lang="en-US"/>
          </a:p>
        </p:txBody>
      </p:sp>
      <p:sp>
        <p:nvSpPr>
          <p:cNvPr id="6" name="Footer Placeholder 5">
            <a:extLst>
              <a:ext uri="{FF2B5EF4-FFF2-40B4-BE49-F238E27FC236}">
                <a16:creationId xmlns:a16="http://schemas.microsoft.com/office/drawing/2014/main" id="{E6DC88E7-ED2B-DF4C-B033-3C5E6BC87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86678-4747-3B4C-A6DC-AF40D9552742}"/>
              </a:ext>
            </a:extLst>
          </p:cNvPr>
          <p:cNvSpPr>
            <a:spLocks noGrp="1"/>
          </p:cNvSpPr>
          <p:nvPr>
            <p:ph type="sldNum" sz="quarter" idx="12"/>
          </p:nvPr>
        </p:nvSpPr>
        <p:spPr/>
        <p:txBody>
          <a:bodyPr/>
          <a:lstStyle/>
          <a:p>
            <a:fld id="{0154830D-4D1F-2A46-B90A-6333400DAAE7}" type="slidenum">
              <a:rPr lang="en-US" smtClean="0"/>
              <a:t>‹#›</a:t>
            </a:fld>
            <a:endParaRPr lang="en-US"/>
          </a:p>
        </p:txBody>
      </p:sp>
    </p:spTree>
    <p:extLst>
      <p:ext uri="{BB962C8B-B14F-4D97-AF65-F5344CB8AC3E}">
        <p14:creationId xmlns:p14="http://schemas.microsoft.com/office/powerpoint/2010/main" val="6630988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1BE28-6C97-E349-9046-879403F2D0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0E58AD-3639-224E-BD87-C9D6DFB2EF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EA0F1-DBA3-2445-BCB3-A20F771CFD55}"/>
              </a:ext>
            </a:extLst>
          </p:cNvPr>
          <p:cNvSpPr>
            <a:spLocks noGrp="1"/>
          </p:cNvSpPr>
          <p:nvPr>
            <p:ph type="dt" sz="half" idx="10"/>
          </p:nvPr>
        </p:nvSpPr>
        <p:spPr/>
        <p:txBody>
          <a:bodyPr/>
          <a:lstStyle/>
          <a:p>
            <a:fld id="{0ECC5079-D621-8D47-9D4D-D75A3F8A625C}" type="datetimeFigureOut">
              <a:rPr lang="en-US" smtClean="0"/>
              <a:t>12/1/20</a:t>
            </a:fld>
            <a:endParaRPr lang="en-US"/>
          </a:p>
        </p:txBody>
      </p:sp>
      <p:sp>
        <p:nvSpPr>
          <p:cNvPr id="5" name="Footer Placeholder 4">
            <a:extLst>
              <a:ext uri="{FF2B5EF4-FFF2-40B4-BE49-F238E27FC236}">
                <a16:creationId xmlns:a16="http://schemas.microsoft.com/office/drawing/2014/main" id="{2BBCE9DA-B6C5-BF4D-A8EF-BB6368A33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002A8-3833-E648-AD7A-AEB3CEEC91F6}"/>
              </a:ext>
            </a:extLst>
          </p:cNvPr>
          <p:cNvSpPr>
            <a:spLocks noGrp="1"/>
          </p:cNvSpPr>
          <p:nvPr>
            <p:ph type="sldNum" sz="quarter" idx="12"/>
          </p:nvPr>
        </p:nvSpPr>
        <p:spPr/>
        <p:txBody>
          <a:bodyPr/>
          <a:lstStyle/>
          <a:p>
            <a:fld id="{0154830D-4D1F-2A46-B90A-6333400DAAE7}" type="slidenum">
              <a:rPr lang="en-US" smtClean="0"/>
              <a:t>‹#›</a:t>
            </a:fld>
            <a:endParaRPr lang="en-US"/>
          </a:p>
        </p:txBody>
      </p:sp>
    </p:spTree>
    <p:extLst>
      <p:ext uri="{BB962C8B-B14F-4D97-AF65-F5344CB8AC3E}">
        <p14:creationId xmlns:p14="http://schemas.microsoft.com/office/powerpoint/2010/main" val="3389314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E72101-944B-6A4F-8795-A13AC403A7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B3A562-EF33-AC43-90DA-C52875889A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24DC9-F0B4-1A43-BE6B-929C477BDF8F}"/>
              </a:ext>
            </a:extLst>
          </p:cNvPr>
          <p:cNvSpPr>
            <a:spLocks noGrp="1"/>
          </p:cNvSpPr>
          <p:nvPr>
            <p:ph type="dt" sz="half" idx="10"/>
          </p:nvPr>
        </p:nvSpPr>
        <p:spPr/>
        <p:txBody>
          <a:bodyPr/>
          <a:lstStyle/>
          <a:p>
            <a:fld id="{0ECC5079-D621-8D47-9D4D-D75A3F8A625C}" type="datetimeFigureOut">
              <a:rPr lang="en-US" smtClean="0"/>
              <a:t>12/1/20</a:t>
            </a:fld>
            <a:endParaRPr lang="en-US"/>
          </a:p>
        </p:txBody>
      </p:sp>
      <p:sp>
        <p:nvSpPr>
          <p:cNvPr id="5" name="Footer Placeholder 4">
            <a:extLst>
              <a:ext uri="{FF2B5EF4-FFF2-40B4-BE49-F238E27FC236}">
                <a16:creationId xmlns:a16="http://schemas.microsoft.com/office/drawing/2014/main" id="{1A75F43E-0945-434C-9DC3-555650559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05C6E1-5459-8041-A3DE-7535A7BCD820}"/>
              </a:ext>
            </a:extLst>
          </p:cNvPr>
          <p:cNvSpPr>
            <a:spLocks noGrp="1"/>
          </p:cNvSpPr>
          <p:nvPr>
            <p:ph type="sldNum" sz="quarter" idx="12"/>
          </p:nvPr>
        </p:nvSpPr>
        <p:spPr/>
        <p:txBody>
          <a:bodyPr/>
          <a:lstStyle/>
          <a:p>
            <a:fld id="{0154830D-4D1F-2A46-B90A-6333400DAAE7}" type="slidenum">
              <a:rPr lang="en-US" smtClean="0"/>
              <a:t>‹#›</a:t>
            </a:fld>
            <a:endParaRPr lang="en-US"/>
          </a:p>
        </p:txBody>
      </p:sp>
    </p:spTree>
    <p:extLst>
      <p:ext uri="{BB962C8B-B14F-4D97-AF65-F5344CB8AC3E}">
        <p14:creationId xmlns:p14="http://schemas.microsoft.com/office/powerpoint/2010/main" val="21722125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829C7-F758-7B42-A30A-912E8845D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05522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53653-44A9-E743-B4D8-01F4CCEE0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664D8D5-0962-A347-9584-9A7C6C9EAAB6}"/>
              </a:ext>
            </a:extLst>
          </p:cNvPr>
          <p:cNvSpPr>
            <a:spLocks noGrp="1"/>
          </p:cNvSpPr>
          <p:nvPr>
            <p:ph type="title"/>
          </p:nvPr>
        </p:nvSpPr>
        <p:spPr>
          <a:xfrm>
            <a:off x="1032299" y="3127411"/>
            <a:ext cx="10784173" cy="603180"/>
          </a:xfrm>
          <a:prstGeom prst="rect">
            <a:avLst/>
          </a:prstGeom>
        </p:spPr>
        <p:txBody>
          <a:bodyPr/>
          <a:lstStyle>
            <a:lvl1pPr>
              <a:defRPr sz="5333" b="1" i="0">
                <a:solidFill>
                  <a:schemeClr val="bg1"/>
                </a:solidFill>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18649837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C0AEE-68A6-B348-8CD4-DC9ED6E838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681DA1D-9005-C548-A106-1E47B6DD1CFC}"/>
              </a:ext>
            </a:extLst>
          </p:cNvPr>
          <p:cNvSpPr>
            <a:spLocks noGrp="1"/>
          </p:cNvSpPr>
          <p:nvPr>
            <p:ph type="title"/>
          </p:nvPr>
        </p:nvSpPr>
        <p:spPr>
          <a:xfrm>
            <a:off x="569627" y="366185"/>
            <a:ext cx="10784173" cy="603180"/>
          </a:xfrm>
          <a:prstGeom prst="rect">
            <a:avLst/>
          </a:prstGeom>
        </p:spPr>
        <p:txBody>
          <a:bodyPr/>
          <a:lstStyle>
            <a:lvl1pPr>
              <a:defRPr sz="4267" b="1" i="0">
                <a:solidFill>
                  <a:schemeClr val="bg1"/>
                </a:solidFill>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19847666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F24007-786F-9B4A-BE32-8A9F9C97BB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31A0EE2-C116-6249-88F1-F2B572BBCCAA}"/>
              </a:ext>
            </a:extLst>
          </p:cNvPr>
          <p:cNvPicPr>
            <a:picLocks noChangeAspect="1"/>
          </p:cNvPicPr>
          <p:nvPr userDrawn="1"/>
        </p:nvPicPr>
        <p:blipFill>
          <a:blip r:embed="rId3"/>
          <a:stretch>
            <a:fillRect/>
          </a:stretch>
        </p:blipFill>
        <p:spPr>
          <a:xfrm>
            <a:off x="10414529" y="6470549"/>
            <a:ext cx="1219200" cy="251884"/>
          </a:xfrm>
          <a:prstGeom prst="rect">
            <a:avLst/>
          </a:prstGeom>
        </p:spPr>
      </p:pic>
      <p:sp>
        <p:nvSpPr>
          <p:cNvPr id="6" name="Title 1">
            <a:extLst>
              <a:ext uri="{FF2B5EF4-FFF2-40B4-BE49-F238E27FC236}">
                <a16:creationId xmlns:a16="http://schemas.microsoft.com/office/drawing/2014/main" id="{D6839A5B-E664-F04D-AEC9-1AB3AB27819E}"/>
              </a:ext>
            </a:extLst>
          </p:cNvPr>
          <p:cNvSpPr>
            <a:spLocks noGrp="1"/>
          </p:cNvSpPr>
          <p:nvPr>
            <p:ph type="title"/>
          </p:nvPr>
        </p:nvSpPr>
        <p:spPr>
          <a:xfrm>
            <a:off x="569627" y="366185"/>
            <a:ext cx="10784173" cy="603180"/>
          </a:xfrm>
          <a:prstGeom prst="rect">
            <a:avLst/>
          </a:prstGeom>
        </p:spPr>
        <p:txBody>
          <a:bodyPr/>
          <a:lstStyle>
            <a:lvl1pPr>
              <a:defRPr sz="4267" b="1" i="0">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1296922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64CB7-77C0-F94C-B243-EB6D22916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7039A57-FA0C-FF45-84DA-55833E5562AA}"/>
              </a:ext>
            </a:extLst>
          </p:cNvPr>
          <p:cNvSpPr>
            <a:spLocks noGrp="1"/>
          </p:cNvSpPr>
          <p:nvPr>
            <p:ph type="title"/>
          </p:nvPr>
        </p:nvSpPr>
        <p:spPr>
          <a:xfrm>
            <a:off x="569627" y="366185"/>
            <a:ext cx="10784173" cy="603180"/>
          </a:xfrm>
          <a:prstGeom prst="rect">
            <a:avLst/>
          </a:prstGeom>
        </p:spPr>
        <p:txBody>
          <a:bodyPr/>
          <a:lstStyle>
            <a:lvl1pPr>
              <a:defRPr sz="4267" b="1" i="0">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33112765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B958A7-2F3E-3944-8CBF-F6343510A7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7039A57-FA0C-FF45-84DA-55833E5562AA}"/>
              </a:ext>
            </a:extLst>
          </p:cNvPr>
          <p:cNvSpPr>
            <a:spLocks noGrp="1"/>
          </p:cNvSpPr>
          <p:nvPr>
            <p:ph type="title"/>
          </p:nvPr>
        </p:nvSpPr>
        <p:spPr>
          <a:xfrm>
            <a:off x="569627" y="366185"/>
            <a:ext cx="10784173" cy="603180"/>
          </a:xfrm>
          <a:prstGeom prst="rect">
            <a:avLst/>
          </a:prstGeom>
        </p:spPr>
        <p:txBody>
          <a:bodyPr/>
          <a:lstStyle>
            <a:lvl1pPr>
              <a:defRPr sz="4267" b="1" i="0">
                <a:solidFill>
                  <a:schemeClr val="bg1"/>
                </a:solidFill>
                <a:latin typeface="Benton Sans" panose="02000504020000020004" pitchFamily="2" charset="77"/>
              </a:defRPr>
            </a:lvl1pPr>
          </a:lstStyle>
          <a:p>
            <a:r>
              <a:rPr lang="en-US"/>
              <a:t>Click to edit Master title style</a:t>
            </a:r>
          </a:p>
        </p:txBody>
      </p:sp>
    </p:spTree>
    <p:extLst>
      <p:ext uri="{BB962C8B-B14F-4D97-AF65-F5344CB8AC3E}">
        <p14:creationId xmlns:p14="http://schemas.microsoft.com/office/powerpoint/2010/main" val="21414051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322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10.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theme" Target="../theme/theme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image" Target="../media/image12.png"/><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theme" Target="../theme/theme4.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theme" Target="../theme/theme5.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8"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theme" Target="../theme/theme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theme" Target="../theme/theme7.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21" Type="http://schemas.openxmlformats.org/officeDocument/2006/relationships/image" Target="../media/image58.emf"/><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image" Target="../media/image57.png"/><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theme" Target="../theme/theme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theme" Target="../theme/theme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09B07-FD15-E942-8B01-0F4D0042E9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C1738-6491-1849-9EF8-7B985C0E15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C4BFB-5530-BE41-A260-B4A3FF41A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34E13-FC86-924B-B263-69F4B06186EA}" type="datetimeFigureOut">
              <a:rPr lang="en-US" smtClean="0"/>
              <a:t>12/1/20</a:t>
            </a:fld>
            <a:endParaRPr lang="en-US"/>
          </a:p>
        </p:txBody>
      </p:sp>
      <p:sp>
        <p:nvSpPr>
          <p:cNvPr id="5" name="Footer Placeholder 4">
            <a:extLst>
              <a:ext uri="{FF2B5EF4-FFF2-40B4-BE49-F238E27FC236}">
                <a16:creationId xmlns:a16="http://schemas.microsoft.com/office/drawing/2014/main" id="{56594606-3173-6C4D-9BEF-B62A9E866C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C9F6FA-E6A7-7B42-9F15-4D8E46607D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12EEC-554F-2543-B48E-F043B00B8F8A}" type="slidenum">
              <a:rPr lang="en-US" smtClean="0"/>
              <a:t>‹#›</a:t>
            </a:fld>
            <a:endParaRPr lang="en-US"/>
          </a:p>
        </p:txBody>
      </p:sp>
    </p:spTree>
    <p:extLst>
      <p:ext uri="{BB962C8B-B14F-4D97-AF65-F5344CB8AC3E}">
        <p14:creationId xmlns:p14="http://schemas.microsoft.com/office/powerpoint/2010/main" val="754881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34" r:id="rId12"/>
    <p:sldLayoutId id="2147484035" r:id="rId13"/>
    <p:sldLayoutId id="214748403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13C5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6437A2-9930-0348-A4AE-96ECA681E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F6E51-CC6D-5C46-920E-FB4B24573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26A9C-86EB-0F4E-8743-DD37FDAA7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Benton Sans Book" panose="02000404020000020004" pitchFamily="2" charset="77"/>
              </a:defRPr>
            </a:lvl1pPr>
          </a:lstStyle>
          <a:p>
            <a:fld id="{FBC85B77-1053-AB4E-9A13-AA8EFD60E2DE}" type="datetimeFigureOut">
              <a:rPr lang="en-US" smtClean="0"/>
              <a:pPr/>
              <a:t>12/1/20</a:t>
            </a:fld>
            <a:endParaRPr lang="en-US"/>
          </a:p>
        </p:txBody>
      </p:sp>
      <p:sp>
        <p:nvSpPr>
          <p:cNvPr id="5" name="Footer Placeholder 4">
            <a:extLst>
              <a:ext uri="{FF2B5EF4-FFF2-40B4-BE49-F238E27FC236}">
                <a16:creationId xmlns:a16="http://schemas.microsoft.com/office/drawing/2014/main" id="{EB1394ED-2727-8F42-B4A0-142B4DFA0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Benton Sans Book" panose="02000404020000020004" pitchFamily="2" charset="77"/>
              </a:defRPr>
            </a:lvl1pPr>
          </a:lstStyle>
          <a:p>
            <a:endParaRPr lang="en-US"/>
          </a:p>
        </p:txBody>
      </p:sp>
      <p:sp>
        <p:nvSpPr>
          <p:cNvPr id="6" name="Slide Number Placeholder 5">
            <a:extLst>
              <a:ext uri="{FF2B5EF4-FFF2-40B4-BE49-F238E27FC236}">
                <a16:creationId xmlns:a16="http://schemas.microsoft.com/office/drawing/2014/main" id="{7A5D9EC1-A29C-7E47-A0B0-4C0810CAB6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Benton Sans Book" panose="02000404020000020004" pitchFamily="2" charset="77"/>
              </a:defRPr>
            </a:lvl1pPr>
          </a:lstStyle>
          <a:p>
            <a:fld id="{B3F3B775-88D3-694E-9AAA-B156EADDD0A1}" type="slidenum">
              <a:rPr lang="en-US" smtClean="0"/>
              <a:pPr/>
              <a:t>‹#›</a:t>
            </a:fld>
            <a:endParaRPr lang="en-US"/>
          </a:p>
        </p:txBody>
      </p:sp>
    </p:spTree>
    <p:extLst>
      <p:ext uri="{BB962C8B-B14F-4D97-AF65-F5344CB8AC3E}">
        <p14:creationId xmlns:p14="http://schemas.microsoft.com/office/powerpoint/2010/main" val="425371272"/>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30" r:id="rId14"/>
    <p:sldLayoutId id="2147484031" r:id="rId15"/>
    <p:sldLayoutId id="2147484032" r:id="rId16"/>
    <p:sldLayoutId id="2147484033" r:id="rId17"/>
  </p:sldLayoutIdLst>
  <p:txStyles>
    <p:titleStyle>
      <a:lvl1pPr algn="l" defTabSz="914400" rtl="0" eaLnBrk="1" latinLnBrk="0" hangingPunct="1">
        <a:lnSpc>
          <a:spcPct val="90000"/>
        </a:lnSpc>
        <a:spcBef>
          <a:spcPct val="0"/>
        </a:spcBef>
        <a:buNone/>
        <a:defRPr sz="4400" b="0" i="0" kern="1200">
          <a:solidFill>
            <a:schemeClr val="bg1"/>
          </a:solidFill>
          <a:latin typeface="Benton Sans Book" panose="0200040402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Benton Sans Book" panose="0200040402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Benton Sans Book" panose="0200040402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Benton Sans Book" panose="0200040402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Benton Sans Book" panose="0200040402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Benton Sans Book" panose="0200040402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13C5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6437A2-9930-0348-A4AE-96ECA681E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F6E51-CC6D-5C46-920E-FB4B24573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26A9C-86EB-0F4E-8743-DD37FDAA7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Benton Sans Book" panose="02000404020000020004" pitchFamily="2" charset="77"/>
              </a:defRPr>
            </a:lvl1pPr>
          </a:lstStyle>
          <a:p>
            <a:fld id="{FBC85B77-1053-AB4E-9A13-AA8EFD60E2DE}" type="datetimeFigureOut">
              <a:rPr lang="en-US" smtClean="0"/>
              <a:pPr/>
              <a:t>12/1/20</a:t>
            </a:fld>
            <a:endParaRPr lang="en-US"/>
          </a:p>
        </p:txBody>
      </p:sp>
      <p:sp>
        <p:nvSpPr>
          <p:cNvPr id="5" name="Footer Placeholder 4">
            <a:extLst>
              <a:ext uri="{FF2B5EF4-FFF2-40B4-BE49-F238E27FC236}">
                <a16:creationId xmlns:a16="http://schemas.microsoft.com/office/drawing/2014/main" id="{EB1394ED-2727-8F42-B4A0-142B4DFA0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Benton Sans Book" panose="02000404020000020004" pitchFamily="2" charset="77"/>
              </a:defRPr>
            </a:lvl1pPr>
          </a:lstStyle>
          <a:p>
            <a:endParaRPr lang="en-US"/>
          </a:p>
        </p:txBody>
      </p:sp>
      <p:sp>
        <p:nvSpPr>
          <p:cNvPr id="6" name="Slide Number Placeholder 5">
            <a:extLst>
              <a:ext uri="{FF2B5EF4-FFF2-40B4-BE49-F238E27FC236}">
                <a16:creationId xmlns:a16="http://schemas.microsoft.com/office/drawing/2014/main" id="{7A5D9EC1-A29C-7E47-A0B0-4C0810CAB6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Benton Sans Book" panose="02000404020000020004" pitchFamily="2" charset="77"/>
              </a:defRPr>
            </a:lvl1pPr>
          </a:lstStyle>
          <a:p>
            <a:fld id="{B3F3B775-88D3-694E-9AAA-B156EADDD0A1}" type="slidenum">
              <a:rPr lang="en-US" smtClean="0"/>
              <a:pPr/>
              <a:t>‹#›</a:t>
            </a:fld>
            <a:endParaRPr lang="en-US"/>
          </a:p>
        </p:txBody>
      </p:sp>
    </p:spTree>
    <p:extLst>
      <p:ext uri="{BB962C8B-B14F-4D97-AF65-F5344CB8AC3E}">
        <p14:creationId xmlns:p14="http://schemas.microsoft.com/office/powerpoint/2010/main" val="11926456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 id="2147483678" r:id="rId16"/>
    <p:sldLayoutId id="2147483679" r:id="rId17"/>
    <p:sldLayoutId id="2147483682" r:id="rId18"/>
    <p:sldLayoutId id="2147483683" r:id="rId19"/>
  </p:sldLayoutIdLst>
  <p:txStyles>
    <p:titleStyle>
      <a:lvl1pPr algn="l" defTabSz="914400" rtl="0" eaLnBrk="1" latinLnBrk="0" hangingPunct="1">
        <a:lnSpc>
          <a:spcPct val="90000"/>
        </a:lnSpc>
        <a:spcBef>
          <a:spcPct val="0"/>
        </a:spcBef>
        <a:buNone/>
        <a:defRPr sz="4400" b="0" i="0" kern="1200">
          <a:solidFill>
            <a:schemeClr val="bg1"/>
          </a:solidFill>
          <a:latin typeface="Benton Sans Book" panose="0200040402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Benton Sans Book" panose="0200040402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Benton Sans Book" panose="0200040402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Benton Sans Book" panose="0200040402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Benton Sans Book" panose="0200040402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Benton Sans Book" panose="0200040402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593990" y="500063"/>
            <a:ext cx="11037093" cy="480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Master Title Style</a:t>
            </a:r>
          </a:p>
        </p:txBody>
      </p:sp>
      <p:pic>
        <p:nvPicPr>
          <p:cNvPr id="5" name="Picture 4">
            <a:extLst>
              <a:ext uri="{FF2B5EF4-FFF2-40B4-BE49-F238E27FC236}">
                <a16:creationId xmlns:a16="http://schemas.microsoft.com/office/drawing/2014/main" id="{3E17B03C-4127-D64D-AA1B-170E95AE9E1C}"/>
              </a:ext>
            </a:extLst>
          </p:cNvPr>
          <p:cNvPicPr>
            <a:picLocks noChangeAspect="1"/>
          </p:cNvPicPr>
          <p:nvPr userDrawn="1"/>
        </p:nvPicPr>
        <p:blipFill>
          <a:blip r:embed="rId46"/>
          <a:stretch>
            <a:fillRect/>
          </a:stretch>
        </p:blipFill>
        <p:spPr>
          <a:xfrm>
            <a:off x="10744920" y="6437397"/>
            <a:ext cx="1189683" cy="243720"/>
          </a:xfrm>
          <a:prstGeom prst="rect">
            <a:avLst/>
          </a:prstGeom>
        </p:spPr>
      </p:pic>
    </p:spTree>
    <p:extLst>
      <p:ext uri="{BB962C8B-B14F-4D97-AF65-F5344CB8AC3E}">
        <p14:creationId xmlns:p14="http://schemas.microsoft.com/office/powerpoint/2010/main" val="14631086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Lst>
  <p:txStyles>
    <p:titleStyle>
      <a:lvl1pPr algn="l" defTabSz="1087394" rtl="0" eaLnBrk="1" fontAlgn="base" hangingPunct="1">
        <a:lnSpc>
          <a:spcPct val="80000"/>
        </a:lnSpc>
        <a:spcBef>
          <a:spcPct val="0"/>
        </a:spcBef>
        <a:spcAft>
          <a:spcPct val="0"/>
        </a:spcAft>
        <a:defRPr sz="3750" b="0" i="0" kern="1200">
          <a:solidFill>
            <a:srgbClr val="4C4C4C"/>
          </a:solidFill>
          <a:latin typeface="Benton Sans Medium" panose="02000504020000020004" pitchFamily="2" charset="77"/>
          <a:ea typeface="ＭＳ Ｐゴシック" charset="0"/>
          <a:cs typeface="Benton Sans Medium" panose="02000504020000020004" pitchFamily="2" charset="77"/>
        </a:defRPr>
      </a:lvl1pPr>
      <a:lvl2pPr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2pPr>
      <a:lvl3pPr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3pPr>
      <a:lvl4pPr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4pPr>
      <a:lvl5pPr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5pPr>
      <a:lvl6pPr marL="380985"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6pPr>
      <a:lvl7pPr marL="761970"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7pPr>
      <a:lvl8pPr marL="1142954"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8pPr>
      <a:lvl9pPr marL="1523939"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9pPr>
    </p:titleStyle>
    <p:bodyStyle>
      <a:lvl1pPr marL="407442" indent="-407442" algn="l" defTabSz="1087394" rtl="0" eaLnBrk="1" fontAlgn="base" hangingPunct="1">
        <a:spcBef>
          <a:spcPct val="20000"/>
        </a:spcBef>
        <a:spcAft>
          <a:spcPct val="0"/>
        </a:spcAft>
        <a:buFont typeface="Arial" charset="0"/>
        <a:buChar char="•"/>
        <a:defRPr sz="3833" kern="1200">
          <a:solidFill>
            <a:schemeClr val="tx1"/>
          </a:solidFill>
          <a:latin typeface="+mn-lt"/>
          <a:ea typeface="ＭＳ Ｐゴシック" charset="0"/>
          <a:cs typeface="ＭＳ Ｐゴシック" charset="0"/>
        </a:defRPr>
      </a:lvl1pPr>
      <a:lvl2pPr marL="883673" indent="-339976" algn="l" defTabSz="1087394" rtl="0" eaLnBrk="1" fontAlgn="base" hangingPunct="1">
        <a:spcBef>
          <a:spcPct val="20000"/>
        </a:spcBef>
        <a:spcAft>
          <a:spcPct val="0"/>
        </a:spcAft>
        <a:buFont typeface="Arial" charset="0"/>
        <a:buChar char="–"/>
        <a:defRPr sz="3333" kern="1200">
          <a:solidFill>
            <a:schemeClr val="tx1"/>
          </a:solidFill>
          <a:latin typeface="+mn-lt"/>
          <a:ea typeface="ＭＳ Ｐゴシック" charset="0"/>
          <a:cs typeface="+mn-cs"/>
        </a:defRPr>
      </a:lvl2pPr>
      <a:lvl3pPr marL="1359904" indent="-271187" algn="l" defTabSz="1087394" rtl="0" eaLnBrk="1" fontAlgn="base" hangingPunct="1">
        <a:spcBef>
          <a:spcPct val="20000"/>
        </a:spcBef>
        <a:spcAft>
          <a:spcPct val="0"/>
        </a:spcAft>
        <a:buFont typeface="Arial" charset="0"/>
        <a:buChar char="•"/>
        <a:defRPr sz="2833" kern="1200">
          <a:solidFill>
            <a:schemeClr val="tx1"/>
          </a:solidFill>
          <a:latin typeface="+mn-lt"/>
          <a:ea typeface="ＭＳ Ｐゴシック" charset="0"/>
          <a:cs typeface="+mn-cs"/>
        </a:defRPr>
      </a:lvl3pPr>
      <a:lvl4pPr marL="1903601" indent="-271187" algn="l" defTabSz="1087394" rtl="0" eaLnBrk="1" fontAlgn="base" hangingPunct="1">
        <a:spcBef>
          <a:spcPct val="20000"/>
        </a:spcBef>
        <a:spcAft>
          <a:spcPct val="0"/>
        </a:spcAft>
        <a:buFont typeface="Arial" charset="0"/>
        <a:buChar char="–"/>
        <a:defRPr sz="2417" kern="1200">
          <a:solidFill>
            <a:schemeClr val="tx1"/>
          </a:solidFill>
          <a:latin typeface="+mn-lt"/>
          <a:ea typeface="ＭＳ Ｐゴシック" charset="0"/>
          <a:cs typeface="+mn-cs"/>
        </a:defRPr>
      </a:lvl4pPr>
      <a:lvl5pPr marL="2448621" indent="-271187" algn="l" defTabSz="1087394" rtl="0" eaLnBrk="1" fontAlgn="base" hangingPunct="1">
        <a:spcBef>
          <a:spcPct val="20000"/>
        </a:spcBef>
        <a:spcAft>
          <a:spcPct val="0"/>
        </a:spcAft>
        <a:buFont typeface="Arial" charset="0"/>
        <a:buChar char="»"/>
        <a:defRPr sz="2417" kern="1200">
          <a:solidFill>
            <a:schemeClr val="tx1"/>
          </a:solidFill>
          <a:latin typeface="+mn-lt"/>
          <a:ea typeface="ＭＳ Ｐゴシック" charset="0"/>
          <a:cs typeface="+mn-cs"/>
        </a:defRPr>
      </a:lvl5pPr>
      <a:lvl6pPr marL="2993302" indent="-272118" algn="l" defTabSz="1088474"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6pPr>
      <a:lvl7pPr marL="3537538" indent="-272118" algn="l" defTabSz="1088474"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7pPr>
      <a:lvl8pPr marL="4081775" indent="-272118" algn="l" defTabSz="1088474"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8pPr>
      <a:lvl9pPr marL="4626012" indent="-272118" algn="l" defTabSz="1088474"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9pPr>
    </p:bodyStyle>
    <p:otherStyle>
      <a:defPPr>
        <a:defRPr lang="en-US"/>
      </a:defPPr>
      <a:lvl1pPr marL="0" algn="l" defTabSz="1088474" rtl="0" eaLnBrk="1" latinLnBrk="0" hangingPunct="1">
        <a:defRPr sz="2167" kern="1200">
          <a:solidFill>
            <a:schemeClr val="tx1"/>
          </a:solidFill>
          <a:latin typeface="+mn-lt"/>
          <a:ea typeface="+mn-ea"/>
          <a:cs typeface="+mn-cs"/>
        </a:defRPr>
      </a:lvl1pPr>
      <a:lvl2pPr marL="544237" algn="l" defTabSz="1088474" rtl="0" eaLnBrk="1" latinLnBrk="0" hangingPunct="1">
        <a:defRPr sz="2167" kern="1200">
          <a:solidFill>
            <a:schemeClr val="tx1"/>
          </a:solidFill>
          <a:latin typeface="+mn-lt"/>
          <a:ea typeface="+mn-ea"/>
          <a:cs typeface="+mn-cs"/>
        </a:defRPr>
      </a:lvl2pPr>
      <a:lvl3pPr marL="1088474" algn="l" defTabSz="1088474" rtl="0" eaLnBrk="1" latinLnBrk="0" hangingPunct="1">
        <a:defRPr sz="2167" kern="1200">
          <a:solidFill>
            <a:schemeClr val="tx1"/>
          </a:solidFill>
          <a:latin typeface="+mn-lt"/>
          <a:ea typeface="+mn-ea"/>
          <a:cs typeface="+mn-cs"/>
        </a:defRPr>
      </a:lvl3pPr>
      <a:lvl4pPr marL="1632711" algn="l" defTabSz="1088474" rtl="0" eaLnBrk="1" latinLnBrk="0" hangingPunct="1">
        <a:defRPr sz="2167" kern="1200">
          <a:solidFill>
            <a:schemeClr val="tx1"/>
          </a:solidFill>
          <a:latin typeface="+mn-lt"/>
          <a:ea typeface="+mn-ea"/>
          <a:cs typeface="+mn-cs"/>
        </a:defRPr>
      </a:lvl4pPr>
      <a:lvl5pPr marL="2176948" algn="l" defTabSz="1088474" rtl="0" eaLnBrk="1" latinLnBrk="0" hangingPunct="1">
        <a:defRPr sz="2167" kern="1200">
          <a:solidFill>
            <a:schemeClr val="tx1"/>
          </a:solidFill>
          <a:latin typeface="+mn-lt"/>
          <a:ea typeface="+mn-ea"/>
          <a:cs typeface="+mn-cs"/>
        </a:defRPr>
      </a:lvl5pPr>
      <a:lvl6pPr marL="2721183" algn="l" defTabSz="1088474" rtl="0" eaLnBrk="1" latinLnBrk="0" hangingPunct="1">
        <a:defRPr sz="2167" kern="1200">
          <a:solidFill>
            <a:schemeClr val="tx1"/>
          </a:solidFill>
          <a:latin typeface="+mn-lt"/>
          <a:ea typeface="+mn-ea"/>
          <a:cs typeface="+mn-cs"/>
        </a:defRPr>
      </a:lvl6pPr>
      <a:lvl7pPr marL="3265420" algn="l" defTabSz="1088474" rtl="0" eaLnBrk="1" latinLnBrk="0" hangingPunct="1">
        <a:defRPr sz="2167" kern="1200">
          <a:solidFill>
            <a:schemeClr val="tx1"/>
          </a:solidFill>
          <a:latin typeface="+mn-lt"/>
          <a:ea typeface="+mn-ea"/>
          <a:cs typeface="+mn-cs"/>
        </a:defRPr>
      </a:lvl7pPr>
      <a:lvl8pPr marL="3809657" algn="l" defTabSz="1088474" rtl="0" eaLnBrk="1" latinLnBrk="0" hangingPunct="1">
        <a:defRPr sz="2167" kern="1200">
          <a:solidFill>
            <a:schemeClr val="tx1"/>
          </a:solidFill>
          <a:latin typeface="+mn-lt"/>
          <a:ea typeface="+mn-ea"/>
          <a:cs typeface="+mn-cs"/>
        </a:defRPr>
      </a:lvl8pPr>
      <a:lvl9pPr marL="4353894" algn="l" defTabSz="1088474" rtl="0" eaLnBrk="1" latinLnBrk="0" hangingPunct="1">
        <a:defRPr sz="21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954EA-2EE6-BA41-ADF2-BE36DE35C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CFBA43-B9F4-7943-A97C-0279CF06E6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AD53A-8782-D846-B0A5-E8287183CF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C5079-D621-8D47-9D4D-D75A3F8A625C}" type="datetimeFigureOut">
              <a:rPr lang="en-US" smtClean="0"/>
              <a:t>12/1/20</a:t>
            </a:fld>
            <a:endParaRPr lang="en-US"/>
          </a:p>
        </p:txBody>
      </p:sp>
      <p:sp>
        <p:nvSpPr>
          <p:cNvPr id="5" name="Footer Placeholder 4">
            <a:extLst>
              <a:ext uri="{FF2B5EF4-FFF2-40B4-BE49-F238E27FC236}">
                <a16:creationId xmlns:a16="http://schemas.microsoft.com/office/drawing/2014/main" id="{31786ADF-243C-E64D-A625-774247C978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02AEA0-A281-ED42-ABF9-2CD1FF044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4830D-4D1F-2A46-B90A-6333400DAAE7}" type="slidenum">
              <a:rPr lang="en-US" smtClean="0"/>
              <a:t>‹#›</a:t>
            </a:fld>
            <a:endParaRPr lang="en-US"/>
          </a:p>
        </p:txBody>
      </p:sp>
    </p:spTree>
    <p:extLst>
      <p:ext uri="{BB962C8B-B14F-4D97-AF65-F5344CB8AC3E}">
        <p14:creationId xmlns:p14="http://schemas.microsoft.com/office/powerpoint/2010/main" val="336101764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36543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6" r:id="rId19"/>
    <p:sldLayoutId id="2147483787" r:id="rId20"/>
    <p:sldLayoutId id="2147483788" r:id="rId21"/>
    <p:sldLayoutId id="2147483789" r:id="rId22"/>
    <p:sldLayoutId id="2147483791" r:id="rId23"/>
    <p:sldLayoutId id="2147483792" r:id="rId24"/>
    <p:sldLayoutId id="2147483798" r:id="rId25"/>
    <p:sldLayoutId id="2147483799" r:id="rId26"/>
    <p:sldLayoutId id="2147483800" r:id="rId27"/>
    <p:sldLayoutId id="2147483801" r:id="rId28"/>
    <p:sldLayoutId id="2147483802" r:id="rId29"/>
    <p:sldLayoutId id="2147483803" r:id="rId30"/>
    <p:sldLayoutId id="2147483804" r:id="rId31"/>
    <p:sldLayoutId id="2147483898" r:id="rId3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8185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1" r:id="rId14"/>
    <p:sldLayoutId id="2147483822" r:id="rId15"/>
    <p:sldLayoutId id="2147483823" r:id="rId16"/>
    <p:sldLayoutId id="2147483827" r:id="rId17"/>
    <p:sldLayoutId id="2147483833" r:id="rId18"/>
    <p:sldLayoutId id="2147483993" r:id="rId19"/>
  </p:sldLayoutIdLst>
  <p:txStyles>
    <p:titleStyle>
      <a:lvl1pPr algn="l" defTabSz="1088403" rtl="0" eaLnBrk="1" latinLnBrk="0" hangingPunct="1">
        <a:lnSpc>
          <a:spcPct val="90000"/>
        </a:lnSpc>
        <a:spcBef>
          <a:spcPct val="0"/>
        </a:spcBef>
        <a:buNone/>
        <a:defRPr sz="3751" b="0" i="0" kern="1200">
          <a:solidFill>
            <a:srgbClr val="000000"/>
          </a:solidFill>
          <a:latin typeface="BentonSans"/>
          <a:ea typeface="+mj-ea"/>
          <a:cs typeface="BentonSans"/>
        </a:defRPr>
      </a:lvl1pPr>
    </p:titleStyle>
    <p:bodyStyle>
      <a:lvl1pPr marL="408152" indent="-408152" algn="l" defTabSz="1088403" rtl="0" eaLnBrk="1" latinLnBrk="0" hangingPunct="1">
        <a:spcBef>
          <a:spcPct val="20000"/>
        </a:spcBef>
        <a:buFont typeface="Arial" panose="020B0604020202020204" pitchFamily="34" charset="0"/>
        <a:buChar char="•"/>
        <a:defRPr sz="3833" kern="1200">
          <a:solidFill>
            <a:schemeClr val="bg1"/>
          </a:solidFill>
          <a:latin typeface="+mn-lt"/>
          <a:ea typeface="+mn-ea"/>
          <a:cs typeface="+mn-cs"/>
        </a:defRPr>
      </a:lvl1pPr>
      <a:lvl2pPr marL="884329" indent="-340126" algn="l" defTabSz="1088403" rtl="0" eaLnBrk="1" latinLnBrk="0" hangingPunct="1">
        <a:spcBef>
          <a:spcPct val="20000"/>
        </a:spcBef>
        <a:buFont typeface="Arial" panose="020B0604020202020204" pitchFamily="34" charset="0"/>
        <a:buChar char="–"/>
        <a:defRPr sz="3333" kern="1200">
          <a:solidFill>
            <a:schemeClr val="bg1"/>
          </a:solidFill>
          <a:latin typeface="+mn-lt"/>
          <a:ea typeface="+mn-ea"/>
          <a:cs typeface="+mn-cs"/>
        </a:defRPr>
      </a:lvl2pPr>
      <a:lvl3pPr marL="1360503" indent="-272100" algn="l" defTabSz="1088403" rtl="0" eaLnBrk="1" latinLnBrk="0" hangingPunct="1">
        <a:spcBef>
          <a:spcPct val="20000"/>
        </a:spcBef>
        <a:buFont typeface="Arial" panose="020B0604020202020204" pitchFamily="34" charset="0"/>
        <a:buChar char="•"/>
        <a:defRPr sz="2833" kern="1200">
          <a:solidFill>
            <a:schemeClr val="bg1"/>
          </a:solidFill>
          <a:latin typeface="+mn-lt"/>
          <a:ea typeface="+mn-ea"/>
          <a:cs typeface="+mn-cs"/>
        </a:defRPr>
      </a:lvl3pPr>
      <a:lvl4pPr marL="1904706" indent="-272100" algn="l" defTabSz="1088403" rtl="0" eaLnBrk="1" latinLnBrk="0" hangingPunct="1">
        <a:spcBef>
          <a:spcPct val="20000"/>
        </a:spcBef>
        <a:buFont typeface="Arial" panose="020B0604020202020204" pitchFamily="34" charset="0"/>
        <a:buChar char="–"/>
        <a:defRPr sz="2417" kern="1200">
          <a:solidFill>
            <a:schemeClr val="bg1"/>
          </a:solidFill>
          <a:latin typeface="+mn-lt"/>
          <a:ea typeface="+mn-ea"/>
          <a:cs typeface="+mn-cs"/>
        </a:defRPr>
      </a:lvl4pPr>
      <a:lvl5pPr marL="2448907" indent="-272100" algn="l" defTabSz="1088403" rtl="0" eaLnBrk="1" latinLnBrk="0" hangingPunct="1">
        <a:spcBef>
          <a:spcPct val="20000"/>
        </a:spcBef>
        <a:buFont typeface="Arial" panose="020B0604020202020204" pitchFamily="34" charset="0"/>
        <a:buChar char="»"/>
        <a:defRPr sz="2417" kern="1200">
          <a:solidFill>
            <a:schemeClr val="bg1"/>
          </a:solidFill>
          <a:latin typeface="+mn-lt"/>
          <a:ea typeface="+mn-ea"/>
          <a:cs typeface="+mn-cs"/>
        </a:defRPr>
      </a:lvl5pPr>
      <a:lvl6pPr marL="2993108" indent="-272100" algn="l" defTabSz="108840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6pPr>
      <a:lvl7pPr marL="3537309" indent="-272100" algn="l" defTabSz="108840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7pPr>
      <a:lvl8pPr marL="4081510" indent="-272100" algn="l" defTabSz="108840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8pPr>
      <a:lvl9pPr marL="4625711" indent="-272100" algn="l" defTabSz="108840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9pPr>
    </p:bodyStyle>
    <p:otherStyle>
      <a:defPPr>
        <a:defRPr lang="en-US"/>
      </a:defPPr>
      <a:lvl1pPr marL="0" algn="l" defTabSz="1088403" rtl="0" eaLnBrk="1" latinLnBrk="0" hangingPunct="1">
        <a:defRPr sz="2167" kern="1200">
          <a:solidFill>
            <a:schemeClr val="tx1"/>
          </a:solidFill>
          <a:latin typeface="+mn-lt"/>
          <a:ea typeface="+mn-ea"/>
          <a:cs typeface="+mn-cs"/>
        </a:defRPr>
      </a:lvl1pPr>
      <a:lvl2pPr marL="544201" algn="l" defTabSz="1088403" rtl="0" eaLnBrk="1" latinLnBrk="0" hangingPunct="1">
        <a:defRPr sz="2167" kern="1200">
          <a:solidFill>
            <a:schemeClr val="tx1"/>
          </a:solidFill>
          <a:latin typeface="+mn-lt"/>
          <a:ea typeface="+mn-ea"/>
          <a:cs typeface="+mn-cs"/>
        </a:defRPr>
      </a:lvl2pPr>
      <a:lvl3pPr marL="1088403" algn="l" defTabSz="1088403" rtl="0" eaLnBrk="1" latinLnBrk="0" hangingPunct="1">
        <a:defRPr sz="2167" kern="1200">
          <a:solidFill>
            <a:schemeClr val="tx1"/>
          </a:solidFill>
          <a:latin typeface="+mn-lt"/>
          <a:ea typeface="+mn-ea"/>
          <a:cs typeface="+mn-cs"/>
        </a:defRPr>
      </a:lvl3pPr>
      <a:lvl4pPr marL="1632606" algn="l" defTabSz="1088403" rtl="0" eaLnBrk="1" latinLnBrk="0" hangingPunct="1">
        <a:defRPr sz="2167" kern="1200">
          <a:solidFill>
            <a:schemeClr val="tx1"/>
          </a:solidFill>
          <a:latin typeface="+mn-lt"/>
          <a:ea typeface="+mn-ea"/>
          <a:cs typeface="+mn-cs"/>
        </a:defRPr>
      </a:lvl4pPr>
      <a:lvl5pPr marL="2176807" algn="l" defTabSz="1088403" rtl="0" eaLnBrk="1" latinLnBrk="0" hangingPunct="1">
        <a:defRPr sz="2167" kern="1200">
          <a:solidFill>
            <a:schemeClr val="tx1"/>
          </a:solidFill>
          <a:latin typeface="+mn-lt"/>
          <a:ea typeface="+mn-ea"/>
          <a:cs typeface="+mn-cs"/>
        </a:defRPr>
      </a:lvl5pPr>
      <a:lvl6pPr marL="2721007" algn="l" defTabSz="1088403" rtl="0" eaLnBrk="1" latinLnBrk="0" hangingPunct="1">
        <a:defRPr sz="2167" kern="1200">
          <a:solidFill>
            <a:schemeClr val="tx1"/>
          </a:solidFill>
          <a:latin typeface="+mn-lt"/>
          <a:ea typeface="+mn-ea"/>
          <a:cs typeface="+mn-cs"/>
        </a:defRPr>
      </a:lvl6pPr>
      <a:lvl7pPr marL="3265208" algn="l" defTabSz="1088403" rtl="0" eaLnBrk="1" latinLnBrk="0" hangingPunct="1">
        <a:defRPr sz="2167" kern="1200">
          <a:solidFill>
            <a:schemeClr val="tx1"/>
          </a:solidFill>
          <a:latin typeface="+mn-lt"/>
          <a:ea typeface="+mn-ea"/>
          <a:cs typeface="+mn-cs"/>
        </a:defRPr>
      </a:lvl7pPr>
      <a:lvl8pPr marL="3809409" algn="l" defTabSz="1088403" rtl="0" eaLnBrk="1" latinLnBrk="0" hangingPunct="1">
        <a:defRPr sz="2167" kern="1200">
          <a:solidFill>
            <a:schemeClr val="tx1"/>
          </a:solidFill>
          <a:latin typeface="+mn-lt"/>
          <a:ea typeface="+mn-ea"/>
          <a:cs typeface="+mn-cs"/>
        </a:defRPr>
      </a:lvl8pPr>
      <a:lvl9pPr marL="4353611" algn="l" defTabSz="1088403" rtl="0" eaLnBrk="1" latinLnBrk="0" hangingPunct="1">
        <a:defRPr sz="21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13C5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6437A2-9930-0348-A4AE-96ECA681E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F6E51-CC6D-5C46-920E-FB4B24573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26A9C-86EB-0F4E-8743-DD37FDAA7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Benton Sans Book" panose="02000404020000020004" pitchFamily="2" charset="77"/>
              </a:defRPr>
            </a:lvl1pPr>
          </a:lstStyle>
          <a:p>
            <a:fld id="{FBC85B77-1053-AB4E-9A13-AA8EFD60E2DE}" type="datetimeFigureOut">
              <a:rPr lang="en-US" smtClean="0"/>
              <a:pPr/>
              <a:t>12/1/20</a:t>
            </a:fld>
            <a:endParaRPr lang="en-US"/>
          </a:p>
        </p:txBody>
      </p:sp>
      <p:sp>
        <p:nvSpPr>
          <p:cNvPr id="5" name="Footer Placeholder 4">
            <a:extLst>
              <a:ext uri="{FF2B5EF4-FFF2-40B4-BE49-F238E27FC236}">
                <a16:creationId xmlns:a16="http://schemas.microsoft.com/office/drawing/2014/main" id="{EB1394ED-2727-8F42-B4A0-142B4DFA0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Benton Sans Book" panose="02000404020000020004" pitchFamily="2" charset="77"/>
              </a:defRPr>
            </a:lvl1pPr>
          </a:lstStyle>
          <a:p>
            <a:endParaRPr lang="en-US"/>
          </a:p>
        </p:txBody>
      </p:sp>
      <p:sp>
        <p:nvSpPr>
          <p:cNvPr id="6" name="Slide Number Placeholder 5">
            <a:extLst>
              <a:ext uri="{FF2B5EF4-FFF2-40B4-BE49-F238E27FC236}">
                <a16:creationId xmlns:a16="http://schemas.microsoft.com/office/drawing/2014/main" id="{7A5D9EC1-A29C-7E47-A0B0-4C0810CAB6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Benton Sans Book" panose="02000404020000020004" pitchFamily="2" charset="77"/>
              </a:defRPr>
            </a:lvl1pPr>
          </a:lstStyle>
          <a:p>
            <a:fld id="{B3F3B775-88D3-694E-9AAA-B156EADDD0A1}" type="slidenum">
              <a:rPr lang="en-US" smtClean="0"/>
              <a:pPr/>
              <a:t>‹#›</a:t>
            </a:fld>
            <a:endParaRPr lang="en-US"/>
          </a:p>
        </p:txBody>
      </p:sp>
    </p:spTree>
    <p:extLst>
      <p:ext uri="{BB962C8B-B14F-4D97-AF65-F5344CB8AC3E}">
        <p14:creationId xmlns:p14="http://schemas.microsoft.com/office/powerpoint/2010/main" val="94395506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50" r:id="rId14"/>
    <p:sldLayoutId id="2147483855" r:id="rId15"/>
    <p:sldLayoutId id="2147483857" r:id="rId16"/>
  </p:sldLayoutIdLst>
  <p:txStyles>
    <p:titleStyle>
      <a:lvl1pPr algn="l" defTabSz="914400" rtl="0" eaLnBrk="1" latinLnBrk="0" hangingPunct="1">
        <a:lnSpc>
          <a:spcPct val="90000"/>
        </a:lnSpc>
        <a:spcBef>
          <a:spcPct val="0"/>
        </a:spcBef>
        <a:buNone/>
        <a:defRPr sz="4400" b="0" i="0" kern="1200">
          <a:solidFill>
            <a:schemeClr val="bg1"/>
          </a:solidFill>
          <a:latin typeface="Benton Sans Book" panose="0200040402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Benton Sans Book" panose="0200040402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Benton Sans Book" panose="0200040402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Benton Sans Book" panose="0200040402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Benton Sans Book" panose="0200040402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Benton Sans Book" panose="0200040402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5" name="Picture 4" descr="Bottom_Viz_August-02.png"/>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flipH="1">
            <a:off x="0" y="5777178"/>
            <a:ext cx="12192000" cy="1080823"/>
          </a:xfrm>
          <a:prstGeom prst="rect">
            <a:avLst/>
          </a:prstGeom>
        </p:spPr>
      </p:pic>
      <p:pic>
        <p:nvPicPr>
          <p:cNvPr id="1027" name="Picture 7" descr="tableau_white.eps"/>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558199" y="6437313"/>
            <a:ext cx="1439333" cy="300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Title Placeholder 1"/>
          <p:cNvSpPr>
            <a:spLocks noGrp="1"/>
          </p:cNvSpPr>
          <p:nvPr>
            <p:ph type="title"/>
          </p:nvPr>
        </p:nvSpPr>
        <p:spPr bwMode="auto">
          <a:xfrm>
            <a:off x="593990" y="501095"/>
            <a:ext cx="11037093" cy="480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Master Title Style</a:t>
            </a:r>
          </a:p>
        </p:txBody>
      </p:sp>
    </p:spTree>
    <p:extLst>
      <p:ext uri="{BB962C8B-B14F-4D97-AF65-F5344CB8AC3E}">
        <p14:creationId xmlns:p14="http://schemas.microsoft.com/office/powerpoint/2010/main" val="397814651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Lst>
  <p:txStyles>
    <p:titleStyle>
      <a:lvl1pPr algn="l" defTabSz="1087394" rtl="0" eaLnBrk="1" fontAlgn="base" hangingPunct="1">
        <a:lnSpc>
          <a:spcPct val="80000"/>
        </a:lnSpc>
        <a:spcBef>
          <a:spcPct val="0"/>
        </a:spcBef>
        <a:spcAft>
          <a:spcPct val="0"/>
        </a:spcAft>
        <a:defRPr sz="3750" kern="1200">
          <a:solidFill>
            <a:srgbClr val="4C4C4C"/>
          </a:solidFill>
          <a:latin typeface="BentonSans Book"/>
          <a:ea typeface="ＭＳ Ｐゴシック" charset="0"/>
          <a:cs typeface="BentonSans Book"/>
        </a:defRPr>
      </a:lvl1pPr>
      <a:lvl2pPr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2pPr>
      <a:lvl3pPr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3pPr>
      <a:lvl4pPr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4pPr>
      <a:lvl5pPr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5pPr>
      <a:lvl6pPr marL="380985"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6pPr>
      <a:lvl7pPr marL="761970"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7pPr>
      <a:lvl8pPr marL="1142954"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8pPr>
      <a:lvl9pPr marL="1523939" algn="l" defTabSz="1087394" rtl="0" eaLnBrk="1" fontAlgn="base" hangingPunct="1">
        <a:lnSpc>
          <a:spcPct val="90000"/>
        </a:lnSpc>
        <a:spcBef>
          <a:spcPct val="0"/>
        </a:spcBef>
        <a:spcAft>
          <a:spcPct val="0"/>
        </a:spcAft>
        <a:defRPr sz="3750">
          <a:solidFill>
            <a:srgbClr val="4C4C4C"/>
          </a:solidFill>
          <a:latin typeface="BentonSans Book" charset="0"/>
          <a:ea typeface="ＭＳ Ｐゴシック" charset="0"/>
        </a:defRPr>
      </a:lvl9pPr>
    </p:titleStyle>
    <p:bodyStyle>
      <a:lvl1pPr marL="407442" indent="-407442" algn="l" defTabSz="1087394" rtl="0" eaLnBrk="1" fontAlgn="base" hangingPunct="1">
        <a:spcBef>
          <a:spcPct val="20000"/>
        </a:spcBef>
        <a:spcAft>
          <a:spcPct val="0"/>
        </a:spcAft>
        <a:buFont typeface="Arial" charset="0"/>
        <a:buChar char="•"/>
        <a:defRPr sz="3833" kern="1200">
          <a:solidFill>
            <a:schemeClr val="tx1"/>
          </a:solidFill>
          <a:latin typeface="+mn-lt"/>
          <a:ea typeface="ＭＳ Ｐゴシック" charset="0"/>
          <a:cs typeface="ＭＳ Ｐゴシック" charset="0"/>
        </a:defRPr>
      </a:lvl1pPr>
      <a:lvl2pPr marL="883673" indent="-339976" algn="l" defTabSz="1087394" rtl="0" eaLnBrk="1" fontAlgn="base" hangingPunct="1">
        <a:spcBef>
          <a:spcPct val="20000"/>
        </a:spcBef>
        <a:spcAft>
          <a:spcPct val="0"/>
        </a:spcAft>
        <a:buFont typeface="Arial" charset="0"/>
        <a:buChar char="–"/>
        <a:defRPr sz="3333" kern="1200">
          <a:solidFill>
            <a:schemeClr val="tx1"/>
          </a:solidFill>
          <a:latin typeface="+mn-lt"/>
          <a:ea typeface="ＭＳ Ｐゴシック" charset="0"/>
          <a:cs typeface="+mn-cs"/>
        </a:defRPr>
      </a:lvl2pPr>
      <a:lvl3pPr marL="1359904" indent="-271187" algn="l" defTabSz="1087394" rtl="0" eaLnBrk="1" fontAlgn="base" hangingPunct="1">
        <a:spcBef>
          <a:spcPct val="20000"/>
        </a:spcBef>
        <a:spcAft>
          <a:spcPct val="0"/>
        </a:spcAft>
        <a:buFont typeface="Arial" charset="0"/>
        <a:buChar char="•"/>
        <a:defRPr sz="2833" kern="1200">
          <a:solidFill>
            <a:schemeClr val="tx1"/>
          </a:solidFill>
          <a:latin typeface="+mn-lt"/>
          <a:ea typeface="ＭＳ Ｐゴシック" charset="0"/>
          <a:cs typeface="+mn-cs"/>
        </a:defRPr>
      </a:lvl3pPr>
      <a:lvl4pPr marL="1903601" indent="-271187" algn="l" defTabSz="1087394" rtl="0" eaLnBrk="1" fontAlgn="base" hangingPunct="1">
        <a:spcBef>
          <a:spcPct val="20000"/>
        </a:spcBef>
        <a:spcAft>
          <a:spcPct val="0"/>
        </a:spcAft>
        <a:buFont typeface="Arial" charset="0"/>
        <a:buChar char="–"/>
        <a:defRPr sz="2417" kern="1200">
          <a:solidFill>
            <a:schemeClr val="tx1"/>
          </a:solidFill>
          <a:latin typeface="+mn-lt"/>
          <a:ea typeface="ＭＳ Ｐゴシック" charset="0"/>
          <a:cs typeface="+mn-cs"/>
        </a:defRPr>
      </a:lvl4pPr>
      <a:lvl5pPr marL="2448621" indent="-271187" algn="l" defTabSz="1087394" rtl="0" eaLnBrk="1" fontAlgn="base" hangingPunct="1">
        <a:spcBef>
          <a:spcPct val="20000"/>
        </a:spcBef>
        <a:spcAft>
          <a:spcPct val="0"/>
        </a:spcAft>
        <a:buFont typeface="Arial" charset="0"/>
        <a:buChar char="»"/>
        <a:defRPr sz="2417" kern="1200">
          <a:solidFill>
            <a:schemeClr val="tx1"/>
          </a:solidFill>
          <a:latin typeface="+mn-lt"/>
          <a:ea typeface="ＭＳ Ｐゴシック" charset="0"/>
          <a:cs typeface="+mn-cs"/>
        </a:defRPr>
      </a:lvl5pPr>
      <a:lvl6pPr marL="2993302" indent="-272118" algn="l" defTabSz="1088474"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6pPr>
      <a:lvl7pPr marL="3537538" indent="-272118" algn="l" defTabSz="1088474"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7pPr>
      <a:lvl8pPr marL="4081775" indent="-272118" algn="l" defTabSz="1088474"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8pPr>
      <a:lvl9pPr marL="4626012" indent="-272118" algn="l" defTabSz="1088474"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9pPr>
    </p:bodyStyle>
    <p:otherStyle>
      <a:defPPr>
        <a:defRPr lang="en-US"/>
      </a:defPPr>
      <a:lvl1pPr marL="0" algn="l" defTabSz="1088474" rtl="0" eaLnBrk="1" latinLnBrk="0" hangingPunct="1">
        <a:defRPr sz="2167" kern="1200">
          <a:solidFill>
            <a:schemeClr val="tx1"/>
          </a:solidFill>
          <a:latin typeface="+mn-lt"/>
          <a:ea typeface="+mn-ea"/>
          <a:cs typeface="+mn-cs"/>
        </a:defRPr>
      </a:lvl1pPr>
      <a:lvl2pPr marL="544237" algn="l" defTabSz="1088474" rtl="0" eaLnBrk="1" latinLnBrk="0" hangingPunct="1">
        <a:defRPr sz="2167" kern="1200">
          <a:solidFill>
            <a:schemeClr val="tx1"/>
          </a:solidFill>
          <a:latin typeface="+mn-lt"/>
          <a:ea typeface="+mn-ea"/>
          <a:cs typeface="+mn-cs"/>
        </a:defRPr>
      </a:lvl2pPr>
      <a:lvl3pPr marL="1088474" algn="l" defTabSz="1088474" rtl="0" eaLnBrk="1" latinLnBrk="0" hangingPunct="1">
        <a:defRPr sz="2167" kern="1200">
          <a:solidFill>
            <a:schemeClr val="tx1"/>
          </a:solidFill>
          <a:latin typeface="+mn-lt"/>
          <a:ea typeface="+mn-ea"/>
          <a:cs typeface="+mn-cs"/>
        </a:defRPr>
      </a:lvl3pPr>
      <a:lvl4pPr marL="1632711" algn="l" defTabSz="1088474" rtl="0" eaLnBrk="1" latinLnBrk="0" hangingPunct="1">
        <a:defRPr sz="2167" kern="1200">
          <a:solidFill>
            <a:schemeClr val="tx1"/>
          </a:solidFill>
          <a:latin typeface="+mn-lt"/>
          <a:ea typeface="+mn-ea"/>
          <a:cs typeface="+mn-cs"/>
        </a:defRPr>
      </a:lvl4pPr>
      <a:lvl5pPr marL="2176948" algn="l" defTabSz="1088474" rtl="0" eaLnBrk="1" latinLnBrk="0" hangingPunct="1">
        <a:defRPr sz="2167" kern="1200">
          <a:solidFill>
            <a:schemeClr val="tx1"/>
          </a:solidFill>
          <a:latin typeface="+mn-lt"/>
          <a:ea typeface="+mn-ea"/>
          <a:cs typeface="+mn-cs"/>
        </a:defRPr>
      </a:lvl5pPr>
      <a:lvl6pPr marL="2721183" algn="l" defTabSz="1088474" rtl="0" eaLnBrk="1" latinLnBrk="0" hangingPunct="1">
        <a:defRPr sz="2167" kern="1200">
          <a:solidFill>
            <a:schemeClr val="tx1"/>
          </a:solidFill>
          <a:latin typeface="+mn-lt"/>
          <a:ea typeface="+mn-ea"/>
          <a:cs typeface="+mn-cs"/>
        </a:defRPr>
      </a:lvl6pPr>
      <a:lvl7pPr marL="3265420" algn="l" defTabSz="1088474" rtl="0" eaLnBrk="1" latinLnBrk="0" hangingPunct="1">
        <a:defRPr sz="2167" kern="1200">
          <a:solidFill>
            <a:schemeClr val="tx1"/>
          </a:solidFill>
          <a:latin typeface="+mn-lt"/>
          <a:ea typeface="+mn-ea"/>
          <a:cs typeface="+mn-cs"/>
        </a:defRPr>
      </a:lvl7pPr>
      <a:lvl8pPr marL="3809657" algn="l" defTabSz="1088474" rtl="0" eaLnBrk="1" latinLnBrk="0" hangingPunct="1">
        <a:defRPr sz="2167" kern="1200">
          <a:solidFill>
            <a:schemeClr val="tx1"/>
          </a:solidFill>
          <a:latin typeface="+mn-lt"/>
          <a:ea typeface="+mn-ea"/>
          <a:cs typeface="+mn-cs"/>
        </a:defRPr>
      </a:lvl8pPr>
      <a:lvl9pPr marL="4353894" algn="l" defTabSz="1088474" rtl="0" eaLnBrk="1" latinLnBrk="0" hangingPunct="1">
        <a:defRPr sz="21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271798"/>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Lst>
  <p:txStyles>
    <p:titleStyle>
      <a:lvl1pPr algn="l" defTabSz="1088403" rtl="0" eaLnBrk="1" latinLnBrk="0" hangingPunct="1">
        <a:lnSpc>
          <a:spcPct val="90000"/>
        </a:lnSpc>
        <a:spcBef>
          <a:spcPct val="0"/>
        </a:spcBef>
        <a:buNone/>
        <a:defRPr sz="3751" b="0" i="0" kern="1200">
          <a:solidFill>
            <a:srgbClr val="000000"/>
          </a:solidFill>
          <a:latin typeface="BentonSans"/>
          <a:ea typeface="+mj-ea"/>
          <a:cs typeface="BentonSans"/>
        </a:defRPr>
      </a:lvl1pPr>
    </p:titleStyle>
    <p:bodyStyle>
      <a:lvl1pPr marL="408152" indent="-408152" algn="l" defTabSz="1088403" rtl="0" eaLnBrk="1" latinLnBrk="0" hangingPunct="1">
        <a:spcBef>
          <a:spcPct val="20000"/>
        </a:spcBef>
        <a:buFont typeface="Arial" panose="020B0604020202020204" pitchFamily="34" charset="0"/>
        <a:buChar char="•"/>
        <a:defRPr sz="3833" kern="1200">
          <a:solidFill>
            <a:schemeClr val="bg1"/>
          </a:solidFill>
          <a:latin typeface="+mn-lt"/>
          <a:ea typeface="+mn-ea"/>
          <a:cs typeface="+mn-cs"/>
        </a:defRPr>
      </a:lvl1pPr>
      <a:lvl2pPr marL="884329" indent="-340126" algn="l" defTabSz="1088403" rtl="0" eaLnBrk="1" latinLnBrk="0" hangingPunct="1">
        <a:spcBef>
          <a:spcPct val="20000"/>
        </a:spcBef>
        <a:buFont typeface="Arial" panose="020B0604020202020204" pitchFamily="34" charset="0"/>
        <a:buChar char="–"/>
        <a:defRPr sz="3333" kern="1200">
          <a:solidFill>
            <a:schemeClr val="bg1"/>
          </a:solidFill>
          <a:latin typeface="+mn-lt"/>
          <a:ea typeface="+mn-ea"/>
          <a:cs typeface="+mn-cs"/>
        </a:defRPr>
      </a:lvl2pPr>
      <a:lvl3pPr marL="1360503" indent="-272100" algn="l" defTabSz="1088403" rtl="0" eaLnBrk="1" latinLnBrk="0" hangingPunct="1">
        <a:spcBef>
          <a:spcPct val="20000"/>
        </a:spcBef>
        <a:buFont typeface="Arial" panose="020B0604020202020204" pitchFamily="34" charset="0"/>
        <a:buChar char="•"/>
        <a:defRPr sz="2833" kern="1200">
          <a:solidFill>
            <a:schemeClr val="bg1"/>
          </a:solidFill>
          <a:latin typeface="+mn-lt"/>
          <a:ea typeface="+mn-ea"/>
          <a:cs typeface="+mn-cs"/>
        </a:defRPr>
      </a:lvl3pPr>
      <a:lvl4pPr marL="1904706" indent="-272100" algn="l" defTabSz="1088403" rtl="0" eaLnBrk="1" latinLnBrk="0" hangingPunct="1">
        <a:spcBef>
          <a:spcPct val="20000"/>
        </a:spcBef>
        <a:buFont typeface="Arial" panose="020B0604020202020204" pitchFamily="34" charset="0"/>
        <a:buChar char="–"/>
        <a:defRPr sz="2417" kern="1200">
          <a:solidFill>
            <a:schemeClr val="bg1"/>
          </a:solidFill>
          <a:latin typeface="+mn-lt"/>
          <a:ea typeface="+mn-ea"/>
          <a:cs typeface="+mn-cs"/>
        </a:defRPr>
      </a:lvl4pPr>
      <a:lvl5pPr marL="2448907" indent="-272100" algn="l" defTabSz="1088403" rtl="0" eaLnBrk="1" latinLnBrk="0" hangingPunct="1">
        <a:spcBef>
          <a:spcPct val="20000"/>
        </a:spcBef>
        <a:buFont typeface="Arial" panose="020B0604020202020204" pitchFamily="34" charset="0"/>
        <a:buChar char="»"/>
        <a:defRPr sz="2417" kern="1200">
          <a:solidFill>
            <a:schemeClr val="bg1"/>
          </a:solidFill>
          <a:latin typeface="+mn-lt"/>
          <a:ea typeface="+mn-ea"/>
          <a:cs typeface="+mn-cs"/>
        </a:defRPr>
      </a:lvl5pPr>
      <a:lvl6pPr marL="2993108" indent="-272100" algn="l" defTabSz="108840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6pPr>
      <a:lvl7pPr marL="3537309" indent="-272100" algn="l" defTabSz="108840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7pPr>
      <a:lvl8pPr marL="4081510" indent="-272100" algn="l" defTabSz="108840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8pPr>
      <a:lvl9pPr marL="4625711" indent="-272100" algn="l" defTabSz="108840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9pPr>
    </p:bodyStyle>
    <p:otherStyle>
      <a:defPPr>
        <a:defRPr lang="en-US"/>
      </a:defPPr>
      <a:lvl1pPr marL="0" algn="l" defTabSz="1088403" rtl="0" eaLnBrk="1" latinLnBrk="0" hangingPunct="1">
        <a:defRPr sz="2167" kern="1200">
          <a:solidFill>
            <a:schemeClr val="tx1"/>
          </a:solidFill>
          <a:latin typeface="+mn-lt"/>
          <a:ea typeface="+mn-ea"/>
          <a:cs typeface="+mn-cs"/>
        </a:defRPr>
      </a:lvl1pPr>
      <a:lvl2pPr marL="544201" algn="l" defTabSz="1088403" rtl="0" eaLnBrk="1" latinLnBrk="0" hangingPunct="1">
        <a:defRPr sz="2167" kern="1200">
          <a:solidFill>
            <a:schemeClr val="tx1"/>
          </a:solidFill>
          <a:latin typeface="+mn-lt"/>
          <a:ea typeface="+mn-ea"/>
          <a:cs typeface="+mn-cs"/>
        </a:defRPr>
      </a:lvl2pPr>
      <a:lvl3pPr marL="1088403" algn="l" defTabSz="1088403" rtl="0" eaLnBrk="1" latinLnBrk="0" hangingPunct="1">
        <a:defRPr sz="2167" kern="1200">
          <a:solidFill>
            <a:schemeClr val="tx1"/>
          </a:solidFill>
          <a:latin typeface="+mn-lt"/>
          <a:ea typeface="+mn-ea"/>
          <a:cs typeface="+mn-cs"/>
        </a:defRPr>
      </a:lvl3pPr>
      <a:lvl4pPr marL="1632606" algn="l" defTabSz="1088403" rtl="0" eaLnBrk="1" latinLnBrk="0" hangingPunct="1">
        <a:defRPr sz="2167" kern="1200">
          <a:solidFill>
            <a:schemeClr val="tx1"/>
          </a:solidFill>
          <a:latin typeface="+mn-lt"/>
          <a:ea typeface="+mn-ea"/>
          <a:cs typeface="+mn-cs"/>
        </a:defRPr>
      </a:lvl4pPr>
      <a:lvl5pPr marL="2176807" algn="l" defTabSz="1088403" rtl="0" eaLnBrk="1" latinLnBrk="0" hangingPunct="1">
        <a:defRPr sz="2167" kern="1200">
          <a:solidFill>
            <a:schemeClr val="tx1"/>
          </a:solidFill>
          <a:latin typeface="+mn-lt"/>
          <a:ea typeface="+mn-ea"/>
          <a:cs typeface="+mn-cs"/>
        </a:defRPr>
      </a:lvl5pPr>
      <a:lvl6pPr marL="2721007" algn="l" defTabSz="1088403" rtl="0" eaLnBrk="1" latinLnBrk="0" hangingPunct="1">
        <a:defRPr sz="2167" kern="1200">
          <a:solidFill>
            <a:schemeClr val="tx1"/>
          </a:solidFill>
          <a:latin typeface="+mn-lt"/>
          <a:ea typeface="+mn-ea"/>
          <a:cs typeface="+mn-cs"/>
        </a:defRPr>
      </a:lvl6pPr>
      <a:lvl7pPr marL="3265208" algn="l" defTabSz="1088403" rtl="0" eaLnBrk="1" latinLnBrk="0" hangingPunct="1">
        <a:defRPr sz="2167" kern="1200">
          <a:solidFill>
            <a:schemeClr val="tx1"/>
          </a:solidFill>
          <a:latin typeface="+mn-lt"/>
          <a:ea typeface="+mn-ea"/>
          <a:cs typeface="+mn-cs"/>
        </a:defRPr>
      </a:lvl7pPr>
      <a:lvl8pPr marL="3809409" algn="l" defTabSz="1088403" rtl="0" eaLnBrk="1" latinLnBrk="0" hangingPunct="1">
        <a:defRPr sz="2167" kern="1200">
          <a:solidFill>
            <a:schemeClr val="tx1"/>
          </a:solidFill>
          <a:latin typeface="+mn-lt"/>
          <a:ea typeface="+mn-ea"/>
          <a:cs typeface="+mn-cs"/>
        </a:defRPr>
      </a:lvl8pPr>
      <a:lvl9pPr marL="4353611" algn="l" defTabSz="1088403" rtl="0" eaLnBrk="1" latinLnBrk="0" hangingPunct="1">
        <a:defRPr sz="21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5.xml"/><Relationship Id="rId1" Type="http://schemas.openxmlformats.org/officeDocument/2006/relationships/slideLayout" Target="../slideLayouts/slideLayout132.xml"/><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30.emf"/></Relationships>
</file>

<file path=ppt/slides/_rels/slide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xml"/><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7.xml"/><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8.xml"/><Relationship Id="rId1" Type="http://schemas.openxmlformats.org/officeDocument/2006/relationships/slideLayout" Target="../slideLayouts/slideLayout140.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9.xml"/><Relationship Id="rId1" Type="http://schemas.openxmlformats.org/officeDocument/2006/relationships/slideLayout" Target="../slideLayouts/slideLayout140.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0.xml"/><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21.xml"/><Relationship Id="rId1" Type="http://schemas.openxmlformats.org/officeDocument/2006/relationships/slideLayout" Target="../slideLayouts/slideLayout194.xml"/><Relationship Id="rId4" Type="http://schemas.openxmlformats.org/officeDocument/2006/relationships/image" Target="../media/image140.emf"/></Relationships>
</file>

<file path=ppt/slides/_rels/slide22.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22.xml"/><Relationship Id="rId1" Type="http://schemas.openxmlformats.org/officeDocument/2006/relationships/slideLayout" Target="../slideLayouts/slideLayout194.xml"/><Relationship Id="rId4" Type="http://schemas.openxmlformats.org/officeDocument/2006/relationships/image" Target="../media/image140.emf"/></Relationships>
</file>

<file path=ppt/slides/_rels/slide23.xml.rels><?xml version="1.0" encoding="UTF-8" standalone="yes"?>
<Relationships xmlns="http://schemas.openxmlformats.org/package/2006/relationships"><Relationship Id="rId3" Type="http://schemas.openxmlformats.org/officeDocument/2006/relationships/image" Target="../media/image141.emf"/><Relationship Id="rId7" Type="http://schemas.openxmlformats.org/officeDocument/2006/relationships/image" Target="../media/image144.emf"/><Relationship Id="rId2" Type="http://schemas.openxmlformats.org/officeDocument/2006/relationships/notesSlide" Target="../notesSlides/notesSlide23.xml"/><Relationship Id="rId1" Type="http://schemas.openxmlformats.org/officeDocument/2006/relationships/slideLayout" Target="../slideLayouts/slideLayout194.xml"/><Relationship Id="rId6" Type="http://schemas.openxmlformats.org/officeDocument/2006/relationships/image" Target="../media/image140.emf"/><Relationship Id="rId5" Type="http://schemas.openxmlformats.org/officeDocument/2006/relationships/image" Target="../media/image143.emf"/><Relationship Id="rId4" Type="http://schemas.openxmlformats.org/officeDocument/2006/relationships/image" Target="../media/image142.emf"/></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25.xml"/><Relationship Id="rId1" Type="http://schemas.openxmlformats.org/officeDocument/2006/relationships/slideLayout" Target="../slideLayouts/slideLayout142.xml"/><Relationship Id="rId4" Type="http://schemas.openxmlformats.org/officeDocument/2006/relationships/comments" Target="../comments/commen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7.xml"/><Relationship Id="rId1" Type="http://schemas.openxmlformats.org/officeDocument/2006/relationships/themeOverride" Target="../theme/themeOverride1.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66.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13" Type="http://schemas.openxmlformats.org/officeDocument/2006/relationships/image" Target="../media/image92.jpeg"/><Relationship Id="rId18" Type="http://schemas.openxmlformats.org/officeDocument/2006/relationships/image" Target="../media/image97.jpeg"/><Relationship Id="rId26" Type="http://schemas.openxmlformats.org/officeDocument/2006/relationships/image" Target="../media/image105.gif"/><Relationship Id="rId39" Type="http://schemas.openxmlformats.org/officeDocument/2006/relationships/image" Target="../media/image118.png"/><Relationship Id="rId21" Type="http://schemas.openxmlformats.org/officeDocument/2006/relationships/image" Target="../media/image100.png"/><Relationship Id="rId34" Type="http://schemas.openxmlformats.org/officeDocument/2006/relationships/image" Target="../media/image113.png"/><Relationship Id="rId42" Type="http://schemas.openxmlformats.org/officeDocument/2006/relationships/image" Target="../media/image120.jpeg"/><Relationship Id="rId7" Type="http://schemas.openxmlformats.org/officeDocument/2006/relationships/image" Target="../media/image86.jpeg"/><Relationship Id="rId2" Type="http://schemas.openxmlformats.org/officeDocument/2006/relationships/notesSlide" Target="../notesSlides/notesSlide9.xml"/><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108.png"/><Relationship Id="rId41"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jpeg"/><Relationship Id="rId24" Type="http://schemas.openxmlformats.org/officeDocument/2006/relationships/image" Target="../media/image103.jpeg"/><Relationship Id="rId32" Type="http://schemas.openxmlformats.org/officeDocument/2006/relationships/image" Target="../media/image111.jpeg"/><Relationship Id="rId37" Type="http://schemas.openxmlformats.org/officeDocument/2006/relationships/image" Target="../media/image116.png"/><Relationship Id="rId40" Type="http://schemas.microsoft.com/office/2007/relationships/hdphoto" Target="../media/hdphoto1.wdp"/><Relationship Id="rId5" Type="http://schemas.openxmlformats.org/officeDocument/2006/relationships/image" Target="../media/image84.png"/><Relationship Id="rId15" Type="http://schemas.openxmlformats.org/officeDocument/2006/relationships/image" Target="../media/image94.gif"/><Relationship Id="rId23" Type="http://schemas.openxmlformats.org/officeDocument/2006/relationships/image" Target="../media/image102.jpeg"/><Relationship Id="rId28" Type="http://schemas.openxmlformats.org/officeDocument/2006/relationships/image" Target="../media/image107.png"/><Relationship Id="rId36" Type="http://schemas.openxmlformats.org/officeDocument/2006/relationships/image" Target="../media/image115.png"/><Relationship Id="rId10" Type="http://schemas.openxmlformats.org/officeDocument/2006/relationships/image" Target="../media/image89.jpeg"/><Relationship Id="rId19" Type="http://schemas.openxmlformats.org/officeDocument/2006/relationships/image" Target="../media/image98.gif"/><Relationship Id="rId31" Type="http://schemas.openxmlformats.org/officeDocument/2006/relationships/image" Target="../media/image110.png"/><Relationship Id="rId44" Type="http://schemas.openxmlformats.org/officeDocument/2006/relationships/image" Target="../media/image122.jpe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jpeg"/><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114.jpeg"/><Relationship Id="rId43" Type="http://schemas.openxmlformats.org/officeDocument/2006/relationships/image" Target="../media/image121.png"/><Relationship Id="rId8" Type="http://schemas.openxmlformats.org/officeDocument/2006/relationships/image" Target="../media/image87.png"/><Relationship Id="rId3" Type="http://schemas.openxmlformats.org/officeDocument/2006/relationships/image" Target="../media/image82.png"/><Relationship Id="rId12" Type="http://schemas.openxmlformats.org/officeDocument/2006/relationships/image" Target="../media/image91.jpeg"/><Relationship Id="rId17" Type="http://schemas.openxmlformats.org/officeDocument/2006/relationships/image" Target="../media/image96.png"/><Relationship Id="rId25" Type="http://schemas.openxmlformats.org/officeDocument/2006/relationships/image" Target="../media/image104.png"/><Relationship Id="rId33" Type="http://schemas.openxmlformats.org/officeDocument/2006/relationships/image" Target="../media/image112.png"/><Relationship Id="rId38"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6888-E8FA-AA4C-9046-62CF172FDDC5}"/>
              </a:ext>
            </a:extLst>
          </p:cNvPr>
          <p:cNvSpPr>
            <a:spLocks noGrp="1"/>
          </p:cNvSpPr>
          <p:nvPr>
            <p:ph type="ctrTitle"/>
          </p:nvPr>
        </p:nvSpPr>
        <p:spPr/>
        <p:txBody>
          <a:bodyPr>
            <a:normAutofit/>
          </a:bodyPr>
          <a:lstStyle/>
          <a:p>
            <a:pPr algn="l"/>
            <a:r>
              <a:rPr lang="en-US" sz="4000" b="1" dirty="0" err="1">
                <a:latin typeface="Benton Sans" panose="02000504020000020004" pitchFamily="2" charset="77"/>
              </a:rPr>
              <a:t>Conociendo</a:t>
            </a:r>
            <a:r>
              <a:rPr lang="en-US" sz="4000" b="1">
                <a:latin typeface="Benton Sans" panose="02000504020000020004" pitchFamily="2" charset="77"/>
              </a:rPr>
              <a:t> Tableau</a:t>
            </a:r>
          </a:p>
        </p:txBody>
      </p:sp>
      <p:sp>
        <p:nvSpPr>
          <p:cNvPr id="3" name="Subtitle 2">
            <a:extLst>
              <a:ext uri="{FF2B5EF4-FFF2-40B4-BE49-F238E27FC236}">
                <a16:creationId xmlns:a16="http://schemas.microsoft.com/office/drawing/2014/main" id="{83F76F42-9CF7-D647-B4CD-074E97B9B945}"/>
              </a:ext>
            </a:extLst>
          </p:cNvPr>
          <p:cNvSpPr>
            <a:spLocks noGrp="1"/>
          </p:cNvSpPr>
          <p:nvPr>
            <p:ph type="subTitle" idx="1"/>
          </p:nvPr>
        </p:nvSpPr>
        <p:spPr/>
        <p:txBody>
          <a:bodyPr/>
          <a:lstStyle/>
          <a:p>
            <a:pPr algn="l"/>
            <a:r>
              <a:rPr lang="en-US"/>
              <a:t>Alberto Garcia</a:t>
            </a:r>
          </a:p>
          <a:p>
            <a:pPr algn="l"/>
            <a:r>
              <a:rPr lang="en-US"/>
              <a:t>Lead  Solution Engineer</a:t>
            </a:r>
          </a:p>
        </p:txBody>
      </p:sp>
    </p:spTree>
    <p:extLst>
      <p:ext uri="{BB962C8B-B14F-4D97-AF65-F5344CB8AC3E}">
        <p14:creationId xmlns:p14="http://schemas.microsoft.com/office/powerpoint/2010/main" val="3985999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a:off x="2934921" y="1334517"/>
            <a:ext cx="4389120" cy="4389120"/>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930832" y="2102613"/>
            <a:ext cx="2852928" cy="2852928"/>
          </a:xfrm>
          <a:prstGeom prst="ellipse">
            <a:avLst/>
          </a:prstGeom>
          <a:solidFill>
            <a:srgbClr val="C0504D">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84" name="Peter"/>
          <p:cNvGrpSpPr/>
          <p:nvPr/>
        </p:nvGrpSpPr>
        <p:grpSpPr>
          <a:xfrm>
            <a:off x="4350218" y="4111919"/>
            <a:ext cx="1708226" cy="1476131"/>
            <a:chOff x="164954" y="1258278"/>
            <a:chExt cx="1763127" cy="1523573"/>
          </a:xfrm>
        </p:grpSpPr>
        <p:grpSp>
          <p:nvGrpSpPr>
            <p:cNvPr id="85" name="Group 84"/>
            <p:cNvGrpSpPr/>
            <p:nvPr/>
          </p:nvGrpSpPr>
          <p:grpSpPr>
            <a:xfrm>
              <a:off x="549931" y="1258278"/>
              <a:ext cx="987553" cy="987550"/>
              <a:chOff x="859264" y="177924"/>
              <a:chExt cx="1310323" cy="1310322"/>
            </a:xfrm>
          </p:grpSpPr>
          <p:pic>
            <p:nvPicPr>
              <p:cNvPr id="87" name="Picture 8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503" y="215447"/>
                <a:ext cx="1227846" cy="1259741"/>
              </a:xfrm>
              <a:prstGeom prst="ellipse">
                <a:avLst/>
              </a:prstGeom>
              <a:noFill/>
              <a:extLst>
                <a:ext uri="{909E8E84-426E-40DD-AFC4-6F175D3DCCD1}">
                  <a14:hiddenFill xmlns:a14="http://schemas.microsoft.com/office/drawing/2010/main">
                    <a:solidFill>
                      <a:srgbClr val="FFFFFF"/>
                    </a:solidFill>
                  </a14:hiddenFill>
                </a:ext>
              </a:extLst>
            </p:spPr>
          </p:pic>
          <p:sp>
            <p:nvSpPr>
              <p:cNvPr id="88" name="Oval 87"/>
              <p:cNvSpPr/>
              <p:nvPr/>
            </p:nvSpPr>
            <p:spPr>
              <a:xfrm>
                <a:off x="859264" y="177924"/>
                <a:ext cx="1310323" cy="1310322"/>
              </a:xfrm>
              <a:prstGeom prst="ellipse">
                <a:avLst/>
              </a:prstGeom>
              <a:noFill/>
              <a:ln w="571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grpSp>
        <p:sp>
          <p:nvSpPr>
            <p:cNvPr id="86" name="Rectangle 85"/>
            <p:cNvSpPr/>
            <p:nvPr/>
          </p:nvSpPr>
          <p:spPr>
            <a:xfrm>
              <a:off x="164954" y="2241815"/>
              <a:ext cx="1763127" cy="540036"/>
            </a:xfrm>
            <a:prstGeom prst="rect">
              <a:avLst/>
            </a:prstGeom>
          </p:spPr>
          <p:txBody>
            <a:bodyPr wrap="square">
              <a:spAutoFit/>
            </a:bodyPr>
            <a:lstStyle/>
            <a:p>
              <a:pPr algn="ctr"/>
              <a:r>
                <a:rPr lang="en-US" sz="1400" b="1"/>
                <a:t>  Peter</a:t>
              </a:r>
            </a:p>
            <a:p>
              <a:pPr algn="ctr"/>
              <a:r>
                <a:rPr lang="en-US" sz="1400" i="1" err="1"/>
                <a:t>Analista</a:t>
              </a:r>
              <a:endParaRPr lang="en-US" sz="1400" i="1"/>
            </a:p>
          </p:txBody>
        </p:sp>
      </p:grpSp>
      <p:grpSp>
        <p:nvGrpSpPr>
          <p:cNvPr id="89" name="Norm"/>
          <p:cNvGrpSpPr/>
          <p:nvPr/>
        </p:nvGrpSpPr>
        <p:grpSpPr>
          <a:xfrm>
            <a:off x="5695461" y="2941305"/>
            <a:ext cx="1903714" cy="1480020"/>
            <a:chOff x="156990" y="1855919"/>
            <a:chExt cx="1447019" cy="1124967"/>
          </a:xfrm>
        </p:grpSpPr>
        <p:sp>
          <p:nvSpPr>
            <p:cNvPr id="90" name="Rectangle 89"/>
            <p:cNvSpPr/>
            <p:nvPr/>
          </p:nvSpPr>
          <p:spPr>
            <a:xfrm>
              <a:off x="156990" y="2583185"/>
              <a:ext cx="1447019" cy="397701"/>
            </a:xfrm>
            <a:prstGeom prst="rect">
              <a:avLst/>
            </a:prstGeom>
          </p:spPr>
          <p:txBody>
            <a:bodyPr wrap="square">
              <a:spAutoFit/>
            </a:bodyPr>
            <a:lstStyle/>
            <a:p>
              <a:pPr algn="ctr"/>
              <a:r>
                <a:rPr lang="en-US" sz="1400" b="1"/>
                <a:t>Norm </a:t>
              </a:r>
            </a:p>
            <a:p>
              <a:pPr algn="ctr"/>
              <a:r>
                <a:rPr lang="en-US" sz="1400" i="1" err="1"/>
                <a:t>Architecto</a:t>
              </a:r>
              <a:endParaRPr lang="en-US" sz="1400" i="1"/>
            </a:p>
          </p:txBody>
        </p:sp>
        <p:grpSp>
          <p:nvGrpSpPr>
            <p:cNvPr id="91" name="Group 90"/>
            <p:cNvGrpSpPr/>
            <p:nvPr/>
          </p:nvGrpSpPr>
          <p:grpSpPr>
            <a:xfrm>
              <a:off x="516452" y="1855919"/>
              <a:ext cx="728094" cy="727266"/>
              <a:chOff x="486221" y="1809748"/>
              <a:chExt cx="728094" cy="727266"/>
            </a:xfrm>
          </p:grpSpPr>
          <p:pic>
            <p:nvPicPr>
              <p:cNvPr id="92" name="Picture 2" descr="People avatars"/>
              <p:cNvPicPr>
                <a:picLocks noChangeAspect="1" noChangeArrowheads="1"/>
              </p:cNvPicPr>
              <p:nvPr/>
            </p:nvPicPr>
            <p:blipFill rotWithShape="1">
              <a:blip r:embed="rId4">
                <a:extLst>
                  <a:ext uri="{28A0092B-C50C-407E-A947-70E740481C1C}">
                    <a14:useLocalDpi xmlns:a14="http://schemas.microsoft.com/office/drawing/2010/main" val="0"/>
                  </a:ext>
                </a:extLst>
              </a:blip>
              <a:srcRect l="26680" t="40268" r="52328" b="38613"/>
              <a:stretch/>
            </p:blipFill>
            <p:spPr bwMode="auto">
              <a:xfrm>
                <a:off x="496257" y="1809748"/>
                <a:ext cx="718058" cy="722376"/>
              </a:xfrm>
              <a:prstGeom prst="ellipse">
                <a:avLst/>
              </a:prstGeom>
              <a:noFill/>
              <a:extLst>
                <a:ext uri="{909E8E84-426E-40DD-AFC4-6F175D3DCCD1}">
                  <a14:hiddenFill xmlns:a14="http://schemas.microsoft.com/office/drawing/2010/main">
                    <a:solidFill>
                      <a:srgbClr val="FFFFFF"/>
                    </a:solidFill>
                  </a14:hiddenFill>
                </a:ext>
              </a:extLst>
            </p:spPr>
          </p:pic>
          <p:sp>
            <p:nvSpPr>
              <p:cNvPr id="93" name="Oval 92"/>
              <p:cNvSpPr/>
              <p:nvPr/>
            </p:nvSpPr>
            <p:spPr>
              <a:xfrm>
                <a:off x="486221" y="1809749"/>
                <a:ext cx="727268" cy="727265"/>
              </a:xfrm>
              <a:prstGeom prst="ellipse">
                <a:avLst/>
              </a:prstGeom>
              <a:noFill/>
              <a:ln w="571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grpSp>
      </p:grpSp>
      <p:grpSp>
        <p:nvGrpSpPr>
          <p:cNvPr id="94" name="Chris"/>
          <p:cNvGrpSpPr/>
          <p:nvPr/>
        </p:nvGrpSpPr>
        <p:grpSpPr>
          <a:xfrm>
            <a:off x="3126405" y="2053839"/>
            <a:ext cx="1903714" cy="1480017"/>
            <a:chOff x="2957445" y="4096833"/>
            <a:chExt cx="1447019" cy="1124966"/>
          </a:xfrm>
        </p:grpSpPr>
        <p:pic>
          <p:nvPicPr>
            <p:cNvPr id="95" name="Picture 2" descr="People avatars"/>
            <p:cNvPicPr>
              <a:picLocks noChangeAspect="1" noChangeArrowheads="1"/>
            </p:cNvPicPr>
            <p:nvPr/>
          </p:nvPicPr>
          <p:blipFill rotWithShape="1">
            <a:blip r:embed="rId4">
              <a:extLst>
                <a:ext uri="{28A0092B-C50C-407E-A947-70E740481C1C}">
                  <a14:useLocalDpi xmlns:a14="http://schemas.microsoft.com/office/drawing/2010/main" val="0"/>
                </a:ext>
              </a:extLst>
            </a:blip>
            <a:srcRect l="77621" t="7375" r="1485" b="71540"/>
            <a:stretch/>
          </p:blipFill>
          <p:spPr bwMode="auto">
            <a:xfrm>
              <a:off x="3323822" y="4096833"/>
              <a:ext cx="706748" cy="713232"/>
            </a:xfrm>
            <a:prstGeom prst="ellipse">
              <a:avLst/>
            </a:prstGeom>
            <a:noFill/>
            <a:ln>
              <a:noFill/>
            </a:ln>
            <a:extLst>
              <a:ext uri="{909E8E84-426E-40DD-AFC4-6F175D3DCCD1}">
                <a14:hiddenFill xmlns:a14="http://schemas.microsoft.com/office/drawing/2010/main">
                  <a:solidFill>
                    <a:srgbClr val="FFFFFF"/>
                  </a:solidFill>
                </a14:hiddenFill>
              </a:ext>
            </a:extLst>
          </p:spPr>
        </p:pic>
        <p:grpSp>
          <p:nvGrpSpPr>
            <p:cNvPr id="96" name="Group 95"/>
            <p:cNvGrpSpPr/>
            <p:nvPr/>
          </p:nvGrpSpPr>
          <p:grpSpPr>
            <a:xfrm>
              <a:off x="2957445" y="4096833"/>
              <a:ext cx="1447019" cy="1124966"/>
              <a:chOff x="156990" y="1855920"/>
              <a:chExt cx="1447019" cy="1124966"/>
            </a:xfrm>
          </p:grpSpPr>
          <p:sp>
            <p:nvSpPr>
              <p:cNvPr id="97" name="Rectangle 96"/>
              <p:cNvSpPr/>
              <p:nvPr/>
            </p:nvSpPr>
            <p:spPr>
              <a:xfrm>
                <a:off x="156990" y="2583185"/>
                <a:ext cx="1447019" cy="397701"/>
              </a:xfrm>
              <a:prstGeom prst="rect">
                <a:avLst/>
              </a:prstGeom>
            </p:spPr>
            <p:txBody>
              <a:bodyPr wrap="square">
                <a:spAutoFit/>
              </a:bodyPr>
              <a:lstStyle/>
              <a:p>
                <a:pPr algn="ctr"/>
                <a:r>
                  <a:rPr lang="en-US" sz="1400" b="1"/>
                  <a:t>Chris</a:t>
                </a:r>
              </a:p>
              <a:p>
                <a:pPr algn="ctr"/>
                <a:r>
                  <a:rPr lang="en-US" sz="1400" i="1" err="1"/>
                  <a:t>Analista</a:t>
                </a:r>
                <a:endParaRPr lang="en-US" sz="1400" i="1"/>
              </a:p>
            </p:txBody>
          </p:sp>
          <p:sp>
            <p:nvSpPr>
              <p:cNvPr id="98" name="Oval 97"/>
              <p:cNvSpPr/>
              <p:nvPr/>
            </p:nvSpPr>
            <p:spPr>
              <a:xfrm>
                <a:off x="516452" y="1855920"/>
                <a:ext cx="727268" cy="727265"/>
              </a:xfrm>
              <a:prstGeom prst="ellipse">
                <a:avLst/>
              </a:prstGeom>
              <a:noFill/>
              <a:ln w="571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grpSp>
      </p:grpSp>
      <p:grpSp>
        <p:nvGrpSpPr>
          <p:cNvPr id="99" name="Susie"/>
          <p:cNvGrpSpPr/>
          <p:nvPr/>
        </p:nvGrpSpPr>
        <p:grpSpPr>
          <a:xfrm>
            <a:off x="4337028" y="1600734"/>
            <a:ext cx="1708226" cy="1477604"/>
            <a:chOff x="2547810" y="131184"/>
            <a:chExt cx="1298428" cy="1135446"/>
          </a:xfrm>
        </p:grpSpPr>
        <p:grpSp>
          <p:nvGrpSpPr>
            <p:cNvPr id="100" name="Group 99"/>
            <p:cNvGrpSpPr/>
            <p:nvPr/>
          </p:nvGrpSpPr>
          <p:grpSpPr>
            <a:xfrm>
              <a:off x="2837852" y="131184"/>
              <a:ext cx="718344" cy="731041"/>
              <a:chOff x="862993" y="147823"/>
              <a:chExt cx="1310323" cy="1333483"/>
            </a:xfrm>
          </p:grpSpPr>
          <p:pic>
            <p:nvPicPr>
              <p:cNvPr id="102" name="Picture 10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7098" y="147823"/>
                <a:ext cx="1302111" cy="1333483"/>
              </a:xfrm>
              <a:prstGeom prst="ellipse">
                <a:avLst/>
              </a:prstGeom>
              <a:noFill/>
              <a:extLst>
                <a:ext uri="{909E8E84-426E-40DD-AFC4-6F175D3DCCD1}">
                  <a14:hiddenFill xmlns:a14="http://schemas.microsoft.com/office/drawing/2010/main">
                    <a:solidFill>
                      <a:srgbClr val="FFFFFF"/>
                    </a:solidFill>
                  </a14:hiddenFill>
                </a:ext>
              </a:extLst>
            </p:spPr>
          </p:pic>
          <p:sp>
            <p:nvSpPr>
              <p:cNvPr id="103" name="Oval 102"/>
              <p:cNvSpPr/>
              <p:nvPr/>
            </p:nvSpPr>
            <p:spPr>
              <a:xfrm>
                <a:off x="862993" y="159405"/>
                <a:ext cx="1310323" cy="1310322"/>
              </a:xfrm>
              <a:prstGeom prst="ellipse">
                <a:avLst/>
              </a:prstGeom>
              <a:noFill/>
              <a:ln w="571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grpSp>
        <p:sp>
          <p:nvSpPr>
            <p:cNvPr id="101" name="Rectangle 100"/>
            <p:cNvSpPr/>
            <p:nvPr/>
          </p:nvSpPr>
          <p:spPr>
            <a:xfrm>
              <a:off x="2547810" y="864568"/>
              <a:ext cx="1298428" cy="402062"/>
            </a:xfrm>
            <a:prstGeom prst="rect">
              <a:avLst/>
            </a:prstGeom>
          </p:spPr>
          <p:txBody>
            <a:bodyPr wrap="square">
              <a:spAutoFit/>
            </a:bodyPr>
            <a:lstStyle/>
            <a:p>
              <a:pPr algn="ctr"/>
              <a:r>
                <a:rPr lang="en-US" sz="1400" b="1"/>
                <a:t>Susie</a:t>
              </a:r>
            </a:p>
            <a:p>
              <a:pPr algn="ctr"/>
              <a:r>
                <a:rPr lang="en-US" sz="1400" i="1" err="1"/>
                <a:t>Gerente</a:t>
              </a:r>
              <a:endParaRPr lang="en-US" sz="1400" i="1"/>
            </a:p>
          </p:txBody>
        </p:sp>
      </p:grpSp>
      <p:grpSp>
        <p:nvGrpSpPr>
          <p:cNvPr id="104" name="Kelly"/>
          <p:cNvGrpSpPr/>
          <p:nvPr/>
        </p:nvGrpSpPr>
        <p:grpSpPr>
          <a:xfrm>
            <a:off x="3111500" y="3533856"/>
            <a:ext cx="1903714" cy="1480017"/>
            <a:chOff x="6970456" y="187499"/>
            <a:chExt cx="1447019" cy="1124966"/>
          </a:xfrm>
        </p:grpSpPr>
        <p:pic>
          <p:nvPicPr>
            <p:cNvPr id="10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341906" y="202250"/>
              <a:ext cx="714873" cy="700948"/>
            </a:xfrm>
            <a:prstGeom prst="ellipse">
              <a:avLst/>
            </a:prstGeom>
            <a:solidFill>
              <a:schemeClr val="accent2">
                <a:alpha val="8000"/>
              </a:schemeClr>
            </a:solidFill>
          </p:spPr>
        </p:pic>
        <p:grpSp>
          <p:nvGrpSpPr>
            <p:cNvPr id="106" name="Group 105"/>
            <p:cNvGrpSpPr/>
            <p:nvPr/>
          </p:nvGrpSpPr>
          <p:grpSpPr>
            <a:xfrm>
              <a:off x="6970456" y="187499"/>
              <a:ext cx="1447019" cy="1124966"/>
              <a:chOff x="6970456" y="187499"/>
              <a:chExt cx="1447019" cy="1124966"/>
            </a:xfrm>
          </p:grpSpPr>
          <p:sp>
            <p:nvSpPr>
              <p:cNvPr id="107" name="Rectangle 106"/>
              <p:cNvSpPr/>
              <p:nvPr/>
            </p:nvSpPr>
            <p:spPr>
              <a:xfrm>
                <a:off x="6970456" y="914764"/>
                <a:ext cx="1447019" cy="397701"/>
              </a:xfrm>
              <a:prstGeom prst="rect">
                <a:avLst/>
              </a:prstGeom>
            </p:spPr>
            <p:txBody>
              <a:bodyPr wrap="square">
                <a:spAutoFit/>
              </a:bodyPr>
              <a:lstStyle/>
              <a:p>
                <a:pPr algn="ctr"/>
                <a:r>
                  <a:rPr lang="en-US" sz="1400" b="1"/>
                  <a:t>Kelly</a:t>
                </a:r>
              </a:p>
              <a:p>
                <a:pPr algn="ctr"/>
                <a:r>
                  <a:rPr lang="en-US" sz="1400" i="1" err="1"/>
                  <a:t>Ejecutiva</a:t>
                </a:r>
                <a:endParaRPr lang="en-US" sz="1400" i="1"/>
              </a:p>
            </p:txBody>
          </p:sp>
          <p:sp>
            <p:nvSpPr>
              <p:cNvPr id="108" name="Oval 107"/>
              <p:cNvSpPr/>
              <p:nvPr/>
            </p:nvSpPr>
            <p:spPr>
              <a:xfrm>
                <a:off x="7329918" y="187499"/>
                <a:ext cx="727268" cy="727265"/>
              </a:xfrm>
              <a:prstGeom prst="ellipse">
                <a:avLst/>
              </a:prstGeom>
              <a:noFill/>
              <a:ln w="571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grpSp>
      </p:grpSp>
      <p:sp>
        <p:nvSpPr>
          <p:cNvPr id="276" name="Answer"/>
          <p:cNvSpPr txBox="1"/>
          <p:nvPr/>
        </p:nvSpPr>
        <p:spPr>
          <a:xfrm>
            <a:off x="8904198" y="3352015"/>
            <a:ext cx="1330236" cy="400110"/>
          </a:xfrm>
          <a:prstGeom prst="rect">
            <a:avLst/>
          </a:prstGeom>
          <a:noFill/>
        </p:spPr>
        <p:txBody>
          <a:bodyPr wrap="none" rtlCol="0">
            <a:spAutoFit/>
          </a:bodyPr>
          <a:lstStyle/>
          <a:p>
            <a:r>
              <a:rPr lang="en-US" sz="2000" b="1">
                <a:solidFill>
                  <a:srgbClr val="8C3836"/>
                </a:solidFill>
              </a:rPr>
              <a:t>Responder</a:t>
            </a:r>
            <a:endParaRPr lang="en-US" b="1">
              <a:solidFill>
                <a:srgbClr val="8C3836"/>
              </a:solidFill>
            </a:endParaRPr>
          </a:p>
        </p:txBody>
      </p:sp>
      <p:sp>
        <p:nvSpPr>
          <p:cNvPr id="277" name="Ask"/>
          <p:cNvSpPr txBox="1"/>
          <p:nvPr/>
        </p:nvSpPr>
        <p:spPr>
          <a:xfrm>
            <a:off x="1667279" y="3310061"/>
            <a:ext cx="1238096" cy="400110"/>
          </a:xfrm>
          <a:prstGeom prst="rect">
            <a:avLst/>
          </a:prstGeom>
          <a:noFill/>
        </p:spPr>
        <p:txBody>
          <a:bodyPr wrap="none" rtlCol="0">
            <a:spAutoFit/>
          </a:bodyPr>
          <a:lstStyle/>
          <a:p>
            <a:r>
              <a:rPr lang="en-US" sz="2000" b="1" err="1">
                <a:solidFill>
                  <a:srgbClr val="385D8A"/>
                </a:solidFill>
              </a:rPr>
              <a:t>Preguntar</a:t>
            </a:r>
            <a:endParaRPr lang="en-US" sz="2000" b="1">
              <a:solidFill>
                <a:srgbClr val="385D8A"/>
              </a:solidFill>
            </a:endParaRPr>
          </a:p>
        </p:txBody>
      </p:sp>
      <p:sp>
        <p:nvSpPr>
          <p:cNvPr id="2" name="Right Arrow 1"/>
          <p:cNvSpPr/>
          <p:nvPr/>
        </p:nvSpPr>
        <p:spPr>
          <a:xfrm rot="13450661">
            <a:off x="5523623" y="2628988"/>
            <a:ext cx="684529" cy="40639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4" name="Right Arrow 33"/>
          <p:cNvSpPr/>
          <p:nvPr/>
        </p:nvSpPr>
        <p:spPr>
          <a:xfrm rot="10800000">
            <a:off x="4951127" y="3286097"/>
            <a:ext cx="1063245" cy="40639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5" name="Right Arrow 34"/>
          <p:cNvSpPr/>
          <p:nvPr/>
        </p:nvSpPr>
        <p:spPr>
          <a:xfrm rot="8406009">
            <a:off x="5615142" y="3826924"/>
            <a:ext cx="540252" cy="40639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71" name="Picture 4" descr="http://cdn1.iconfinder.com/data/icons/i-Love-Icons/512/loc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699776">
            <a:off x="5784899" y="2727585"/>
            <a:ext cx="320631" cy="32063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cdn1.iconfinder.com/data/icons/i-Love-Icons/512/loc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182210">
            <a:off x="5731064" y="3796113"/>
            <a:ext cx="320631" cy="32063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http://cdn1.iconfinder.com/data/icons/i-Love-Icons/512/loc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6958" y="3245984"/>
            <a:ext cx="444756" cy="444756"/>
          </a:xfrm>
          <a:prstGeom prst="rect">
            <a:avLst/>
          </a:prstGeom>
          <a:noFill/>
          <a:extLst>
            <a:ext uri="{909E8E84-426E-40DD-AFC4-6F175D3DCCD1}">
              <a14:hiddenFill xmlns:a14="http://schemas.microsoft.com/office/drawing/2010/main">
                <a:solidFill>
                  <a:srgbClr val="FFFFFF"/>
                </a:solidFill>
              </a14:hiddenFill>
            </a:ext>
          </a:extLst>
        </p:spPr>
      </p:pic>
      <p:sp>
        <p:nvSpPr>
          <p:cNvPr id="69" name="Promise Enterprise"/>
          <p:cNvSpPr txBox="1"/>
          <p:nvPr/>
        </p:nvSpPr>
        <p:spPr>
          <a:xfrm>
            <a:off x="3544949" y="348882"/>
            <a:ext cx="6004401" cy="646331"/>
          </a:xfrm>
          <a:prstGeom prst="rect">
            <a:avLst/>
          </a:prstGeom>
          <a:noFill/>
        </p:spPr>
        <p:txBody>
          <a:bodyPr wrap="none" rtlCol="0">
            <a:spAutoFit/>
          </a:bodyPr>
          <a:lstStyle/>
          <a:p>
            <a:r>
              <a:rPr lang="en-US" sz="3600" b="1">
                <a:solidFill>
                  <a:srgbClr val="666666"/>
                </a:solidFill>
              </a:rPr>
              <a:t>¿</a:t>
            </a:r>
            <a:r>
              <a:rPr lang="en-US" sz="3600" b="1" err="1">
                <a:solidFill>
                  <a:srgbClr val="666666"/>
                </a:solidFill>
              </a:rPr>
              <a:t>Porque</a:t>
            </a:r>
            <a:r>
              <a:rPr lang="en-US" sz="3600" b="1">
                <a:solidFill>
                  <a:srgbClr val="666666"/>
                </a:solidFill>
              </a:rPr>
              <a:t> Tableau </a:t>
            </a:r>
            <a:r>
              <a:rPr lang="en-US" sz="3600" b="1" err="1">
                <a:solidFill>
                  <a:srgbClr val="666666"/>
                </a:solidFill>
              </a:rPr>
              <a:t>es</a:t>
            </a:r>
            <a:r>
              <a:rPr lang="en-US" sz="3600" b="1">
                <a:solidFill>
                  <a:srgbClr val="666666"/>
                </a:solidFill>
              </a:rPr>
              <a:t> </a:t>
            </a:r>
            <a:r>
              <a:rPr lang="en-US" sz="3600" b="1" err="1">
                <a:solidFill>
                  <a:srgbClr val="666666"/>
                </a:solidFill>
              </a:rPr>
              <a:t>Diferente</a:t>
            </a:r>
            <a:r>
              <a:rPr lang="en-US" sz="3600" b="1">
                <a:solidFill>
                  <a:srgbClr val="666666"/>
                </a:solidFill>
              </a:rPr>
              <a:t>?</a:t>
            </a:r>
          </a:p>
        </p:txBody>
      </p:sp>
    </p:spTree>
    <p:extLst>
      <p:ext uri="{BB962C8B-B14F-4D97-AF65-F5344CB8AC3E}">
        <p14:creationId xmlns:p14="http://schemas.microsoft.com/office/powerpoint/2010/main" val="32729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2.77778E-6 -3.33333E-6 L -0.12483 0.0007 " pathEditMode="relative" rAng="0" ptsTypes="AA">
                                      <p:cBhvr>
                                        <p:cTn id="6" dur="2000" fill="hold"/>
                                        <p:tgtEl>
                                          <p:spTgt spid="40"/>
                                        </p:tgtEl>
                                        <p:attrNameLst>
                                          <p:attrName>ppt_x</p:attrName>
                                          <p:attrName>ppt_y</p:attrName>
                                        </p:attrNameLst>
                                      </p:cBhvr>
                                      <p:rCtr x="-6250" y="23"/>
                                    </p:animMotion>
                                  </p:childTnLst>
                                </p:cTn>
                              </p:par>
                              <p:par>
                                <p:cTn id="7" presetID="42" presetClass="path" presetSubtype="0" fill="hold" grpId="0" nodeType="withEffect">
                                  <p:stCondLst>
                                    <p:cond delay="0"/>
                                  </p:stCondLst>
                                  <p:childTnLst>
                                    <p:animMotion origin="layout" path="M -8.33333E-7 -3.33333E-6 L 0.09184 0.0007 " pathEditMode="relative" rAng="0" ptsTypes="AA">
                                      <p:cBhvr>
                                        <p:cTn id="8" dur="2000" fill="hold"/>
                                        <p:tgtEl>
                                          <p:spTgt spid="49"/>
                                        </p:tgtEl>
                                        <p:attrNameLst>
                                          <p:attrName>ppt_x</p:attrName>
                                          <p:attrName>ppt_y</p:attrName>
                                        </p:attrNameLst>
                                      </p:cBhvr>
                                      <p:rCtr x="4583" y="23"/>
                                    </p:animMotion>
                                  </p:childTnLst>
                                </p:cTn>
                              </p:par>
                              <p:par>
                                <p:cTn id="9" presetID="10" presetClass="exit" presetSubtype="0" fill="hold" grpId="0" nodeType="with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71"/>
                                        </p:tgtEl>
                                      </p:cBhvr>
                                    </p:animEffect>
                                    <p:set>
                                      <p:cBhvr>
                                        <p:cTn id="17" dur="1" fill="hold">
                                          <p:stCondLst>
                                            <p:cond delay="499"/>
                                          </p:stCondLst>
                                        </p:cTn>
                                        <p:tgtEl>
                                          <p:spTgt spid="71"/>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72"/>
                                        </p:tgtEl>
                                      </p:cBhvr>
                                    </p:animEffect>
                                    <p:set>
                                      <p:cBhvr>
                                        <p:cTn id="20" dur="1" fill="hold">
                                          <p:stCondLst>
                                            <p:cond delay="499"/>
                                          </p:stCondLst>
                                        </p:cTn>
                                        <p:tgtEl>
                                          <p:spTgt spid="72"/>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par>
                                <p:cTn id="24" presetID="42" presetClass="path" presetSubtype="0" fill="hold" grpId="0" nodeType="withEffect">
                                  <p:stCondLst>
                                    <p:cond delay="0"/>
                                  </p:stCondLst>
                                  <p:childTnLst>
                                    <p:animMotion origin="layout" path="M -2.5E-6 3.33333E-6 L 0.09966 0.00046 " pathEditMode="relative" rAng="0" ptsTypes="AA">
                                      <p:cBhvr>
                                        <p:cTn id="25" dur="2000" fill="hold"/>
                                        <p:tgtEl>
                                          <p:spTgt spid="277"/>
                                        </p:tgtEl>
                                        <p:attrNameLst>
                                          <p:attrName>ppt_x</p:attrName>
                                          <p:attrName>ppt_y</p:attrName>
                                        </p:attrNameLst>
                                      </p:cBhvr>
                                      <p:rCtr x="4983" y="23"/>
                                    </p:animMotion>
                                  </p:childTnLst>
                                </p:cTn>
                              </p:par>
                              <p:par>
                                <p:cTn id="26" presetID="42" presetClass="path" presetSubtype="0" fill="hold" grpId="0" nodeType="withEffect">
                                  <p:stCondLst>
                                    <p:cond delay="0"/>
                                  </p:stCondLst>
                                  <p:childTnLst>
                                    <p:animMotion origin="layout" path="M -3.61111E-6 4.44444E-6 L -0.04704 4.44444E-6 " pathEditMode="relative" rAng="0" ptsTypes="AA">
                                      <p:cBhvr>
                                        <p:cTn id="27" dur="2000" fill="hold"/>
                                        <p:tgtEl>
                                          <p:spTgt spid="276"/>
                                        </p:tgtEl>
                                        <p:attrNameLst>
                                          <p:attrName>ppt_x</p:attrName>
                                          <p:attrName>ppt_y</p:attrName>
                                        </p:attrNameLst>
                                      </p:cBhvr>
                                      <p:rCtr x="-2361" y="0"/>
                                    </p:animMotion>
                                  </p:childTnLst>
                                </p:cTn>
                              </p:par>
                              <p:par>
                                <p:cTn id="28" presetID="42" presetClass="path" presetSubtype="0" fill="hold" nodeType="withEffect">
                                  <p:stCondLst>
                                    <p:cond delay="0"/>
                                  </p:stCondLst>
                                  <p:childTnLst>
                                    <p:animMotion origin="layout" path="M -3.05556E-6 4.44444E-6 L 0.07726 0.05254 " pathEditMode="relative" rAng="0" ptsTypes="AA">
                                      <p:cBhvr>
                                        <p:cTn id="29" dur="2000" fill="hold"/>
                                        <p:tgtEl>
                                          <p:spTgt spid="89"/>
                                        </p:tgtEl>
                                        <p:attrNameLst>
                                          <p:attrName>ppt_x</p:attrName>
                                          <p:attrName>ppt_y</p:attrName>
                                        </p:attrNameLst>
                                      </p:cBhvr>
                                      <p:rCtr x="3854" y="2616"/>
                                    </p:animMotion>
                                  </p:childTnLst>
                                </p:cTn>
                              </p:par>
                              <p:par>
                                <p:cTn id="30" presetID="42" presetClass="path" presetSubtype="0" fill="hold" nodeType="withEffect">
                                  <p:stCondLst>
                                    <p:cond delay="0"/>
                                  </p:stCondLst>
                                  <p:childTnLst>
                                    <p:animMotion origin="layout" path="M -1.66667E-6 -2.22222E-6 L 0.17778 0.02454 " pathEditMode="relative" rAng="0" ptsTypes="AA">
                                      <p:cBhvr>
                                        <p:cTn id="31" dur="2000" fill="hold"/>
                                        <p:tgtEl>
                                          <p:spTgt spid="99"/>
                                        </p:tgtEl>
                                        <p:attrNameLst>
                                          <p:attrName>ppt_x</p:attrName>
                                          <p:attrName>ppt_y</p:attrName>
                                        </p:attrNameLst>
                                      </p:cBhvr>
                                      <p:rCtr x="8889" y="1227"/>
                                    </p:animMotion>
                                  </p:childTnLst>
                                </p:cTn>
                              </p:par>
                              <p:par>
                                <p:cTn id="32" presetID="42" presetClass="path" presetSubtype="0" fill="hold" nodeType="withEffect">
                                  <p:stCondLst>
                                    <p:cond delay="0"/>
                                  </p:stCondLst>
                                  <p:childTnLst>
                                    <p:animMotion origin="layout" path="M -2.77778E-7 2.59259E-6 L 0.14097 -0.04028 " pathEditMode="relative" rAng="0" ptsTypes="AA">
                                      <p:cBhvr>
                                        <p:cTn id="33" dur="2000" fill="hold"/>
                                        <p:tgtEl>
                                          <p:spTgt spid="94"/>
                                        </p:tgtEl>
                                        <p:attrNameLst>
                                          <p:attrName>ppt_x</p:attrName>
                                          <p:attrName>ppt_y</p:attrName>
                                        </p:attrNameLst>
                                      </p:cBhvr>
                                      <p:rCtr x="7049" y="-2014"/>
                                    </p:animMotion>
                                  </p:childTnLst>
                                </p:cTn>
                              </p:par>
                              <p:par>
                                <p:cTn id="34" presetID="42" presetClass="path" presetSubtype="0" fill="hold" nodeType="withEffect">
                                  <p:stCondLst>
                                    <p:cond delay="0"/>
                                  </p:stCondLst>
                                  <p:childTnLst>
                                    <p:animMotion origin="layout" path="M -4.16667E-6 1.85185E-6 L 0.08698 -0.03634 " pathEditMode="relative" rAng="0" ptsTypes="AA">
                                      <p:cBhvr>
                                        <p:cTn id="35" dur="2000" fill="hold"/>
                                        <p:tgtEl>
                                          <p:spTgt spid="104"/>
                                        </p:tgtEl>
                                        <p:attrNameLst>
                                          <p:attrName>ppt_x</p:attrName>
                                          <p:attrName>ppt_y</p:attrName>
                                        </p:attrNameLst>
                                      </p:cBhvr>
                                      <p:rCtr x="4340" y="-1829"/>
                                    </p:animMotion>
                                  </p:childTnLst>
                                </p:cTn>
                              </p:par>
                              <p:par>
                                <p:cTn id="36" presetID="42" presetClass="path" presetSubtype="0" fill="hold" nodeType="withEffect">
                                  <p:stCondLst>
                                    <p:cond delay="0"/>
                                  </p:stCondLst>
                                  <p:childTnLst>
                                    <p:animMotion origin="layout" path="M -5.55556E-7 4.07407E-6 L 0.09688 0.01365 " pathEditMode="relative" rAng="0" ptsTypes="AA">
                                      <p:cBhvr>
                                        <p:cTn id="37" dur="2000" fill="hold"/>
                                        <p:tgtEl>
                                          <p:spTgt spid="84"/>
                                        </p:tgtEl>
                                        <p:attrNameLst>
                                          <p:attrName>ppt_x</p:attrName>
                                          <p:attrName>ppt_y</p:attrName>
                                        </p:attrNameLst>
                                      </p:cBhvr>
                                      <p:rCtr x="4844" y="671"/>
                                    </p:animMotion>
                                  </p:childTnLst>
                                </p:cTn>
                              </p:par>
                              <p:par>
                                <p:cTn id="38" presetID="42" presetClass="path" presetSubtype="0" fill="hold" nodeType="withEffect">
                                  <p:stCondLst>
                                    <p:cond delay="0"/>
                                  </p:stCondLst>
                                  <p:childTnLst>
                                    <p:animMotion origin="layout" path="M -2.77778E-6 2.96296E-6 L 0.05591 0.00856 " pathEditMode="relative" rAng="0" ptsTypes="AA">
                                      <p:cBhvr>
                                        <p:cTn id="39" dur="2000" fill="hold"/>
                                        <p:tgtEl>
                                          <p:spTgt spid="73"/>
                                        </p:tgtEl>
                                        <p:attrNameLst>
                                          <p:attrName>ppt_x</p:attrName>
                                          <p:attrName>ppt_y</p:attrName>
                                        </p:attrNameLst>
                                      </p:cBhvr>
                                      <p:rCtr x="2795" y="417"/>
                                    </p:animMotion>
                                  </p:childTnLst>
                                </p:cTn>
                              </p:par>
                              <p:par>
                                <p:cTn id="40" presetID="6" presetClass="emph" presetSubtype="0" fill="hold" nodeType="withEffect">
                                  <p:stCondLst>
                                    <p:cond delay="0"/>
                                  </p:stCondLst>
                                  <p:childTnLst>
                                    <p:animScale>
                                      <p:cBhvr>
                                        <p:cTn id="41" dur="2000" fill="hold"/>
                                        <p:tgtEl>
                                          <p:spTgt spid="73"/>
                                        </p:tgtEl>
                                      </p:cBhvr>
                                      <p:by x="150000" y="150000"/>
                                    </p:animScale>
                                  </p:childTnLst>
                                </p:cTn>
                              </p:par>
                              <p:par>
                                <p:cTn id="42" presetID="6" presetClass="emph" presetSubtype="0" fill="hold" grpId="1" nodeType="withEffect">
                                  <p:stCondLst>
                                    <p:cond delay="0"/>
                                  </p:stCondLst>
                                  <p:childTnLst>
                                    <p:animScale>
                                      <p:cBhvr>
                                        <p:cTn id="43" dur="2000" fill="hold"/>
                                        <p:tgtEl>
                                          <p:spTgt spid="40"/>
                                        </p:tgtEl>
                                      </p:cBhvr>
                                      <p:by x="152670" y="15267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0" grpId="0" animBg="1"/>
      <p:bldP spid="40" grpId="1" animBg="1"/>
      <p:bldP spid="276" grpId="0"/>
      <p:bldP spid="277" grpId="0"/>
      <p:bldP spid="2" grpId="0" animBg="1"/>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analy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69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02775" y="2674949"/>
            <a:ext cx="9586452" cy="1354217"/>
          </a:xfrm>
          <a:prstGeom prst="rect">
            <a:avLst/>
          </a:prstGeom>
          <a:solidFill>
            <a:srgbClr val="7F7F7F">
              <a:alpha val="69804"/>
            </a:srgbClr>
          </a:solidFill>
        </p:spPr>
        <p:txBody>
          <a:bodyPr wrap="square" lIns="121920" tIns="60960" rIns="121920" bIns="60960">
            <a:spAutoFit/>
          </a:bodyPr>
          <a:lstStyle/>
          <a:p>
            <a:pPr algn="ctr" defTabSz="1087383" fontAlgn="base">
              <a:spcBef>
                <a:spcPct val="0"/>
              </a:spcBef>
              <a:spcAft>
                <a:spcPct val="0"/>
              </a:spcAft>
            </a:pPr>
            <a:r>
              <a:rPr lang="en-AU" sz="4000">
                <a:solidFill>
                  <a:schemeClr val="bg1"/>
                </a:solidFill>
                <a:latin typeface="BentonSans Medium" panose="02000604020000020004" pitchFamily="2" charset="0"/>
                <a:ea typeface="ＭＳ Ｐゴシック" charset="0"/>
                <a:cs typeface="BentonSans Light"/>
              </a:rPr>
              <a:t>Las personas que </a:t>
            </a:r>
            <a:r>
              <a:rPr lang="en-AU" sz="4000" err="1">
                <a:solidFill>
                  <a:schemeClr val="bg1"/>
                </a:solidFill>
                <a:latin typeface="BentonSans Medium" panose="02000604020000020004" pitchFamily="2" charset="0"/>
                <a:ea typeface="ＭＳ Ｐゴシック" charset="0"/>
                <a:cs typeface="BentonSans Light"/>
              </a:rPr>
              <a:t>hacen</a:t>
            </a:r>
            <a:r>
              <a:rPr lang="en-AU" sz="4000">
                <a:solidFill>
                  <a:schemeClr val="bg1"/>
                </a:solidFill>
                <a:latin typeface="BentonSans Medium" panose="02000604020000020004" pitchFamily="2" charset="0"/>
                <a:ea typeface="ＭＳ Ｐゴシック" charset="0"/>
                <a:cs typeface="BentonSans Light"/>
              </a:rPr>
              <a:t> las </a:t>
            </a:r>
            <a:r>
              <a:rPr lang="en-AU" sz="4000" err="1">
                <a:solidFill>
                  <a:schemeClr val="bg1"/>
                </a:solidFill>
                <a:latin typeface="BentonSans Medium" panose="02000604020000020004" pitchFamily="2" charset="0"/>
                <a:ea typeface="ＭＳ Ｐゴシック" charset="0"/>
                <a:cs typeface="BentonSans Light"/>
              </a:rPr>
              <a:t>preguntas</a:t>
            </a:r>
            <a:br>
              <a:rPr lang="en-AU" sz="4000">
                <a:solidFill>
                  <a:schemeClr val="bg1"/>
                </a:solidFill>
                <a:latin typeface="BentonSans Medium" panose="02000604020000020004" pitchFamily="2" charset="0"/>
                <a:ea typeface="ＭＳ Ｐゴシック" charset="0"/>
                <a:cs typeface="BentonSans Light"/>
              </a:rPr>
            </a:br>
            <a:r>
              <a:rPr lang="en-AU" sz="4000" err="1">
                <a:solidFill>
                  <a:schemeClr val="bg1"/>
                </a:solidFill>
                <a:latin typeface="BentonSans Medium" panose="02000604020000020004" pitchFamily="2" charset="0"/>
                <a:ea typeface="ＭＳ Ｐゴシック" charset="0"/>
                <a:cs typeface="BentonSans Light"/>
              </a:rPr>
              <a:t>deberian</a:t>
            </a:r>
            <a:r>
              <a:rPr lang="en-AU" sz="4000">
                <a:solidFill>
                  <a:schemeClr val="bg1"/>
                </a:solidFill>
                <a:latin typeface="BentonSans Medium" panose="02000604020000020004" pitchFamily="2" charset="0"/>
                <a:ea typeface="ＭＳ Ｐゴシック" charset="0"/>
                <a:cs typeface="BentonSans Light"/>
              </a:rPr>
              <a:t> </a:t>
            </a:r>
            <a:r>
              <a:rPr lang="en-AU" sz="4000" err="1">
                <a:solidFill>
                  <a:schemeClr val="bg1"/>
                </a:solidFill>
                <a:latin typeface="BentonSans Medium" panose="02000604020000020004" pitchFamily="2" charset="0"/>
                <a:ea typeface="ＭＳ Ｐゴシック" charset="0"/>
                <a:cs typeface="BentonSans Light"/>
              </a:rPr>
              <a:t>ser</a:t>
            </a:r>
            <a:r>
              <a:rPr lang="en-AU" sz="4000">
                <a:solidFill>
                  <a:schemeClr val="bg1"/>
                </a:solidFill>
                <a:latin typeface="BentonSans Medium" panose="02000604020000020004" pitchFamily="2" charset="0"/>
                <a:ea typeface="ＭＳ Ｐゴシック" charset="0"/>
                <a:cs typeface="BentonSans Light"/>
              </a:rPr>
              <a:t> </a:t>
            </a:r>
            <a:r>
              <a:rPr lang="en-AU" sz="4000" err="1">
                <a:solidFill>
                  <a:schemeClr val="bg1"/>
                </a:solidFill>
                <a:latin typeface="BentonSans Medium" panose="02000604020000020004" pitchFamily="2" charset="0"/>
                <a:ea typeface="ＭＳ Ｐゴシック" charset="0"/>
                <a:cs typeface="BentonSans Light"/>
              </a:rPr>
              <a:t>quienes</a:t>
            </a:r>
            <a:r>
              <a:rPr lang="en-AU" sz="4000">
                <a:solidFill>
                  <a:schemeClr val="bg1"/>
                </a:solidFill>
                <a:latin typeface="BentonSans Medium" panose="02000604020000020004" pitchFamily="2" charset="0"/>
                <a:ea typeface="ＭＳ Ｐゴシック" charset="0"/>
                <a:cs typeface="BentonSans Light"/>
              </a:rPr>
              <a:t> </a:t>
            </a:r>
            <a:r>
              <a:rPr lang="en-AU" sz="4000" err="1">
                <a:solidFill>
                  <a:schemeClr val="bg1"/>
                </a:solidFill>
                <a:latin typeface="BentonSans Medium" panose="02000604020000020004" pitchFamily="2" charset="0"/>
                <a:ea typeface="ＭＳ Ｐゴシック" charset="0"/>
                <a:cs typeface="BentonSans Light"/>
              </a:rPr>
              <a:t>puedan</a:t>
            </a:r>
            <a:r>
              <a:rPr lang="en-AU" sz="4000">
                <a:solidFill>
                  <a:schemeClr val="bg1"/>
                </a:solidFill>
                <a:latin typeface="BentonSans Medium" panose="02000604020000020004" pitchFamily="2" charset="0"/>
                <a:ea typeface="ＭＳ Ｐゴシック" charset="0"/>
                <a:cs typeface="BentonSans Light"/>
              </a:rPr>
              <a:t> </a:t>
            </a:r>
            <a:r>
              <a:rPr lang="en-AU" sz="4000" u="sng" err="1">
                <a:solidFill>
                  <a:schemeClr val="bg1"/>
                </a:solidFill>
                <a:latin typeface="BentonSans Medium" panose="02000604020000020004" pitchFamily="2" charset="0"/>
                <a:ea typeface="ＭＳ Ｐゴシック" charset="0"/>
                <a:cs typeface="BentonSans Light"/>
              </a:rPr>
              <a:t>responderlas</a:t>
            </a:r>
            <a:endParaRPr lang="en-AU" sz="4000" u="sng">
              <a:solidFill>
                <a:schemeClr val="bg1"/>
              </a:solidFill>
              <a:latin typeface="BentonSans Medium" panose="02000604020000020004" pitchFamily="2" charset="0"/>
              <a:ea typeface="ＭＳ Ｐゴシック" charset="0"/>
              <a:cs typeface="BentonSans Light"/>
            </a:endParaRPr>
          </a:p>
        </p:txBody>
      </p:sp>
      <p:cxnSp>
        <p:nvCxnSpPr>
          <p:cNvPr id="8" name="Straight Connector 7"/>
          <p:cNvCxnSpPr/>
          <p:nvPr/>
        </p:nvCxnSpPr>
        <p:spPr>
          <a:xfrm>
            <a:off x="1302775" y="2674948"/>
            <a:ext cx="9586452"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302775" y="4183052"/>
            <a:ext cx="9586452"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1040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EE9F46-4FB7-DF4C-A1A5-4DDB0C1120BD}"/>
              </a:ext>
            </a:extLst>
          </p:cNvPr>
          <p:cNvPicPr>
            <a:picLocks noChangeAspect="1"/>
          </p:cNvPicPr>
          <p:nvPr/>
        </p:nvPicPr>
        <p:blipFill>
          <a:blip r:embed="rId3"/>
          <a:stretch>
            <a:fillRect/>
          </a:stretch>
        </p:blipFill>
        <p:spPr>
          <a:xfrm>
            <a:off x="0" y="446114"/>
            <a:ext cx="12192000" cy="6858000"/>
          </a:xfrm>
          <a:prstGeom prst="rect">
            <a:avLst/>
          </a:prstGeom>
        </p:spPr>
      </p:pic>
      <p:sp>
        <p:nvSpPr>
          <p:cNvPr id="5" name="Title 4">
            <a:extLst>
              <a:ext uri="{FF2B5EF4-FFF2-40B4-BE49-F238E27FC236}">
                <a16:creationId xmlns:a16="http://schemas.microsoft.com/office/drawing/2014/main" id="{955165E4-6456-1146-9456-AD27654BFD64}"/>
              </a:ext>
            </a:extLst>
          </p:cNvPr>
          <p:cNvSpPr>
            <a:spLocks noGrp="1"/>
          </p:cNvSpPr>
          <p:nvPr>
            <p:ph type="title"/>
          </p:nvPr>
        </p:nvSpPr>
        <p:spPr/>
        <p:txBody>
          <a:bodyPr>
            <a:normAutofit/>
          </a:bodyPr>
          <a:lstStyle/>
          <a:p>
            <a:pPr algn="ctr"/>
            <a:r>
              <a:rPr lang="en-US" sz="3600" b="1">
                <a:solidFill>
                  <a:schemeClr val="bg1"/>
                </a:solidFill>
                <a:latin typeface="Benton Sans" panose="02000504020000020004" pitchFamily="2" charset="77"/>
              </a:rPr>
              <a:t>El </a:t>
            </a:r>
            <a:r>
              <a:rPr lang="en-US" sz="3600" b="1" err="1">
                <a:solidFill>
                  <a:schemeClr val="bg1"/>
                </a:solidFill>
                <a:latin typeface="Benton Sans" panose="02000504020000020004" pitchFamily="2" charset="77"/>
              </a:rPr>
              <a:t>pensamiento</a:t>
            </a:r>
            <a:r>
              <a:rPr lang="en-US" sz="3600" b="1">
                <a:solidFill>
                  <a:schemeClr val="bg1"/>
                </a:solidFill>
                <a:latin typeface="Benton Sans" panose="02000504020000020004" pitchFamily="2" charset="77"/>
              </a:rPr>
              <a:t> </a:t>
            </a:r>
            <a:r>
              <a:rPr lang="en-US" sz="3600" b="1" err="1">
                <a:solidFill>
                  <a:schemeClr val="bg1"/>
                </a:solidFill>
                <a:latin typeface="Benton Sans" panose="02000504020000020004" pitchFamily="2" charset="77"/>
              </a:rPr>
              <a:t>es</a:t>
            </a:r>
            <a:r>
              <a:rPr lang="en-US" sz="3600" b="1">
                <a:solidFill>
                  <a:schemeClr val="bg1"/>
                </a:solidFill>
                <a:latin typeface="Benton Sans" panose="02000504020000020004" pitchFamily="2" charset="77"/>
              </a:rPr>
              <a:t> LENTO.  La vista </a:t>
            </a:r>
            <a:r>
              <a:rPr lang="en-US" sz="3600" b="1" err="1">
                <a:solidFill>
                  <a:schemeClr val="bg1"/>
                </a:solidFill>
                <a:latin typeface="Benton Sans" panose="02000504020000020004" pitchFamily="2" charset="77"/>
              </a:rPr>
              <a:t>es</a:t>
            </a:r>
            <a:r>
              <a:rPr lang="en-US" sz="3600" b="1">
                <a:solidFill>
                  <a:schemeClr val="bg1"/>
                </a:solidFill>
                <a:latin typeface="Benton Sans" panose="02000504020000020004" pitchFamily="2" charset="77"/>
              </a:rPr>
              <a:t> RAPIDA.</a:t>
            </a:r>
          </a:p>
        </p:txBody>
      </p:sp>
      <p:pic>
        <p:nvPicPr>
          <p:cNvPr id="7" name="Content Placeholder 3">
            <a:extLst>
              <a:ext uri="{FF2B5EF4-FFF2-40B4-BE49-F238E27FC236}">
                <a16:creationId xmlns:a16="http://schemas.microsoft.com/office/drawing/2014/main" id="{CED2DD18-02C0-6B42-BBCA-586D280ACE66}"/>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3213583" y="1690688"/>
            <a:ext cx="5750905" cy="4525963"/>
          </a:xfrm>
          <a:prstGeom prst="rect">
            <a:avLst/>
          </a:prstGeom>
        </p:spPr>
      </p:pic>
      <p:sp>
        <p:nvSpPr>
          <p:cNvPr id="9" name="Title 4">
            <a:extLst>
              <a:ext uri="{FF2B5EF4-FFF2-40B4-BE49-F238E27FC236}">
                <a16:creationId xmlns:a16="http://schemas.microsoft.com/office/drawing/2014/main" id="{7F28B71B-F809-0E41-AB89-21584B0F80C3}"/>
              </a:ext>
            </a:extLst>
          </p:cNvPr>
          <p:cNvSpPr txBox="1">
            <a:spLocks/>
          </p:cNvSpPr>
          <p:nvPr/>
        </p:nvSpPr>
        <p:spPr>
          <a:xfrm>
            <a:off x="533401" y="2805908"/>
            <a:ext cx="3172570" cy="146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chemeClr val="bg1"/>
                </a:solidFill>
                <a:latin typeface="Benton Sans" panose="02000504020000020004" pitchFamily="2" charset="77"/>
              </a:rPr>
              <a:t>50% </a:t>
            </a:r>
          </a:p>
          <a:p>
            <a:pPr algn="ctr"/>
            <a:r>
              <a:rPr lang="en-US" sz="2000">
                <a:solidFill>
                  <a:schemeClr val="bg1"/>
                </a:solidFill>
                <a:latin typeface="Benton Sans" panose="02000504020000020004" pitchFamily="2" charset="77"/>
              </a:rPr>
              <a:t>del </a:t>
            </a:r>
            <a:r>
              <a:rPr lang="en-US" sz="2000" err="1">
                <a:solidFill>
                  <a:schemeClr val="bg1"/>
                </a:solidFill>
                <a:latin typeface="Benton Sans" panose="02000504020000020004" pitchFamily="2" charset="77"/>
              </a:rPr>
              <a:t>cerebro</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esta</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involucrado</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en</a:t>
            </a:r>
            <a:r>
              <a:rPr lang="en-US" sz="2000">
                <a:solidFill>
                  <a:schemeClr val="bg1"/>
                </a:solidFill>
                <a:latin typeface="Benton Sans" panose="02000504020000020004" pitchFamily="2" charset="77"/>
              </a:rPr>
              <a:t> el </a:t>
            </a:r>
            <a:r>
              <a:rPr lang="en-US" sz="2000" err="1">
                <a:solidFill>
                  <a:schemeClr val="bg1"/>
                </a:solidFill>
                <a:latin typeface="Benton Sans" panose="02000504020000020004" pitchFamily="2" charset="77"/>
              </a:rPr>
              <a:t>procesamiento</a:t>
            </a:r>
            <a:r>
              <a:rPr lang="en-US" sz="2000">
                <a:solidFill>
                  <a:schemeClr val="bg1"/>
                </a:solidFill>
                <a:latin typeface="Benton Sans" panose="02000504020000020004" pitchFamily="2" charset="77"/>
              </a:rPr>
              <a:t> visual </a:t>
            </a:r>
          </a:p>
        </p:txBody>
      </p:sp>
      <p:sp>
        <p:nvSpPr>
          <p:cNvPr id="10" name="Title 4">
            <a:extLst>
              <a:ext uri="{FF2B5EF4-FFF2-40B4-BE49-F238E27FC236}">
                <a16:creationId xmlns:a16="http://schemas.microsoft.com/office/drawing/2014/main" id="{BE1C4D62-355C-514E-A9E8-51B85C1B3265}"/>
              </a:ext>
            </a:extLst>
          </p:cNvPr>
          <p:cNvSpPr txBox="1">
            <a:spLocks/>
          </p:cNvSpPr>
          <p:nvPr/>
        </p:nvSpPr>
        <p:spPr>
          <a:xfrm>
            <a:off x="4555103" y="2418820"/>
            <a:ext cx="3324858" cy="2100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chemeClr val="bg1"/>
                </a:solidFill>
                <a:latin typeface="Benton Sans" panose="02000504020000020004" pitchFamily="2" charset="77"/>
              </a:rPr>
              <a:t>70% </a:t>
            </a:r>
          </a:p>
          <a:p>
            <a:pPr algn="ctr"/>
            <a:r>
              <a:rPr lang="en-US" sz="2000">
                <a:solidFill>
                  <a:schemeClr val="bg1"/>
                </a:solidFill>
                <a:latin typeface="Benton Sans" panose="02000504020000020004" pitchFamily="2" charset="77"/>
              </a:rPr>
              <a:t>de </a:t>
            </a:r>
            <a:r>
              <a:rPr lang="en-US" sz="2000" err="1">
                <a:solidFill>
                  <a:schemeClr val="bg1"/>
                </a:solidFill>
                <a:latin typeface="Benton Sans" panose="02000504020000020004" pitchFamily="2" charset="77"/>
              </a:rPr>
              <a:t>nuestros</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receptores</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sensoriales</a:t>
            </a:r>
            <a:r>
              <a:rPr lang="en-US" sz="2000">
                <a:solidFill>
                  <a:schemeClr val="bg1"/>
                </a:solidFill>
                <a:latin typeface="Benton Sans" panose="02000504020000020004" pitchFamily="2" charset="77"/>
              </a:rPr>
              <a:t> se </a:t>
            </a:r>
            <a:r>
              <a:rPr lang="en-US" sz="2000" err="1">
                <a:solidFill>
                  <a:schemeClr val="bg1"/>
                </a:solidFill>
                <a:latin typeface="Benton Sans" panose="02000504020000020004" pitchFamily="2" charset="77"/>
              </a:rPr>
              <a:t>localizan</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en</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los</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ojos</a:t>
            </a:r>
            <a:r>
              <a:rPr lang="en-US" sz="2000">
                <a:solidFill>
                  <a:schemeClr val="bg1"/>
                </a:solidFill>
                <a:latin typeface="Benton Sans" panose="02000504020000020004" pitchFamily="2" charset="77"/>
              </a:rPr>
              <a:t> </a:t>
            </a:r>
          </a:p>
        </p:txBody>
      </p:sp>
      <p:sp>
        <p:nvSpPr>
          <p:cNvPr id="12" name="Title 4">
            <a:extLst>
              <a:ext uri="{FF2B5EF4-FFF2-40B4-BE49-F238E27FC236}">
                <a16:creationId xmlns:a16="http://schemas.microsoft.com/office/drawing/2014/main" id="{1C066F0A-2E1E-0349-93B6-702E654C02AF}"/>
              </a:ext>
            </a:extLst>
          </p:cNvPr>
          <p:cNvSpPr txBox="1">
            <a:spLocks/>
          </p:cNvSpPr>
          <p:nvPr/>
        </p:nvSpPr>
        <p:spPr>
          <a:xfrm>
            <a:off x="8486030" y="2805908"/>
            <a:ext cx="3001851" cy="19819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chemeClr val="bg1"/>
                </a:solidFill>
                <a:latin typeface="Benton Sans" panose="02000504020000020004" pitchFamily="2" charset="77"/>
              </a:rPr>
              <a:t>1/10</a:t>
            </a:r>
            <a:r>
              <a:rPr lang="en-US" sz="4000" baseline="30000">
                <a:solidFill>
                  <a:schemeClr val="bg1"/>
                </a:solidFill>
                <a:latin typeface="Benton Sans" panose="02000504020000020004" pitchFamily="2" charset="77"/>
              </a:rPr>
              <a:t>th</a:t>
            </a:r>
            <a:r>
              <a:rPr lang="en-US" sz="3200">
                <a:solidFill>
                  <a:schemeClr val="bg1"/>
                </a:solidFill>
                <a:latin typeface="Benton Sans" panose="02000504020000020004" pitchFamily="2" charset="77"/>
              </a:rPr>
              <a:t> </a:t>
            </a:r>
          </a:p>
          <a:p>
            <a:pPr algn="ctr"/>
            <a:r>
              <a:rPr lang="en-US" sz="2000">
                <a:solidFill>
                  <a:schemeClr val="bg1"/>
                </a:solidFill>
                <a:latin typeface="Benton Sans" panose="02000504020000020004" pitchFamily="2" charset="77"/>
              </a:rPr>
              <a:t>de </a:t>
            </a:r>
            <a:r>
              <a:rPr lang="en-US" sz="2000" err="1">
                <a:solidFill>
                  <a:schemeClr val="bg1"/>
                </a:solidFill>
                <a:latin typeface="Benton Sans" panose="02000504020000020004" pitchFamily="2" charset="77"/>
              </a:rPr>
              <a:t>segundo</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es</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todo</a:t>
            </a:r>
            <a:r>
              <a:rPr lang="en-US" sz="2000">
                <a:solidFill>
                  <a:schemeClr val="bg1"/>
                </a:solidFill>
                <a:latin typeface="Benton Sans" panose="02000504020000020004" pitchFamily="2" charset="77"/>
              </a:rPr>
              <a:t> lo que se </a:t>
            </a:r>
            <a:r>
              <a:rPr lang="en-US" sz="2000" err="1">
                <a:solidFill>
                  <a:schemeClr val="bg1"/>
                </a:solidFill>
                <a:latin typeface="Benton Sans" panose="02000504020000020004" pitchFamily="2" charset="77"/>
              </a:rPr>
              <a:t>necesita</a:t>
            </a:r>
            <a:r>
              <a:rPr lang="en-US" sz="2000">
                <a:solidFill>
                  <a:schemeClr val="bg1"/>
                </a:solidFill>
                <a:latin typeface="Benton Sans" panose="02000504020000020004" pitchFamily="2" charset="77"/>
              </a:rPr>
              <a:t> para </a:t>
            </a:r>
            <a:r>
              <a:rPr lang="en-US" sz="2000" err="1">
                <a:solidFill>
                  <a:schemeClr val="bg1"/>
                </a:solidFill>
                <a:latin typeface="Benton Sans" panose="02000504020000020004" pitchFamily="2" charset="77"/>
              </a:rPr>
              <a:t>captar</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una</a:t>
            </a:r>
            <a:r>
              <a:rPr lang="en-US" sz="2000">
                <a:solidFill>
                  <a:schemeClr val="bg1"/>
                </a:solidFill>
                <a:latin typeface="Benton Sans" panose="02000504020000020004" pitchFamily="2" charset="77"/>
              </a:rPr>
              <a:t> </a:t>
            </a:r>
            <a:r>
              <a:rPr lang="en-US" sz="2000" err="1">
                <a:solidFill>
                  <a:schemeClr val="bg1"/>
                </a:solidFill>
                <a:latin typeface="Benton Sans" panose="02000504020000020004" pitchFamily="2" charset="77"/>
              </a:rPr>
              <a:t>escena</a:t>
            </a:r>
            <a:r>
              <a:rPr lang="en-US" sz="2000">
                <a:solidFill>
                  <a:schemeClr val="bg1"/>
                </a:solidFill>
                <a:latin typeface="Benton Sans" panose="02000504020000020004" pitchFamily="2" charset="77"/>
              </a:rPr>
              <a:t> visual </a:t>
            </a:r>
          </a:p>
          <a:p>
            <a:pPr algn="ctr"/>
            <a:endParaRPr lang="en-US" sz="3200">
              <a:solidFill>
                <a:schemeClr val="bg1"/>
              </a:solidFill>
              <a:latin typeface="Benton Sans" panose="02000504020000020004" pitchFamily="2" charset="77"/>
            </a:endParaRPr>
          </a:p>
        </p:txBody>
      </p:sp>
    </p:spTree>
    <p:extLst>
      <p:ext uri="{BB962C8B-B14F-4D97-AF65-F5344CB8AC3E}">
        <p14:creationId xmlns:p14="http://schemas.microsoft.com/office/powerpoint/2010/main" val="189877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05751154"/>
              </p:ext>
            </p:extLst>
          </p:nvPr>
        </p:nvGraphicFramePr>
        <p:xfrm>
          <a:off x="637552" y="2669271"/>
          <a:ext cx="10926040" cy="381000"/>
        </p:xfrm>
        <a:graphic>
          <a:graphicData uri="http://schemas.openxmlformats.org/drawingml/2006/table">
            <a:tbl>
              <a:tblPr>
                <a:tableStyleId>{5C22544A-7EE6-4342-B048-85BDC9FD1C3A}</a:tableStyleId>
              </a:tblPr>
              <a:tblGrid>
                <a:gridCol w="2185208">
                  <a:extLst>
                    <a:ext uri="{9D8B030D-6E8A-4147-A177-3AD203B41FA5}">
                      <a16:colId xmlns:a16="http://schemas.microsoft.com/office/drawing/2014/main" val="20000"/>
                    </a:ext>
                  </a:extLst>
                </a:gridCol>
                <a:gridCol w="2185208">
                  <a:extLst>
                    <a:ext uri="{9D8B030D-6E8A-4147-A177-3AD203B41FA5}">
                      <a16:colId xmlns:a16="http://schemas.microsoft.com/office/drawing/2014/main" val="20001"/>
                    </a:ext>
                  </a:extLst>
                </a:gridCol>
                <a:gridCol w="2185208">
                  <a:extLst>
                    <a:ext uri="{9D8B030D-6E8A-4147-A177-3AD203B41FA5}">
                      <a16:colId xmlns:a16="http://schemas.microsoft.com/office/drawing/2014/main" val="20002"/>
                    </a:ext>
                  </a:extLst>
                </a:gridCol>
                <a:gridCol w="2185208">
                  <a:extLst>
                    <a:ext uri="{9D8B030D-6E8A-4147-A177-3AD203B41FA5}">
                      <a16:colId xmlns:a16="http://schemas.microsoft.com/office/drawing/2014/main" val="20003"/>
                    </a:ext>
                  </a:extLst>
                </a:gridCol>
                <a:gridCol w="2185208">
                  <a:extLst>
                    <a:ext uri="{9D8B030D-6E8A-4147-A177-3AD203B41FA5}">
                      <a16:colId xmlns:a16="http://schemas.microsoft.com/office/drawing/2014/main" val="20004"/>
                    </a:ext>
                  </a:extLst>
                </a:gridCol>
              </a:tblGrid>
              <a:tr h="375920">
                <a:tc>
                  <a:txBody>
                    <a:bodyPr/>
                    <a:lstStyle/>
                    <a:p>
                      <a:pPr algn="ctr"/>
                      <a:r>
                        <a:rPr lang="en-US" sz="1900" b="1" i="0" dirty="0" err="1">
                          <a:solidFill>
                            <a:schemeClr val="bg1">
                              <a:lumMod val="95000"/>
                            </a:schemeClr>
                          </a:solidFill>
                          <a:latin typeface="Benton Sans Book" panose="02000404020000020004" pitchFamily="2" charset="77"/>
                          <a:ea typeface="Helvetica" charset="0"/>
                          <a:cs typeface="Helvetica" charset="0"/>
                        </a:rPr>
                        <a:t>Longuitud</a:t>
                      </a:r>
                      <a:endParaRPr lang="en-US" sz="1900" b="1" i="0" dirty="0">
                        <a:solidFill>
                          <a:schemeClr val="bg1">
                            <a:lumMod val="95000"/>
                          </a:schemeClr>
                        </a:solidFill>
                        <a:latin typeface="Benton Sans Book" panose="02000404020000020004" pitchFamily="2" charset="77"/>
                        <a:ea typeface="Helvetica" charset="0"/>
                        <a:cs typeface="Helvetica" charset="0"/>
                      </a:endParaRP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900" b="1" i="0" dirty="0" err="1">
                          <a:solidFill>
                            <a:schemeClr val="bg1">
                              <a:lumMod val="95000"/>
                            </a:schemeClr>
                          </a:solidFill>
                          <a:latin typeface="Benton Sans Book" panose="02000404020000020004" pitchFamily="2" charset="77"/>
                          <a:ea typeface="Helvetica" charset="0"/>
                          <a:cs typeface="Helvetica" charset="0"/>
                        </a:rPr>
                        <a:t>Anchura</a:t>
                      </a:r>
                      <a:endParaRPr lang="en-US" sz="1900" b="1" i="0" dirty="0">
                        <a:solidFill>
                          <a:schemeClr val="bg1">
                            <a:lumMod val="95000"/>
                          </a:schemeClr>
                        </a:solidFill>
                        <a:latin typeface="Benton Sans Book" panose="02000404020000020004" pitchFamily="2" charset="77"/>
                        <a:ea typeface="Helvetica" charset="0"/>
                        <a:cs typeface="Helvetica" charset="0"/>
                      </a:endParaRP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900" b="1" i="0" dirty="0" err="1">
                          <a:solidFill>
                            <a:schemeClr val="bg1">
                              <a:lumMod val="95000"/>
                            </a:schemeClr>
                          </a:solidFill>
                          <a:latin typeface="Benton Sans Book" panose="02000404020000020004" pitchFamily="2" charset="77"/>
                          <a:ea typeface="Helvetica" charset="0"/>
                          <a:cs typeface="Helvetica" charset="0"/>
                        </a:rPr>
                        <a:t>Orientacion</a:t>
                      </a:r>
                      <a:endParaRPr lang="en-US" sz="1900" b="1" i="0" dirty="0">
                        <a:solidFill>
                          <a:schemeClr val="bg1">
                            <a:lumMod val="95000"/>
                          </a:schemeClr>
                        </a:solidFill>
                        <a:latin typeface="Benton Sans Book" panose="02000404020000020004" pitchFamily="2" charset="77"/>
                        <a:ea typeface="Helvetica" charset="0"/>
                        <a:cs typeface="Helvetica" charset="0"/>
                      </a:endParaRP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900" b="1" i="0" dirty="0" err="1">
                          <a:solidFill>
                            <a:schemeClr val="bg1">
                              <a:lumMod val="95000"/>
                            </a:schemeClr>
                          </a:solidFill>
                          <a:latin typeface="Benton Sans Book" panose="02000404020000020004" pitchFamily="2" charset="77"/>
                          <a:ea typeface="Helvetica" charset="0"/>
                          <a:cs typeface="Helvetica" charset="0"/>
                        </a:rPr>
                        <a:t>Tamaño</a:t>
                      </a:r>
                      <a:endParaRPr lang="en-US" sz="1900" b="1" i="0" dirty="0">
                        <a:solidFill>
                          <a:schemeClr val="bg1">
                            <a:lumMod val="95000"/>
                          </a:schemeClr>
                        </a:solidFill>
                        <a:latin typeface="Benton Sans Book" panose="02000404020000020004" pitchFamily="2" charset="77"/>
                        <a:ea typeface="Helvetica" charset="0"/>
                        <a:cs typeface="Helvetica" charset="0"/>
                      </a:endParaRP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900" b="1" i="0" dirty="0">
                          <a:solidFill>
                            <a:schemeClr val="bg1">
                              <a:lumMod val="95000"/>
                            </a:schemeClr>
                          </a:solidFill>
                          <a:latin typeface="Benton Sans Book" panose="02000404020000020004" pitchFamily="2" charset="77"/>
                          <a:ea typeface="Helvetica" charset="0"/>
                          <a:cs typeface="Helvetica" charset="0"/>
                        </a:rPr>
                        <a:t>Forma</a:t>
                      </a: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25382909"/>
              </p:ext>
            </p:extLst>
          </p:nvPr>
        </p:nvGraphicFramePr>
        <p:xfrm>
          <a:off x="560075" y="5181515"/>
          <a:ext cx="10946125" cy="640080"/>
        </p:xfrm>
        <a:graphic>
          <a:graphicData uri="http://schemas.openxmlformats.org/drawingml/2006/table">
            <a:tbl>
              <a:tblPr>
                <a:tableStyleId>{5C22544A-7EE6-4342-B048-85BDC9FD1C3A}</a:tableStyleId>
              </a:tblPr>
              <a:tblGrid>
                <a:gridCol w="2185844">
                  <a:extLst>
                    <a:ext uri="{9D8B030D-6E8A-4147-A177-3AD203B41FA5}">
                      <a16:colId xmlns:a16="http://schemas.microsoft.com/office/drawing/2014/main" val="20000"/>
                    </a:ext>
                  </a:extLst>
                </a:gridCol>
                <a:gridCol w="2185844">
                  <a:extLst>
                    <a:ext uri="{9D8B030D-6E8A-4147-A177-3AD203B41FA5}">
                      <a16:colId xmlns:a16="http://schemas.microsoft.com/office/drawing/2014/main" val="20001"/>
                    </a:ext>
                  </a:extLst>
                </a:gridCol>
                <a:gridCol w="2185844">
                  <a:extLst>
                    <a:ext uri="{9D8B030D-6E8A-4147-A177-3AD203B41FA5}">
                      <a16:colId xmlns:a16="http://schemas.microsoft.com/office/drawing/2014/main" val="20002"/>
                    </a:ext>
                  </a:extLst>
                </a:gridCol>
                <a:gridCol w="2185844">
                  <a:extLst>
                    <a:ext uri="{9D8B030D-6E8A-4147-A177-3AD203B41FA5}">
                      <a16:colId xmlns:a16="http://schemas.microsoft.com/office/drawing/2014/main" val="20003"/>
                    </a:ext>
                  </a:extLst>
                </a:gridCol>
                <a:gridCol w="2202749">
                  <a:extLst>
                    <a:ext uri="{9D8B030D-6E8A-4147-A177-3AD203B41FA5}">
                      <a16:colId xmlns:a16="http://schemas.microsoft.com/office/drawing/2014/main" val="20004"/>
                    </a:ext>
                  </a:extLst>
                </a:gridCol>
              </a:tblGrid>
              <a:tr h="640080">
                <a:tc>
                  <a:txBody>
                    <a:bodyPr/>
                    <a:lstStyle/>
                    <a:p>
                      <a:pPr algn="ctr"/>
                      <a:r>
                        <a:rPr lang="en-US" sz="1900" b="1" i="0" dirty="0" err="1">
                          <a:solidFill>
                            <a:schemeClr val="bg1">
                              <a:lumMod val="95000"/>
                            </a:schemeClr>
                          </a:solidFill>
                          <a:latin typeface="Benton Sans Book" panose="02000404020000020004" pitchFamily="2" charset="77"/>
                          <a:ea typeface="Helvetica" charset="0"/>
                          <a:cs typeface="Helvetica" charset="0"/>
                        </a:rPr>
                        <a:t>Circundar</a:t>
                      </a:r>
                      <a:endParaRPr lang="en-US" sz="1900" b="1" i="0" dirty="0">
                        <a:solidFill>
                          <a:schemeClr val="bg1">
                            <a:lumMod val="95000"/>
                          </a:schemeClr>
                        </a:solidFill>
                        <a:latin typeface="Benton Sans Book" panose="02000404020000020004" pitchFamily="2" charset="77"/>
                        <a:ea typeface="Helvetica" charset="0"/>
                        <a:cs typeface="Helvetica" charset="0"/>
                      </a:endParaRP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900" b="1" i="0" dirty="0" err="1">
                          <a:solidFill>
                            <a:schemeClr val="bg1">
                              <a:lumMod val="95000"/>
                            </a:schemeClr>
                          </a:solidFill>
                          <a:latin typeface="Benton Sans Book" panose="02000404020000020004" pitchFamily="2" charset="77"/>
                          <a:ea typeface="Helvetica" charset="0"/>
                          <a:cs typeface="Helvetica" charset="0"/>
                        </a:rPr>
                        <a:t>Posiciones</a:t>
                      </a:r>
                      <a:r>
                        <a:rPr lang="en-US" sz="1900" b="1" i="0" dirty="0">
                          <a:solidFill>
                            <a:schemeClr val="bg1">
                              <a:lumMod val="95000"/>
                            </a:schemeClr>
                          </a:solidFill>
                          <a:latin typeface="Benton Sans Book" panose="02000404020000020004" pitchFamily="2" charset="77"/>
                          <a:ea typeface="Helvetica" charset="0"/>
                          <a:cs typeface="Helvetica" charset="0"/>
                        </a:rPr>
                        <a:t> 2D</a:t>
                      </a: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900" b="1" i="0" dirty="0" err="1">
                          <a:solidFill>
                            <a:schemeClr val="bg1">
                              <a:lumMod val="95000"/>
                            </a:schemeClr>
                          </a:solidFill>
                          <a:latin typeface="Benton Sans Book" panose="02000404020000020004" pitchFamily="2" charset="77"/>
                          <a:ea typeface="Helvetica" charset="0"/>
                          <a:cs typeface="Helvetica" charset="0"/>
                        </a:rPr>
                        <a:t>Agrupar</a:t>
                      </a:r>
                      <a:endParaRPr lang="en-US" sz="1900" b="1" i="0" dirty="0">
                        <a:solidFill>
                          <a:schemeClr val="bg1">
                            <a:lumMod val="95000"/>
                          </a:schemeClr>
                        </a:solidFill>
                        <a:latin typeface="Benton Sans Book" panose="02000404020000020004" pitchFamily="2" charset="77"/>
                        <a:ea typeface="Helvetica" charset="0"/>
                        <a:cs typeface="Helvetica" charset="0"/>
                      </a:endParaRP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900" b="1" i="0" dirty="0">
                          <a:solidFill>
                            <a:schemeClr val="bg1">
                              <a:lumMod val="95000"/>
                            </a:schemeClr>
                          </a:solidFill>
                          <a:latin typeface="Benton Sans Book" panose="02000404020000020004" pitchFamily="2" charset="77"/>
                          <a:ea typeface="Helvetica" charset="0"/>
                          <a:cs typeface="Helvetica" charset="0"/>
                        </a:rPr>
                        <a:t>Color (</a:t>
                      </a:r>
                      <a:r>
                        <a:rPr lang="en-US" sz="1900" b="1" i="0" dirty="0" err="1">
                          <a:solidFill>
                            <a:schemeClr val="bg1">
                              <a:lumMod val="95000"/>
                            </a:schemeClr>
                          </a:solidFill>
                          <a:latin typeface="Benton Sans Book" panose="02000404020000020004" pitchFamily="2" charset="77"/>
                          <a:ea typeface="Helvetica" charset="0"/>
                          <a:cs typeface="Helvetica" charset="0"/>
                        </a:rPr>
                        <a:t>Resaltar</a:t>
                      </a:r>
                      <a:r>
                        <a:rPr lang="en-US" sz="1900" b="1" i="0" dirty="0">
                          <a:solidFill>
                            <a:schemeClr val="bg1">
                              <a:lumMod val="95000"/>
                            </a:schemeClr>
                          </a:solidFill>
                          <a:latin typeface="Benton Sans Book" panose="02000404020000020004" pitchFamily="2" charset="77"/>
                          <a:ea typeface="Helvetica" charset="0"/>
                          <a:cs typeface="Helvetica" charset="0"/>
                        </a:rPr>
                        <a:t>)</a:t>
                      </a: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900" b="1" i="0" dirty="0">
                          <a:solidFill>
                            <a:schemeClr val="bg1">
                              <a:lumMod val="95000"/>
                            </a:schemeClr>
                          </a:solidFill>
                          <a:latin typeface="Benton Sans Book" panose="02000404020000020004" pitchFamily="2" charset="77"/>
                          <a:ea typeface="Helvetica" charset="0"/>
                          <a:cs typeface="Helvetica" charset="0"/>
                        </a:rPr>
                        <a:t>Color (</a:t>
                      </a:r>
                      <a:r>
                        <a:rPr lang="en-US" sz="1900" b="1" i="0" dirty="0" err="1">
                          <a:solidFill>
                            <a:schemeClr val="bg1">
                              <a:lumMod val="95000"/>
                            </a:schemeClr>
                          </a:solidFill>
                          <a:latin typeface="Benton Sans Book" panose="02000404020000020004" pitchFamily="2" charset="77"/>
                          <a:ea typeface="Helvetica" charset="0"/>
                          <a:cs typeface="Helvetica" charset="0"/>
                        </a:rPr>
                        <a:t>Intensidad</a:t>
                      </a:r>
                      <a:r>
                        <a:rPr lang="en-US" sz="1900" b="1" i="0" dirty="0">
                          <a:solidFill>
                            <a:schemeClr val="bg1">
                              <a:lumMod val="95000"/>
                            </a:schemeClr>
                          </a:solidFill>
                          <a:latin typeface="Benton Sans Book" panose="02000404020000020004" pitchFamily="2" charset="77"/>
                          <a:ea typeface="Helvetica" charset="0"/>
                          <a:cs typeface="Helvetica" charset="0"/>
                        </a:rPr>
                        <a:t>)</a:t>
                      </a:r>
                    </a:p>
                  </a:txBody>
                  <a:tcPr marL="121920" marR="1219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Rectangle 3">
            <a:extLst>
              <a:ext uri="{FF2B5EF4-FFF2-40B4-BE49-F238E27FC236}">
                <a16:creationId xmlns:a16="http://schemas.microsoft.com/office/drawing/2014/main" id="{B175B968-5711-B848-AA2E-E6D1B3D1C092}"/>
              </a:ext>
            </a:extLst>
          </p:cNvPr>
          <p:cNvSpPr/>
          <p:nvPr/>
        </p:nvSpPr>
        <p:spPr>
          <a:xfrm>
            <a:off x="796834" y="1208097"/>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B5EEF76-8468-F949-BA53-8C7ECA4AA059}"/>
              </a:ext>
            </a:extLst>
          </p:cNvPr>
          <p:cNvSpPr/>
          <p:nvPr/>
        </p:nvSpPr>
        <p:spPr>
          <a:xfrm>
            <a:off x="2980508" y="1208097"/>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9B5C344-0DB3-FC4C-8C21-D6D3559AACE6}"/>
              </a:ext>
            </a:extLst>
          </p:cNvPr>
          <p:cNvSpPr/>
          <p:nvPr/>
        </p:nvSpPr>
        <p:spPr>
          <a:xfrm>
            <a:off x="5164182" y="1208097"/>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8BD68A2-E38E-9047-9B45-8554A72609D4}"/>
              </a:ext>
            </a:extLst>
          </p:cNvPr>
          <p:cNvSpPr/>
          <p:nvPr/>
        </p:nvSpPr>
        <p:spPr>
          <a:xfrm>
            <a:off x="7347856" y="1208097"/>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DC4C135-4201-334C-9ECB-FD6E57625914}"/>
              </a:ext>
            </a:extLst>
          </p:cNvPr>
          <p:cNvSpPr/>
          <p:nvPr/>
        </p:nvSpPr>
        <p:spPr>
          <a:xfrm>
            <a:off x="9531530" y="1208097"/>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441B0E8-6C81-274E-9B4D-6A6B06426E9F}"/>
              </a:ext>
            </a:extLst>
          </p:cNvPr>
          <p:cNvSpPr/>
          <p:nvPr/>
        </p:nvSpPr>
        <p:spPr>
          <a:xfrm>
            <a:off x="796834" y="3711813"/>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FA226BF-12E6-0E41-8ABF-5D6F2964E9F9}"/>
              </a:ext>
            </a:extLst>
          </p:cNvPr>
          <p:cNvSpPr/>
          <p:nvPr/>
        </p:nvSpPr>
        <p:spPr>
          <a:xfrm>
            <a:off x="2980508" y="3711813"/>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4E76EEB-F5E2-0A4A-812A-8A325D8392C8}"/>
              </a:ext>
            </a:extLst>
          </p:cNvPr>
          <p:cNvSpPr/>
          <p:nvPr/>
        </p:nvSpPr>
        <p:spPr>
          <a:xfrm>
            <a:off x="5164182" y="3711813"/>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B236053-3D46-A54C-81B9-F4789610069F}"/>
              </a:ext>
            </a:extLst>
          </p:cNvPr>
          <p:cNvSpPr/>
          <p:nvPr/>
        </p:nvSpPr>
        <p:spPr>
          <a:xfrm>
            <a:off x="7347856" y="3711813"/>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8BDD4ED-B1E7-F94B-BF9D-060216F0D2FE}"/>
              </a:ext>
            </a:extLst>
          </p:cNvPr>
          <p:cNvSpPr/>
          <p:nvPr/>
        </p:nvSpPr>
        <p:spPr>
          <a:xfrm>
            <a:off x="9531530" y="3711813"/>
            <a:ext cx="1841863" cy="1428300"/>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8A8A9E4E-1F6F-054A-9872-F1399C9BFB6A}"/>
              </a:ext>
            </a:extLst>
          </p:cNvPr>
          <p:cNvCxnSpPr/>
          <p:nvPr/>
        </p:nvCxnSpPr>
        <p:spPr>
          <a:xfrm>
            <a:off x="1031966" y="1763486"/>
            <a:ext cx="0" cy="64008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2B46C5-A4A1-E148-B80E-E811CB04E35F}"/>
              </a:ext>
            </a:extLst>
          </p:cNvPr>
          <p:cNvCxnSpPr/>
          <p:nvPr/>
        </p:nvCxnSpPr>
        <p:spPr>
          <a:xfrm>
            <a:off x="1294965" y="1763486"/>
            <a:ext cx="0" cy="64008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18F56E0-C9C0-F441-AAEC-B98F72C78F8D}"/>
              </a:ext>
            </a:extLst>
          </p:cNvPr>
          <p:cNvCxnSpPr/>
          <p:nvPr/>
        </p:nvCxnSpPr>
        <p:spPr>
          <a:xfrm>
            <a:off x="1557964" y="1763486"/>
            <a:ext cx="0" cy="64008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DC77AD-0CD9-BA4E-A66C-31787CC1D034}"/>
              </a:ext>
            </a:extLst>
          </p:cNvPr>
          <p:cNvCxnSpPr/>
          <p:nvPr/>
        </p:nvCxnSpPr>
        <p:spPr>
          <a:xfrm>
            <a:off x="1820963" y="1763486"/>
            <a:ext cx="0" cy="64008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282B2E-A0E6-8644-A3F9-73B6CC0C6F0E}"/>
              </a:ext>
            </a:extLst>
          </p:cNvPr>
          <p:cNvCxnSpPr/>
          <p:nvPr/>
        </p:nvCxnSpPr>
        <p:spPr>
          <a:xfrm>
            <a:off x="2346961" y="1763486"/>
            <a:ext cx="0" cy="64008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F8AAAD-7C6A-5041-8B3E-DBA4BEA6A8F1}"/>
              </a:ext>
            </a:extLst>
          </p:cNvPr>
          <p:cNvCxnSpPr>
            <a:cxnSpLocks/>
          </p:cNvCxnSpPr>
          <p:nvPr/>
        </p:nvCxnSpPr>
        <p:spPr>
          <a:xfrm>
            <a:off x="2083962" y="1443446"/>
            <a:ext cx="0" cy="96012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6B407E6-1EA1-7F41-B49E-51F9105393CC}"/>
              </a:ext>
            </a:extLst>
          </p:cNvPr>
          <p:cNvCxnSpPr>
            <a:cxnSpLocks/>
          </p:cNvCxnSpPr>
          <p:nvPr/>
        </p:nvCxnSpPr>
        <p:spPr>
          <a:xfrm>
            <a:off x="3242202" y="1473924"/>
            <a:ext cx="0" cy="96012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22B0C1-6088-DE47-A89C-44C795AC1B7A}"/>
              </a:ext>
            </a:extLst>
          </p:cNvPr>
          <p:cNvCxnSpPr>
            <a:cxnSpLocks/>
          </p:cNvCxnSpPr>
          <p:nvPr/>
        </p:nvCxnSpPr>
        <p:spPr>
          <a:xfrm>
            <a:off x="3572207" y="1473924"/>
            <a:ext cx="0" cy="96012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FE1D5B-F947-1C47-BD72-5C1D591CF102}"/>
              </a:ext>
            </a:extLst>
          </p:cNvPr>
          <p:cNvCxnSpPr>
            <a:cxnSpLocks/>
          </p:cNvCxnSpPr>
          <p:nvPr/>
        </p:nvCxnSpPr>
        <p:spPr>
          <a:xfrm>
            <a:off x="3902212" y="1473924"/>
            <a:ext cx="0" cy="96012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E14AD50-3352-684C-8333-BFA6F84E8265}"/>
              </a:ext>
            </a:extLst>
          </p:cNvPr>
          <p:cNvCxnSpPr>
            <a:cxnSpLocks/>
          </p:cNvCxnSpPr>
          <p:nvPr/>
        </p:nvCxnSpPr>
        <p:spPr>
          <a:xfrm>
            <a:off x="4232217" y="1473924"/>
            <a:ext cx="0" cy="960120"/>
          </a:xfrm>
          <a:prstGeom prst="line">
            <a:avLst/>
          </a:prstGeom>
          <a:ln w="1079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2E42E2-C5C3-AA4A-9780-A0538786D989}"/>
              </a:ext>
            </a:extLst>
          </p:cNvPr>
          <p:cNvCxnSpPr>
            <a:cxnSpLocks/>
          </p:cNvCxnSpPr>
          <p:nvPr/>
        </p:nvCxnSpPr>
        <p:spPr>
          <a:xfrm>
            <a:off x="4562220" y="1473924"/>
            <a:ext cx="0" cy="96012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B7230C0-BBA7-034A-B1E1-9221D7BE1B58}"/>
              </a:ext>
            </a:extLst>
          </p:cNvPr>
          <p:cNvCxnSpPr>
            <a:cxnSpLocks/>
          </p:cNvCxnSpPr>
          <p:nvPr/>
        </p:nvCxnSpPr>
        <p:spPr>
          <a:xfrm>
            <a:off x="5397305" y="1356690"/>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06EEA3-C31C-0B44-AE79-8978A9B1C8D6}"/>
              </a:ext>
            </a:extLst>
          </p:cNvPr>
          <p:cNvCxnSpPr>
            <a:cxnSpLocks/>
          </p:cNvCxnSpPr>
          <p:nvPr/>
        </p:nvCxnSpPr>
        <p:spPr>
          <a:xfrm>
            <a:off x="5665060" y="1356690"/>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A20FEB8-D53B-7D45-88B3-3891997EFB8E}"/>
              </a:ext>
            </a:extLst>
          </p:cNvPr>
          <p:cNvCxnSpPr>
            <a:cxnSpLocks/>
          </p:cNvCxnSpPr>
          <p:nvPr/>
        </p:nvCxnSpPr>
        <p:spPr>
          <a:xfrm>
            <a:off x="5932815" y="1356690"/>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D1BF8-3D1D-8B49-AE6A-3840F356DF00}"/>
              </a:ext>
            </a:extLst>
          </p:cNvPr>
          <p:cNvCxnSpPr>
            <a:cxnSpLocks/>
          </p:cNvCxnSpPr>
          <p:nvPr/>
        </p:nvCxnSpPr>
        <p:spPr>
          <a:xfrm>
            <a:off x="6200570" y="1356690"/>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6B15E7D-B695-B344-88B0-3DE5DDC95072}"/>
              </a:ext>
            </a:extLst>
          </p:cNvPr>
          <p:cNvCxnSpPr>
            <a:cxnSpLocks/>
          </p:cNvCxnSpPr>
          <p:nvPr/>
        </p:nvCxnSpPr>
        <p:spPr>
          <a:xfrm>
            <a:off x="6468325" y="1356690"/>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21AAA1-E742-2442-AE79-4E386375AD88}"/>
              </a:ext>
            </a:extLst>
          </p:cNvPr>
          <p:cNvCxnSpPr>
            <a:cxnSpLocks/>
          </p:cNvCxnSpPr>
          <p:nvPr/>
        </p:nvCxnSpPr>
        <p:spPr>
          <a:xfrm>
            <a:off x="6736080" y="1356690"/>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31F0350-CBF7-D848-9352-A01C36769327}"/>
              </a:ext>
            </a:extLst>
          </p:cNvPr>
          <p:cNvCxnSpPr>
            <a:cxnSpLocks/>
          </p:cNvCxnSpPr>
          <p:nvPr/>
        </p:nvCxnSpPr>
        <p:spPr>
          <a:xfrm>
            <a:off x="5394957" y="1804512"/>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F04E15-DE8C-804C-91E5-1E3C0D02B5F1}"/>
              </a:ext>
            </a:extLst>
          </p:cNvPr>
          <p:cNvCxnSpPr>
            <a:cxnSpLocks/>
          </p:cNvCxnSpPr>
          <p:nvPr/>
        </p:nvCxnSpPr>
        <p:spPr>
          <a:xfrm>
            <a:off x="5662712" y="1804512"/>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F0CA76-3512-614E-BD53-0DC0AB658B21}"/>
              </a:ext>
            </a:extLst>
          </p:cNvPr>
          <p:cNvCxnSpPr>
            <a:cxnSpLocks/>
          </p:cNvCxnSpPr>
          <p:nvPr/>
        </p:nvCxnSpPr>
        <p:spPr>
          <a:xfrm>
            <a:off x="5930467" y="1804512"/>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098CEAD-0C85-9E41-B340-626DD244B98C}"/>
              </a:ext>
            </a:extLst>
          </p:cNvPr>
          <p:cNvCxnSpPr>
            <a:cxnSpLocks/>
          </p:cNvCxnSpPr>
          <p:nvPr/>
        </p:nvCxnSpPr>
        <p:spPr>
          <a:xfrm>
            <a:off x="6198222" y="1804512"/>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0BEFB6B-97D9-D248-8950-920F0B28AFB5}"/>
              </a:ext>
            </a:extLst>
          </p:cNvPr>
          <p:cNvCxnSpPr>
            <a:cxnSpLocks/>
          </p:cNvCxnSpPr>
          <p:nvPr/>
        </p:nvCxnSpPr>
        <p:spPr>
          <a:xfrm rot="16200000">
            <a:off x="6465977" y="1804512"/>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D23379-3EA1-B040-B37E-17F960D17872}"/>
              </a:ext>
            </a:extLst>
          </p:cNvPr>
          <p:cNvCxnSpPr>
            <a:cxnSpLocks/>
          </p:cNvCxnSpPr>
          <p:nvPr/>
        </p:nvCxnSpPr>
        <p:spPr>
          <a:xfrm>
            <a:off x="6733732" y="1804512"/>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8AAF829-1F9D-4645-B836-A29B2E410705}"/>
              </a:ext>
            </a:extLst>
          </p:cNvPr>
          <p:cNvCxnSpPr>
            <a:cxnSpLocks/>
          </p:cNvCxnSpPr>
          <p:nvPr/>
        </p:nvCxnSpPr>
        <p:spPr>
          <a:xfrm>
            <a:off x="5392613" y="2210136"/>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19A7AB2-9C83-F243-9C15-4B8ABAFEE42F}"/>
              </a:ext>
            </a:extLst>
          </p:cNvPr>
          <p:cNvCxnSpPr>
            <a:cxnSpLocks/>
          </p:cNvCxnSpPr>
          <p:nvPr/>
        </p:nvCxnSpPr>
        <p:spPr>
          <a:xfrm>
            <a:off x="5660368" y="2210136"/>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7CF8665-1DC7-7A49-9974-25D6FA58DE7D}"/>
              </a:ext>
            </a:extLst>
          </p:cNvPr>
          <p:cNvCxnSpPr>
            <a:cxnSpLocks/>
          </p:cNvCxnSpPr>
          <p:nvPr/>
        </p:nvCxnSpPr>
        <p:spPr>
          <a:xfrm>
            <a:off x="5928123" y="2210136"/>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A68F80-712B-BA4A-B512-1079AEF34563}"/>
              </a:ext>
            </a:extLst>
          </p:cNvPr>
          <p:cNvCxnSpPr>
            <a:cxnSpLocks/>
          </p:cNvCxnSpPr>
          <p:nvPr/>
        </p:nvCxnSpPr>
        <p:spPr>
          <a:xfrm>
            <a:off x="6195878" y="2210136"/>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FB4F968-7673-B640-883D-86793EBCC8D4}"/>
              </a:ext>
            </a:extLst>
          </p:cNvPr>
          <p:cNvCxnSpPr>
            <a:cxnSpLocks/>
          </p:cNvCxnSpPr>
          <p:nvPr/>
        </p:nvCxnSpPr>
        <p:spPr>
          <a:xfrm>
            <a:off x="6463633" y="2210136"/>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0B16ED6-E5FC-1C45-9BB5-B3499301F49A}"/>
              </a:ext>
            </a:extLst>
          </p:cNvPr>
          <p:cNvCxnSpPr>
            <a:cxnSpLocks/>
          </p:cNvCxnSpPr>
          <p:nvPr/>
        </p:nvCxnSpPr>
        <p:spPr>
          <a:xfrm>
            <a:off x="6731388" y="2210136"/>
            <a:ext cx="0" cy="28956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02001820-D719-8C43-80A4-8F238490D20D}"/>
              </a:ext>
            </a:extLst>
          </p:cNvPr>
          <p:cNvSpPr/>
          <p:nvPr/>
        </p:nvSpPr>
        <p:spPr>
          <a:xfrm>
            <a:off x="7541554" y="13932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4ABC09BD-7BCC-2E47-AC07-E7E963159B35}"/>
              </a:ext>
            </a:extLst>
          </p:cNvPr>
          <p:cNvSpPr/>
          <p:nvPr/>
        </p:nvSpPr>
        <p:spPr>
          <a:xfrm>
            <a:off x="8176554" y="13932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64AC7B6B-5A5E-8642-9A5F-BFAA728A6276}"/>
              </a:ext>
            </a:extLst>
          </p:cNvPr>
          <p:cNvSpPr/>
          <p:nvPr/>
        </p:nvSpPr>
        <p:spPr>
          <a:xfrm>
            <a:off x="8811554" y="13932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F9B7DA66-D849-4D4E-80B9-256B7E55A98F}"/>
              </a:ext>
            </a:extLst>
          </p:cNvPr>
          <p:cNvSpPr/>
          <p:nvPr/>
        </p:nvSpPr>
        <p:spPr>
          <a:xfrm>
            <a:off x="7547904" y="17170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B5EE8B83-0B2A-A648-A624-98F11932CDD8}"/>
              </a:ext>
            </a:extLst>
          </p:cNvPr>
          <p:cNvSpPr/>
          <p:nvPr/>
        </p:nvSpPr>
        <p:spPr>
          <a:xfrm>
            <a:off x="7865404" y="17170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6FB5D155-CFCB-8F46-AC0C-9B7F160332AD}"/>
              </a:ext>
            </a:extLst>
          </p:cNvPr>
          <p:cNvSpPr/>
          <p:nvPr/>
        </p:nvSpPr>
        <p:spPr>
          <a:xfrm>
            <a:off x="8361959" y="1578628"/>
            <a:ext cx="293189" cy="293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D24E086A-A1C5-6247-91EC-5EAB74FD1090}"/>
              </a:ext>
            </a:extLst>
          </p:cNvPr>
          <p:cNvSpPr/>
          <p:nvPr/>
        </p:nvSpPr>
        <p:spPr>
          <a:xfrm>
            <a:off x="8817904" y="17170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C306E803-1E1B-824C-90CA-BA9E5889AB71}"/>
              </a:ext>
            </a:extLst>
          </p:cNvPr>
          <p:cNvSpPr/>
          <p:nvPr/>
        </p:nvSpPr>
        <p:spPr>
          <a:xfrm>
            <a:off x="7541554" y="20091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7005E3C8-5051-4549-AC80-AC34482A90DC}"/>
              </a:ext>
            </a:extLst>
          </p:cNvPr>
          <p:cNvSpPr/>
          <p:nvPr/>
        </p:nvSpPr>
        <p:spPr>
          <a:xfrm>
            <a:off x="7859054" y="20091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8A3D542D-A708-5543-9A46-306342781E5A}"/>
              </a:ext>
            </a:extLst>
          </p:cNvPr>
          <p:cNvSpPr/>
          <p:nvPr/>
        </p:nvSpPr>
        <p:spPr>
          <a:xfrm>
            <a:off x="8176554" y="20091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8A8606B3-18A7-934A-ACC1-4795F1136E0C}"/>
              </a:ext>
            </a:extLst>
          </p:cNvPr>
          <p:cNvSpPr/>
          <p:nvPr/>
        </p:nvSpPr>
        <p:spPr>
          <a:xfrm>
            <a:off x="8494054" y="20091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BA394C79-2D55-2643-8B50-ED13367120CD}"/>
              </a:ext>
            </a:extLst>
          </p:cNvPr>
          <p:cNvSpPr/>
          <p:nvPr/>
        </p:nvSpPr>
        <p:spPr>
          <a:xfrm>
            <a:off x="8811554" y="20091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4CBA9A0F-9960-F545-B0AE-38B5119F7A09}"/>
              </a:ext>
            </a:extLst>
          </p:cNvPr>
          <p:cNvSpPr/>
          <p:nvPr/>
        </p:nvSpPr>
        <p:spPr>
          <a:xfrm>
            <a:off x="7541554" y="23076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4B5B49FC-1CEB-D948-B68B-4112FBD10263}"/>
              </a:ext>
            </a:extLst>
          </p:cNvPr>
          <p:cNvSpPr/>
          <p:nvPr/>
        </p:nvSpPr>
        <p:spPr>
          <a:xfrm>
            <a:off x="7859054" y="23076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9C459884-73D7-274D-88FC-342D283EBC4F}"/>
              </a:ext>
            </a:extLst>
          </p:cNvPr>
          <p:cNvSpPr/>
          <p:nvPr/>
        </p:nvSpPr>
        <p:spPr>
          <a:xfrm>
            <a:off x="8494054" y="23076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5D438C2F-E340-D34E-8CEB-12F5EB0AFEE7}"/>
              </a:ext>
            </a:extLst>
          </p:cNvPr>
          <p:cNvSpPr/>
          <p:nvPr/>
        </p:nvSpPr>
        <p:spPr>
          <a:xfrm>
            <a:off x="10068854" y="13995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DB03B6FB-CC47-0746-9666-30650E71A8CA}"/>
              </a:ext>
            </a:extLst>
          </p:cNvPr>
          <p:cNvSpPr/>
          <p:nvPr/>
        </p:nvSpPr>
        <p:spPr>
          <a:xfrm>
            <a:off x="10386354" y="13995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FCA50AB3-4C97-9146-BCD8-76198531EFB9}"/>
              </a:ext>
            </a:extLst>
          </p:cNvPr>
          <p:cNvSpPr/>
          <p:nvPr/>
        </p:nvSpPr>
        <p:spPr>
          <a:xfrm>
            <a:off x="10703854" y="13995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D11D5524-FD0F-8649-AA40-011437E17E55}"/>
              </a:ext>
            </a:extLst>
          </p:cNvPr>
          <p:cNvSpPr/>
          <p:nvPr/>
        </p:nvSpPr>
        <p:spPr>
          <a:xfrm>
            <a:off x="11021354" y="13995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BFF94C94-9354-D04B-BDDF-D9C2A264A730}"/>
              </a:ext>
            </a:extLst>
          </p:cNvPr>
          <p:cNvSpPr/>
          <p:nvPr/>
        </p:nvSpPr>
        <p:spPr>
          <a:xfrm>
            <a:off x="9757704" y="17234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70BEF364-7430-0942-AAEC-F437CA366D37}"/>
              </a:ext>
            </a:extLst>
          </p:cNvPr>
          <p:cNvSpPr/>
          <p:nvPr/>
        </p:nvSpPr>
        <p:spPr>
          <a:xfrm>
            <a:off x="10075204" y="17234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31E4932-2692-DF4E-8CBF-5BBC073CCECF}"/>
              </a:ext>
            </a:extLst>
          </p:cNvPr>
          <p:cNvSpPr/>
          <p:nvPr/>
        </p:nvSpPr>
        <p:spPr>
          <a:xfrm>
            <a:off x="10392704" y="17234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7D6A6FB7-D8E3-CA40-BA49-8572A98DD127}"/>
              </a:ext>
            </a:extLst>
          </p:cNvPr>
          <p:cNvSpPr/>
          <p:nvPr/>
        </p:nvSpPr>
        <p:spPr>
          <a:xfrm>
            <a:off x="10710204" y="17234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20D64216-47D9-4C42-AB3D-21AA4285F5DC}"/>
              </a:ext>
            </a:extLst>
          </p:cNvPr>
          <p:cNvSpPr/>
          <p:nvPr/>
        </p:nvSpPr>
        <p:spPr>
          <a:xfrm>
            <a:off x="11027704" y="17234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E411101F-C5EC-464B-A858-0A36742D037D}"/>
              </a:ext>
            </a:extLst>
          </p:cNvPr>
          <p:cNvSpPr/>
          <p:nvPr/>
        </p:nvSpPr>
        <p:spPr>
          <a:xfrm>
            <a:off x="9751354" y="20155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riangle 81">
            <a:extLst>
              <a:ext uri="{FF2B5EF4-FFF2-40B4-BE49-F238E27FC236}">
                <a16:creationId xmlns:a16="http://schemas.microsoft.com/office/drawing/2014/main" id="{1660ED10-FF28-2F40-B2B9-640E711A2CF6}"/>
              </a:ext>
            </a:extLst>
          </p:cNvPr>
          <p:cNvSpPr/>
          <p:nvPr/>
        </p:nvSpPr>
        <p:spPr>
          <a:xfrm flipV="1">
            <a:off x="10068854" y="2040923"/>
            <a:ext cx="154744" cy="1547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5760E841-CD08-4245-A407-BEE34AAFB516}"/>
              </a:ext>
            </a:extLst>
          </p:cNvPr>
          <p:cNvSpPr/>
          <p:nvPr/>
        </p:nvSpPr>
        <p:spPr>
          <a:xfrm>
            <a:off x="10386354" y="20155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44FB6FB9-E039-8646-B4A4-3BA874C9DB15}"/>
              </a:ext>
            </a:extLst>
          </p:cNvPr>
          <p:cNvSpPr/>
          <p:nvPr/>
        </p:nvSpPr>
        <p:spPr>
          <a:xfrm>
            <a:off x="10703854" y="20155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C13835BE-44A5-8F4B-BCBD-7051ADA71985}"/>
              </a:ext>
            </a:extLst>
          </p:cNvPr>
          <p:cNvSpPr/>
          <p:nvPr/>
        </p:nvSpPr>
        <p:spPr>
          <a:xfrm>
            <a:off x="11021354" y="201552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0C64EA00-07DB-F74C-8548-59D06992AC9B}"/>
              </a:ext>
            </a:extLst>
          </p:cNvPr>
          <p:cNvSpPr/>
          <p:nvPr/>
        </p:nvSpPr>
        <p:spPr>
          <a:xfrm>
            <a:off x="9751354" y="23139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AA8EF883-261A-A040-8740-11FE46C4FAB2}"/>
              </a:ext>
            </a:extLst>
          </p:cNvPr>
          <p:cNvSpPr/>
          <p:nvPr/>
        </p:nvSpPr>
        <p:spPr>
          <a:xfrm>
            <a:off x="10068854" y="23139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605C69CF-3669-AD43-A5DD-4AC1F6B4D593}"/>
              </a:ext>
            </a:extLst>
          </p:cNvPr>
          <p:cNvSpPr/>
          <p:nvPr/>
        </p:nvSpPr>
        <p:spPr>
          <a:xfrm>
            <a:off x="10386354" y="23139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EB1902AC-587B-2249-A56C-F4D2E4B8E1C3}"/>
              </a:ext>
            </a:extLst>
          </p:cNvPr>
          <p:cNvSpPr/>
          <p:nvPr/>
        </p:nvSpPr>
        <p:spPr>
          <a:xfrm>
            <a:off x="10703854" y="23139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3EE71F3B-BB7B-5445-B5D8-045CB5B0781F}"/>
              </a:ext>
            </a:extLst>
          </p:cNvPr>
          <p:cNvSpPr/>
          <p:nvPr/>
        </p:nvSpPr>
        <p:spPr>
          <a:xfrm>
            <a:off x="11021354" y="2313973"/>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741E9B30-7E47-CF43-9015-1A12E3E086CD}"/>
              </a:ext>
            </a:extLst>
          </p:cNvPr>
          <p:cNvSpPr/>
          <p:nvPr/>
        </p:nvSpPr>
        <p:spPr>
          <a:xfrm>
            <a:off x="9751354" y="38728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389C1187-86EF-6A4B-A2EB-5F190D0F2A06}"/>
              </a:ext>
            </a:extLst>
          </p:cNvPr>
          <p:cNvSpPr/>
          <p:nvPr/>
        </p:nvSpPr>
        <p:spPr>
          <a:xfrm>
            <a:off x="10068854" y="38728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B26F54BF-D9C3-0343-AFC0-99566A81AA1F}"/>
              </a:ext>
            </a:extLst>
          </p:cNvPr>
          <p:cNvSpPr/>
          <p:nvPr/>
        </p:nvSpPr>
        <p:spPr>
          <a:xfrm>
            <a:off x="10386354" y="38728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FE67E11D-0E60-794F-BCDA-6545C3C11174}"/>
              </a:ext>
            </a:extLst>
          </p:cNvPr>
          <p:cNvSpPr/>
          <p:nvPr/>
        </p:nvSpPr>
        <p:spPr>
          <a:xfrm>
            <a:off x="10703854" y="38728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4A83EAAC-1AE0-D741-B51C-2284060E8D1F}"/>
              </a:ext>
            </a:extLst>
          </p:cNvPr>
          <p:cNvSpPr/>
          <p:nvPr/>
        </p:nvSpPr>
        <p:spPr>
          <a:xfrm>
            <a:off x="11021354" y="38728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8368DD43-D92E-EC40-909B-C769B7572D28}"/>
              </a:ext>
            </a:extLst>
          </p:cNvPr>
          <p:cNvSpPr/>
          <p:nvPr/>
        </p:nvSpPr>
        <p:spPr>
          <a:xfrm>
            <a:off x="9757704" y="419674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DDA30D9B-D862-484D-B803-2ED6AD418A9D}"/>
              </a:ext>
            </a:extLst>
          </p:cNvPr>
          <p:cNvSpPr/>
          <p:nvPr/>
        </p:nvSpPr>
        <p:spPr>
          <a:xfrm>
            <a:off x="10075204" y="419674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502DC1F9-9825-F646-A067-62B9D9654179}"/>
              </a:ext>
            </a:extLst>
          </p:cNvPr>
          <p:cNvSpPr/>
          <p:nvPr/>
        </p:nvSpPr>
        <p:spPr>
          <a:xfrm>
            <a:off x="10392704" y="419674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00730099-2601-9E46-844A-699D625DD15A}"/>
              </a:ext>
            </a:extLst>
          </p:cNvPr>
          <p:cNvSpPr/>
          <p:nvPr/>
        </p:nvSpPr>
        <p:spPr>
          <a:xfrm>
            <a:off x="10710204" y="419674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243CC192-8298-7D44-BC37-29B72D5F2719}"/>
              </a:ext>
            </a:extLst>
          </p:cNvPr>
          <p:cNvSpPr/>
          <p:nvPr/>
        </p:nvSpPr>
        <p:spPr>
          <a:xfrm>
            <a:off x="11027704" y="419674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D54650F8-AF80-F24E-9DEC-73D4E3E70C13}"/>
              </a:ext>
            </a:extLst>
          </p:cNvPr>
          <p:cNvSpPr/>
          <p:nvPr/>
        </p:nvSpPr>
        <p:spPr>
          <a:xfrm>
            <a:off x="9751354" y="448884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34B2351C-E092-B741-B809-925660A0C502}"/>
              </a:ext>
            </a:extLst>
          </p:cNvPr>
          <p:cNvSpPr/>
          <p:nvPr/>
        </p:nvSpPr>
        <p:spPr>
          <a:xfrm>
            <a:off x="10068854" y="448884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D7334125-5ACE-5643-A01E-3F76848A9AB5}"/>
              </a:ext>
            </a:extLst>
          </p:cNvPr>
          <p:cNvSpPr/>
          <p:nvPr/>
        </p:nvSpPr>
        <p:spPr>
          <a:xfrm>
            <a:off x="10386354" y="448884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023072C0-2C45-B54C-9257-BA73793447EB}"/>
              </a:ext>
            </a:extLst>
          </p:cNvPr>
          <p:cNvSpPr/>
          <p:nvPr/>
        </p:nvSpPr>
        <p:spPr>
          <a:xfrm>
            <a:off x="10703854" y="44888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A8B673F7-59C5-A84A-BEEC-AEB6DED3A3C8}"/>
              </a:ext>
            </a:extLst>
          </p:cNvPr>
          <p:cNvSpPr/>
          <p:nvPr/>
        </p:nvSpPr>
        <p:spPr>
          <a:xfrm>
            <a:off x="11021354" y="448884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D96656C7-0DB8-DE4B-A027-6BE484BAF158}"/>
              </a:ext>
            </a:extLst>
          </p:cNvPr>
          <p:cNvSpPr/>
          <p:nvPr/>
        </p:nvSpPr>
        <p:spPr>
          <a:xfrm>
            <a:off x="9751354" y="47872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06FA91E8-8E3B-9B41-A0C8-2AA878DCCA35}"/>
              </a:ext>
            </a:extLst>
          </p:cNvPr>
          <p:cNvSpPr/>
          <p:nvPr/>
        </p:nvSpPr>
        <p:spPr>
          <a:xfrm>
            <a:off x="10068854" y="47872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81C880AE-2354-7B44-B867-B67E694478AE}"/>
              </a:ext>
            </a:extLst>
          </p:cNvPr>
          <p:cNvSpPr/>
          <p:nvPr/>
        </p:nvSpPr>
        <p:spPr>
          <a:xfrm>
            <a:off x="10386354" y="47872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5C439D87-BFCC-9842-9FCC-01D302D6CFBA}"/>
              </a:ext>
            </a:extLst>
          </p:cNvPr>
          <p:cNvSpPr/>
          <p:nvPr/>
        </p:nvSpPr>
        <p:spPr>
          <a:xfrm>
            <a:off x="10703854" y="47872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89B8EC33-8FFC-2843-B488-5E8273203832}"/>
              </a:ext>
            </a:extLst>
          </p:cNvPr>
          <p:cNvSpPr/>
          <p:nvPr/>
        </p:nvSpPr>
        <p:spPr>
          <a:xfrm>
            <a:off x="11021354" y="4787295"/>
            <a:ext cx="154744" cy="1547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03243F06-084F-204A-B2D0-8833E80AABBE}"/>
              </a:ext>
            </a:extLst>
          </p:cNvPr>
          <p:cNvSpPr/>
          <p:nvPr/>
        </p:nvSpPr>
        <p:spPr>
          <a:xfrm>
            <a:off x="7529685" y="38728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5BD78642-D194-1B45-9D73-FDB4B45E661A}"/>
              </a:ext>
            </a:extLst>
          </p:cNvPr>
          <p:cNvSpPr/>
          <p:nvPr/>
        </p:nvSpPr>
        <p:spPr>
          <a:xfrm>
            <a:off x="7847185" y="38728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CBAF37A9-58B8-224C-8334-DCD0976B8B03}"/>
              </a:ext>
            </a:extLst>
          </p:cNvPr>
          <p:cNvSpPr/>
          <p:nvPr/>
        </p:nvSpPr>
        <p:spPr>
          <a:xfrm>
            <a:off x="8164685" y="38728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4D184B89-125C-4F4A-969C-FFD3D81DA50A}"/>
              </a:ext>
            </a:extLst>
          </p:cNvPr>
          <p:cNvSpPr/>
          <p:nvPr/>
        </p:nvSpPr>
        <p:spPr>
          <a:xfrm>
            <a:off x="8482185" y="38728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33D26400-07CB-F14F-9747-CB02E5139A0D}"/>
              </a:ext>
            </a:extLst>
          </p:cNvPr>
          <p:cNvSpPr/>
          <p:nvPr/>
        </p:nvSpPr>
        <p:spPr>
          <a:xfrm>
            <a:off x="8799685" y="38728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E86148F2-23D7-454E-A50C-72FF291AA7C0}"/>
              </a:ext>
            </a:extLst>
          </p:cNvPr>
          <p:cNvSpPr/>
          <p:nvPr/>
        </p:nvSpPr>
        <p:spPr>
          <a:xfrm>
            <a:off x="7536035" y="41967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49E046DF-8E53-1C42-89BF-20C6E9302DFB}"/>
              </a:ext>
            </a:extLst>
          </p:cNvPr>
          <p:cNvSpPr/>
          <p:nvPr/>
        </p:nvSpPr>
        <p:spPr>
          <a:xfrm>
            <a:off x="7853535" y="4196745"/>
            <a:ext cx="154744" cy="1547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53DDF640-BAFA-3547-8D46-F0C22D60D1A7}"/>
              </a:ext>
            </a:extLst>
          </p:cNvPr>
          <p:cNvSpPr/>
          <p:nvPr/>
        </p:nvSpPr>
        <p:spPr>
          <a:xfrm>
            <a:off x="8171035" y="41967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E12A8CBB-11FD-D143-9E3D-A9FCF217C8F5}"/>
              </a:ext>
            </a:extLst>
          </p:cNvPr>
          <p:cNvSpPr/>
          <p:nvPr/>
        </p:nvSpPr>
        <p:spPr>
          <a:xfrm>
            <a:off x="8488535" y="41967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9D3FE8BC-BA8B-C943-8C6E-0B2307A81E2C}"/>
              </a:ext>
            </a:extLst>
          </p:cNvPr>
          <p:cNvSpPr/>
          <p:nvPr/>
        </p:nvSpPr>
        <p:spPr>
          <a:xfrm>
            <a:off x="8806035" y="41967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C09DD419-BADF-CA4E-9418-01710420D09F}"/>
              </a:ext>
            </a:extLst>
          </p:cNvPr>
          <p:cNvSpPr/>
          <p:nvPr/>
        </p:nvSpPr>
        <p:spPr>
          <a:xfrm>
            <a:off x="7529685" y="44888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DEAD5D6E-3977-BD4A-BA08-D1ED458F72A0}"/>
              </a:ext>
            </a:extLst>
          </p:cNvPr>
          <p:cNvSpPr/>
          <p:nvPr/>
        </p:nvSpPr>
        <p:spPr>
          <a:xfrm>
            <a:off x="7847185" y="44888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025285B3-966E-DB4E-BEF4-6DE816E51128}"/>
              </a:ext>
            </a:extLst>
          </p:cNvPr>
          <p:cNvSpPr/>
          <p:nvPr/>
        </p:nvSpPr>
        <p:spPr>
          <a:xfrm>
            <a:off x="8164685" y="44888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E2D4ADF0-5B54-FC4F-BC37-13DF9C4887AE}"/>
              </a:ext>
            </a:extLst>
          </p:cNvPr>
          <p:cNvSpPr/>
          <p:nvPr/>
        </p:nvSpPr>
        <p:spPr>
          <a:xfrm>
            <a:off x="8482185" y="44888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538A0985-DDE9-B24E-B4E7-25602726B401}"/>
              </a:ext>
            </a:extLst>
          </p:cNvPr>
          <p:cNvSpPr/>
          <p:nvPr/>
        </p:nvSpPr>
        <p:spPr>
          <a:xfrm>
            <a:off x="8799685" y="448884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D8D47493-19EB-1742-B93E-A944AF1BD91E}"/>
              </a:ext>
            </a:extLst>
          </p:cNvPr>
          <p:cNvSpPr/>
          <p:nvPr/>
        </p:nvSpPr>
        <p:spPr>
          <a:xfrm>
            <a:off x="7529685" y="47872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874E6620-4670-7940-BCD4-4A76EE8172AF}"/>
              </a:ext>
            </a:extLst>
          </p:cNvPr>
          <p:cNvSpPr/>
          <p:nvPr/>
        </p:nvSpPr>
        <p:spPr>
          <a:xfrm>
            <a:off x="7847185" y="47872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AAD299C9-65F3-C543-B967-DD029BDF2A19}"/>
              </a:ext>
            </a:extLst>
          </p:cNvPr>
          <p:cNvSpPr/>
          <p:nvPr/>
        </p:nvSpPr>
        <p:spPr>
          <a:xfrm>
            <a:off x="8164685" y="47872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3516A012-97DD-D141-8A36-B73234292A50}"/>
              </a:ext>
            </a:extLst>
          </p:cNvPr>
          <p:cNvSpPr/>
          <p:nvPr/>
        </p:nvSpPr>
        <p:spPr>
          <a:xfrm>
            <a:off x="8482185" y="47872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74CE1FAC-AF2F-684F-A12D-CD6A7D7AC53C}"/>
              </a:ext>
            </a:extLst>
          </p:cNvPr>
          <p:cNvSpPr/>
          <p:nvPr/>
        </p:nvSpPr>
        <p:spPr>
          <a:xfrm>
            <a:off x="8799685" y="4787295"/>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5F9749EF-3F71-7644-A15E-C7CC24FA16B6}"/>
              </a:ext>
            </a:extLst>
          </p:cNvPr>
          <p:cNvSpPr/>
          <p:nvPr/>
        </p:nvSpPr>
        <p:spPr>
          <a:xfrm>
            <a:off x="5392613" y="42139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A63B6787-F079-AD4A-B4AD-9B29D41C09CE}"/>
              </a:ext>
            </a:extLst>
          </p:cNvPr>
          <p:cNvSpPr/>
          <p:nvPr/>
        </p:nvSpPr>
        <p:spPr>
          <a:xfrm>
            <a:off x="5792663" y="39345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FD498535-8230-EE48-BC01-612532A50E18}"/>
              </a:ext>
            </a:extLst>
          </p:cNvPr>
          <p:cNvSpPr/>
          <p:nvPr/>
        </p:nvSpPr>
        <p:spPr>
          <a:xfrm>
            <a:off x="5989513" y="39409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C32A7305-BF43-9944-B3B7-326FF7C58BF4}"/>
              </a:ext>
            </a:extLst>
          </p:cNvPr>
          <p:cNvSpPr/>
          <p:nvPr/>
        </p:nvSpPr>
        <p:spPr>
          <a:xfrm>
            <a:off x="5703763" y="44362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094A381C-0681-3047-A3A3-8A726ED88DF8}"/>
              </a:ext>
            </a:extLst>
          </p:cNvPr>
          <p:cNvSpPr/>
          <p:nvPr/>
        </p:nvSpPr>
        <p:spPr>
          <a:xfrm>
            <a:off x="6286506" y="462495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2ECBE6D7-F53D-5C42-96B9-D8471AAFBFC0}"/>
              </a:ext>
            </a:extLst>
          </p:cNvPr>
          <p:cNvSpPr/>
          <p:nvPr/>
        </p:nvSpPr>
        <p:spPr>
          <a:xfrm>
            <a:off x="6465763" y="46203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E4D7F6B3-5F0F-6D42-953D-55E726EA41C6}"/>
              </a:ext>
            </a:extLst>
          </p:cNvPr>
          <p:cNvSpPr/>
          <p:nvPr/>
        </p:nvSpPr>
        <p:spPr>
          <a:xfrm>
            <a:off x="6656263" y="46203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84BEF01C-2BA0-C54B-8019-E0B6B2A3AC30}"/>
              </a:ext>
            </a:extLst>
          </p:cNvPr>
          <p:cNvSpPr/>
          <p:nvPr/>
        </p:nvSpPr>
        <p:spPr>
          <a:xfrm>
            <a:off x="5386263" y="48045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C63CAE5A-2640-A748-9DBD-7B7CE34E40F1}"/>
              </a:ext>
            </a:extLst>
          </p:cNvPr>
          <p:cNvSpPr/>
          <p:nvPr/>
        </p:nvSpPr>
        <p:spPr>
          <a:xfrm>
            <a:off x="6286506" y="4811944"/>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A62446BF-F89F-7F44-8ABF-1DC1F63A5111}"/>
              </a:ext>
            </a:extLst>
          </p:cNvPr>
          <p:cNvSpPr/>
          <p:nvPr/>
        </p:nvSpPr>
        <p:spPr>
          <a:xfrm>
            <a:off x="6473790" y="4806302"/>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DFE1FA9F-2996-024B-A6C3-52CAA9593C56}"/>
              </a:ext>
            </a:extLst>
          </p:cNvPr>
          <p:cNvSpPr/>
          <p:nvPr/>
        </p:nvSpPr>
        <p:spPr>
          <a:xfrm>
            <a:off x="6654016" y="4803988"/>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5C8B75B1-C4E7-3F42-B122-C5988686084A}"/>
              </a:ext>
            </a:extLst>
          </p:cNvPr>
          <p:cNvSpPr/>
          <p:nvPr/>
        </p:nvSpPr>
        <p:spPr>
          <a:xfrm>
            <a:off x="3171180" y="42139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65523D56-627A-F642-A48E-086A0E4D0417}"/>
              </a:ext>
            </a:extLst>
          </p:cNvPr>
          <p:cNvSpPr/>
          <p:nvPr/>
        </p:nvSpPr>
        <p:spPr>
          <a:xfrm>
            <a:off x="3488680" y="42139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B6001600-7953-2448-A28D-82FFA32D2349}"/>
              </a:ext>
            </a:extLst>
          </p:cNvPr>
          <p:cNvSpPr/>
          <p:nvPr/>
        </p:nvSpPr>
        <p:spPr>
          <a:xfrm>
            <a:off x="3806180" y="42139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CAFF95BA-7639-1345-95A9-EF5905C75DCE}"/>
              </a:ext>
            </a:extLst>
          </p:cNvPr>
          <p:cNvSpPr/>
          <p:nvPr/>
        </p:nvSpPr>
        <p:spPr>
          <a:xfrm>
            <a:off x="4117330" y="47029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BAB1D3B3-6C90-E245-ABBA-775E5E0C7A15}"/>
              </a:ext>
            </a:extLst>
          </p:cNvPr>
          <p:cNvSpPr/>
          <p:nvPr/>
        </p:nvSpPr>
        <p:spPr>
          <a:xfrm>
            <a:off x="1000216" y="38901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B7C21B77-72F3-8F4F-9274-046FC813166A}"/>
              </a:ext>
            </a:extLst>
          </p:cNvPr>
          <p:cNvSpPr/>
          <p:nvPr/>
        </p:nvSpPr>
        <p:spPr>
          <a:xfrm>
            <a:off x="1317716" y="38901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39B7029A-88E5-7343-B62E-24B4DB5774B1}"/>
              </a:ext>
            </a:extLst>
          </p:cNvPr>
          <p:cNvSpPr/>
          <p:nvPr/>
        </p:nvSpPr>
        <p:spPr>
          <a:xfrm>
            <a:off x="1635216" y="38901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13B8D7D5-4B7B-BD42-B4C2-54AAC286BC93}"/>
              </a:ext>
            </a:extLst>
          </p:cNvPr>
          <p:cNvSpPr/>
          <p:nvPr/>
        </p:nvSpPr>
        <p:spPr>
          <a:xfrm>
            <a:off x="1952716" y="38901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954F711D-0889-C945-8E8E-03132196836A}"/>
              </a:ext>
            </a:extLst>
          </p:cNvPr>
          <p:cNvSpPr/>
          <p:nvPr/>
        </p:nvSpPr>
        <p:spPr>
          <a:xfrm>
            <a:off x="2270216" y="38901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5EB75065-1B74-584D-B088-8C5AAB0D673F}"/>
              </a:ext>
            </a:extLst>
          </p:cNvPr>
          <p:cNvSpPr/>
          <p:nvPr/>
        </p:nvSpPr>
        <p:spPr>
          <a:xfrm>
            <a:off x="1006566" y="42139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BA96FA95-BDE5-544C-A75B-587958C79BEE}"/>
              </a:ext>
            </a:extLst>
          </p:cNvPr>
          <p:cNvSpPr/>
          <p:nvPr/>
        </p:nvSpPr>
        <p:spPr>
          <a:xfrm>
            <a:off x="1324066" y="42139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D33E2AB9-8987-DC4D-9B9E-04027CCB0E13}"/>
              </a:ext>
            </a:extLst>
          </p:cNvPr>
          <p:cNvSpPr/>
          <p:nvPr/>
        </p:nvSpPr>
        <p:spPr>
          <a:xfrm>
            <a:off x="1641566" y="42139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FC0B1ED9-EE87-F949-A042-D0333C6F070C}"/>
              </a:ext>
            </a:extLst>
          </p:cNvPr>
          <p:cNvSpPr/>
          <p:nvPr/>
        </p:nvSpPr>
        <p:spPr>
          <a:xfrm>
            <a:off x="1959066" y="42139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252A96AF-EBBD-9B4F-8C37-D5FBC06351C3}"/>
              </a:ext>
            </a:extLst>
          </p:cNvPr>
          <p:cNvSpPr/>
          <p:nvPr/>
        </p:nvSpPr>
        <p:spPr>
          <a:xfrm>
            <a:off x="2276566" y="42139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5BE6B417-AA06-9941-B5A2-C8D15878C106}"/>
              </a:ext>
            </a:extLst>
          </p:cNvPr>
          <p:cNvSpPr/>
          <p:nvPr/>
        </p:nvSpPr>
        <p:spPr>
          <a:xfrm>
            <a:off x="1000216" y="45060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EED6A2B2-F622-6E4B-A4AF-BFE9720D7F2E}"/>
              </a:ext>
            </a:extLst>
          </p:cNvPr>
          <p:cNvSpPr/>
          <p:nvPr/>
        </p:nvSpPr>
        <p:spPr>
          <a:xfrm>
            <a:off x="1317716" y="45060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59808C9B-26EA-5248-92F7-2FA51D3E61B8}"/>
              </a:ext>
            </a:extLst>
          </p:cNvPr>
          <p:cNvSpPr/>
          <p:nvPr/>
        </p:nvSpPr>
        <p:spPr>
          <a:xfrm>
            <a:off x="1635216" y="45060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D2034FE7-EFC7-C549-9ABF-B70AB4837E39}"/>
              </a:ext>
            </a:extLst>
          </p:cNvPr>
          <p:cNvSpPr/>
          <p:nvPr/>
        </p:nvSpPr>
        <p:spPr>
          <a:xfrm>
            <a:off x="1952716" y="45060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A76B4D0A-E226-3645-85F9-9FDC99B40B69}"/>
              </a:ext>
            </a:extLst>
          </p:cNvPr>
          <p:cNvSpPr/>
          <p:nvPr/>
        </p:nvSpPr>
        <p:spPr>
          <a:xfrm>
            <a:off x="2270216" y="450609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D5696EF6-D4B8-1747-90D1-2375DAFFF00C}"/>
              </a:ext>
            </a:extLst>
          </p:cNvPr>
          <p:cNvSpPr/>
          <p:nvPr/>
        </p:nvSpPr>
        <p:spPr>
          <a:xfrm>
            <a:off x="1000216" y="48045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758F40A6-3B0F-8949-8D4C-BA61ADB6CA23}"/>
              </a:ext>
            </a:extLst>
          </p:cNvPr>
          <p:cNvSpPr/>
          <p:nvPr/>
        </p:nvSpPr>
        <p:spPr>
          <a:xfrm>
            <a:off x="1317716" y="48045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8B5753E0-39DB-D243-BA6C-0D0FD9B4609F}"/>
              </a:ext>
            </a:extLst>
          </p:cNvPr>
          <p:cNvSpPr/>
          <p:nvPr/>
        </p:nvSpPr>
        <p:spPr>
          <a:xfrm>
            <a:off x="1635216" y="48045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2ED52B0C-FB15-3F49-BDDF-5ADB20CB14ED}"/>
              </a:ext>
            </a:extLst>
          </p:cNvPr>
          <p:cNvSpPr/>
          <p:nvPr/>
        </p:nvSpPr>
        <p:spPr>
          <a:xfrm>
            <a:off x="1952716" y="48045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D81B193B-072B-3545-BAAB-EC52BB6F1792}"/>
              </a:ext>
            </a:extLst>
          </p:cNvPr>
          <p:cNvSpPr/>
          <p:nvPr/>
        </p:nvSpPr>
        <p:spPr>
          <a:xfrm>
            <a:off x="2270216" y="4804546"/>
            <a:ext cx="154744" cy="154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D9572E27-8D89-D04C-B26D-F25318288E0F}"/>
              </a:ext>
            </a:extLst>
          </p:cNvPr>
          <p:cNvSpPr/>
          <p:nvPr/>
        </p:nvSpPr>
        <p:spPr>
          <a:xfrm>
            <a:off x="1879600" y="3787243"/>
            <a:ext cx="311150" cy="127148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440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E1965-91F5-D742-AE0A-6EA288F4F884}"/>
              </a:ext>
            </a:extLst>
          </p:cNvPr>
          <p:cNvSpPr>
            <a:spLocks noGrp="1"/>
          </p:cNvSpPr>
          <p:nvPr>
            <p:ph type="title"/>
          </p:nvPr>
        </p:nvSpPr>
        <p:spPr/>
        <p:txBody>
          <a:bodyPr/>
          <a:lstStyle/>
          <a:p>
            <a:r>
              <a:rPr lang="en-US"/>
              <a:t>Analiticos a </a:t>
            </a:r>
            <a:r>
              <a:rPr lang="en-US" err="1"/>
              <a:t>Escala</a:t>
            </a:r>
            <a:endParaRPr lang="en-US"/>
          </a:p>
        </p:txBody>
      </p:sp>
    </p:spTree>
    <p:extLst>
      <p:ext uri="{BB962C8B-B14F-4D97-AF65-F5344CB8AC3E}">
        <p14:creationId xmlns:p14="http://schemas.microsoft.com/office/powerpoint/2010/main" val="2688023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FFD427-5239-D74D-BFAB-C818BD437158}"/>
              </a:ext>
            </a:extLst>
          </p:cNvPr>
          <p:cNvSpPr>
            <a:spLocks noGrp="1"/>
          </p:cNvSpPr>
          <p:nvPr>
            <p:ph type="body" sz="quarter" idx="11"/>
          </p:nvPr>
        </p:nvSpPr>
        <p:spPr>
          <a:xfrm>
            <a:off x="308408" y="374219"/>
            <a:ext cx="9926861" cy="492443"/>
          </a:xfrm>
        </p:spPr>
        <p:txBody>
          <a:bodyPr/>
          <a:lstStyle/>
          <a:p>
            <a:r>
              <a:rPr lang="en-US" sz="3200" err="1"/>
              <a:t>Plataforma</a:t>
            </a:r>
            <a:r>
              <a:rPr lang="en-US" sz="3200"/>
              <a:t> de Tableau</a:t>
            </a:r>
          </a:p>
        </p:txBody>
      </p:sp>
      <p:grpSp>
        <p:nvGrpSpPr>
          <p:cNvPr id="13" name="Group 12"/>
          <p:cNvGrpSpPr/>
          <p:nvPr/>
        </p:nvGrpSpPr>
        <p:grpSpPr>
          <a:xfrm>
            <a:off x="2132911" y="2076080"/>
            <a:ext cx="170313" cy="3241999"/>
            <a:chOff x="2218634" y="2319817"/>
            <a:chExt cx="168966" cy="3210648"/>
          </a:xfrm>
        </p:grpSpPr>
        <p:cxnSp>
          <p:nvCxnSpPr>
            <p:cNvPr id="14" name="Straight Connector 13"/>
            <p:cNvCxnSpPr>
              <a:cxnSpLocks/>
            </p:cNvCxnSpPr>
            <p:nvPr/>
          </p:nvCxnSpPr>
          <p:spPr>
            <a:xfrm>
              <a:off x="2224587" y="2319817"/>
              <a:ext cx="0" cy="3210648"/>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218634" y="5525901"/>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218634" y="4884685"/>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218634" y="4243468"/>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18634" y="3602251"/>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18634" y="2961034"/>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18634" y="2319817"/>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1679574" y="5677258"/>
            <a:ext cx="8832851" cy="533400"/>
          </a:xfrm>
          <a:prstGeom prst="rect">
            <a:avLst/>
          </a:prstGeom>
          <a:solidFill>
            <a:srgbClr val="43AD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srgbClr val="5565AE"/>
              </a:solidFill>
              <a:latin typeface="BentonSans"/>
            </a:endParaRPr>
          </a:p>
        </p:txBody>
      </p:sp>
      <p:sp>
        <p:nvSpPr>
          <p:cNvPr id="23" name="TextBox 22"/>
          <p:cNvSpPr txBox="1"/>
          <p:nvPr/>
        </p:nvSpPr>
        <p:spPr>
          <a:xfrm>
            <a:off x="2043871" y="5751598"/>
            <a:ext cx="1335622" cy="400110"/>
          </a:xfrm>
          <a:prstGeom prst="rect">
            <a:avLst/>
          </a:prstGeom>
          <a:noFill/>
        </p:spPr>
        <p:txBody>
          <a:bodyPr wrap="none" rtlCol="0">
            <a:spAutoFit/>
          </a:bodyPr>
          <a:lstStyle/>
          <a:p>
            <a:pPr defTabSz="1088403">
              <a:defRPr/>
            </a:pPr>
            <a:r>
              <a:rPr lang="en-US" sz="2000" err="1">
                <a:solidFill>
                  <a:prstClr val="white"/>
                </a:solidFill>
                <a:latin typeface="Benton Sans Medium" panose="02000504020000020004" pitchFamily="2" charset="77"/>
                <a:cs typeface="BentonSans Medium"/>
              </a:rPr>
              <a:t>Despliegue</a:t>
            </a:r>
            <a:endParaRPr lang="en-US" sz="2000">
              <a:solidFill>
                <a:prstClr val="white"/>
              </a:solidFill>
              <a:latin typeface="Benton Sans Medium" panose="02000504020000020004" pitchFamily="2" charset="77"/>
              <a:cs typeface="BentonSans Medium"/>
            </a:endParaRPr>
          </a:p>
        </p:txBody>
      </p:sp>
      <p:sp>
        <p:nvSpPr>
          <p:cNvPr id="24" name="TextBox 23"/>
          <p:cNvSpPr txBox="1"/>
          <p:nvPr/>
        </p:nvSpPr>
        <p:spPr>
          <a:xfrm>
            <a:off x="4117722" y="5855057"/>
            <a:ext cx="2183611" cy="233462"/>
          </a:xfrm>
          <a:prstGeom prst="rect">
            <a:avLst/>
          </a:prstGeom>
          <a:noFill/>
        </p:spPr>
        <p:txBody>
          <a:bodyPr wrap="none" rtlCol="0">
            <a:spAutoFit/>
          </a:bodyPr>
          <a:lstStyle/>
          <a:p>
            <a:pPr defTabSz="1088403">
              <a:defRPr/>
            </a:pPr>
            <a:r>
              <a:rPr lang="en-US" sz="917">
                <a:solidFill>
                  <a:srgbClr val="FFFFFF"/>
                </a:solidFill>
                <a:latin typeface="BentonSans"/>
                <a:cs typeface="BentonSans"/>
              </a:rPr>
              <a:t>ON-PREMISES  |  CLOUD  |  HOSTED</a:t>
            </a:r>
          </a:p>
        </p:txBody>
      </p:sp>
      <p:sp>
        <p:nvSpPr>
          <p:cNvPr id="25" name="Rectangle 24"/>
          <p:cNvSpPr/>
          <p:nvPr/>
        </p:nvSpPr>
        <p:spPr>
          <a:xfrm>
            <a:off x="4022199" y="5796485"/>
            <a:ext cx="2342627" cy="294953"/>
          </a:xfrm>
          <a:prstGeom prst="rect">
            <a:avLst/>
          </a:prstGeom>
          <a:no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prstClr val="white"/>
              </a:solidFill>
              <a:latin typeface="BentonSans"/>
            </a:endParaRPr>
          </a:p>
        </p:txBody>
      </p:sp>
      <p:sp>
        <p:nvSpPr>
          <p:cNvPr id="26" name="TextBox 25"/>
          <p:cNvSpPr txBox="1"/>
          <p:nvPr/>
        </p:nvSpPr>
        <p:spPr>
          <a:xfrm>
            <a:off x="6671042" y="5855057"/>
            <a:ext cx="1693092" cy="233462"/>
          </a:xfrm>
          <a:prstGeom prst="rect">
            <a:avLst/>
          </a:prstGeom>
          <a:noFill/>
        </p:spPr>
        <p:txBody>
          <a:bodyPr wrap="none" rtlCol="0">
            <a:spAutoFit/>
          </a:bodyPr>
          <a:lstStyle/>
          <a:p>
            <a:pPr defTabSz="1088403">
              <a:defRPr/>
            </a:pPr>
            <a:r>
              <a:rPr lang="en-US" sz="917">
                <a:solidFill>
                  <a:srgbClr val="FFFFFF"/>
                </a:solidFill>
                <a:latin typeface="BentonSans"/>
                <a:cs typeface="BentonSans"/>
              </a:rPr>
              <a:t>WINDOWS  |  LINUX  |  MAC</a:t>
            </a:r>
          </a:p>
        </p:txBody>
      </p:sp>
      <p:sp>
        <p:nvSpPr>
          <p:cNvPr id="27" name="Rectangle 26"/>
          <p:cNvSpPr/>
          <p:nvPr/>
        </p:nvSpPr>
        <p:spPr>
          <a:xfrm>
            <a:off x="6582446" y="5796485"/>
            <a:ext cx="1843379" cy="294953"/>
          </a:xfrm>
          <a:prstGeom prst="rect">
            <a:avLst/>
          </a:prstGeom>
          <a:no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prstClr val="white"/>
              </a:solidFill>
              <a:latin typeface="BentonSans"/>
            </a:endParaRPr>
          </a:p>
        </p:txBody>
      </p:sp>
      <p:sp>
        <p:nvSpPr>
          <p:cNvPr id="28" name="TextBox 27"/>
          <p:cNvSpPr txBox="1"/>
          <p:nvPr/>
        </p:nvSpPr>
        <p:spPr>
          <a:xfrm>
            <a:off x="8731871" y="5855057"/>
            <a:ext cx="1064715" cy="233462"/>
          </a:xfrm>
          <a:prstGeom prst="rect">
            <a:avLst/>
          </a:prstGeom>
          <a:noFill/>
        </p:spPr>
        <p:txBody>
          <a:bodyPr wrap="none" rtlCol="0">
            <a:spAutoFit/>
          </a:bodyPr>
          <a:lstStyle/>
          <a:p>
            <a:pPr defTabSz="1088403">
              <a:defRPr/>
            </a:pPr>
            <a:r>
              <a:rPr lang="en-US" sz="917">
                <a:solidFill>
                  <a:srgbClr val="FFFFFF"/>
                </a:solidFill>
                <a:latin typeface="BentonSans"/>
                <a:cs typeface="BentonSans"/>
              </a:rPr>
              <a:t>MULTI-TENANT</a:t>
            </a:r>
          </a:p>
        </p:txBody>
      </p:sp>
      <p:sp>
        <p:nvSpPr>
          <p:cNvPr id="29" name="Rectangle 28"/>
          <p:cNvSpPr/>
          <p:nvPr/>
        </p:nvSpPr>
        <p:spPr>
          <a:xfrm>
            <a:off x="8643445" y="5796485"/>
            <a:ext cx="1216117" cy="294953"/>
          </a:xfrm>
          <a:prstGeom prst="rect">
            <a:avLst/>
          </a:prstGeom>
          <a:no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prstClr val="white"/>
              </a:solidFill>
              <a:latin typeface="BentonSans"/>
            </a:endParaRPr>
          </a:p>
        </p:txBody>
      </p:sp>
      <p:sp>
        <p:nvSpPr>
          <p:cNvPr id="30" name="TextBox 29"/>
          <p:cNvSpPr txBox="1"/>
          <p:nvPr/>
        </p:nvSpPr>
        <p:spPr>
          <a:xfrm rot="16200000">
            <a:off x="282123" y="3452102"/>
            <a:ext cx="3210983" cy="400110"/>
          </a:xfrm>
          <a:prstGeom prst="rect">
            <a:avLst/>
          </a:prstGeom>
          <a:noFill/>
        </p:spPr>
        <p:txBody>
          <a:bodyPr wrap="square" rtlCol="0">
            <a:spAutoFit/>
          </a:bodyPr>
          <a:lstStyle/>
          <a:p>
            <a:pPr algn="ctr" defTabSz="1088403">
              <a:defRPr/>
            </a:pPr>
            <a:r>
              <a:rPr lang="en-US" sz="2000" err="1">
                <a:solidFill>
                  <a:prstClr val="white"/>
                </a:solidFill>
                <a:latin typeface="BentonSans Medium"/>
                <a:cs typeface="BentonSans Medium"/>
              </a:rPr>
              <a:t>Seguridad</a:t>
            </a:r>
            <a:r>
              <a:rPr lang="en-US" sz="2000">
                <a:solidFill>
                  <a:prstClr val="white"/>
                </a:solidFill>
                <a:latin typeface="BentonSans Medium"/>
                <a:cs typeface="BentonSans Medium"/>
              </a:rPr>
              <a:t> &amp; </a:t>
            </a:r>
            <a:r>
              <a:rPr lang="en-US" sz="2000" err="1">
                <a:solidFill>
                  <a:prstClr val="white"/>
                </a:solidFill>
                <a:latin typeface="BentonSans Medium"/>
                <a:cs typeface="BentonSans Medium"/>
              </a:rPr>
              <a:t>Cumplimiento</a:t>
            </a:r>
            <a:endParaRPr lang="en-US" sz="2000">
              <a:solidFill>
                <a:prstClr val="white"/>
              </a:solidFill>
              <a:latin typeface="BentonSans Medium"/>
              <a:cs typeface="BentonSans Medium"/>
            </a:endParaRPr>
          </a:p>
        </p:txBody>
      </p:sp>
      <p:sp>
        <p:nvSpPr>
          <p:cNvPr id="31" name="TextBox 30"/>
          <p:cNvSpPr txBox="1"/>
          <p:nvPr/>
        </p:nvSpPr>
        <p:spPr>
          <a:xfrm rot="5400000">
            <a:off x="8897518" y="3538811"/>
            <a:ext cx="2756897" cy="400110"/>
          </a:xfrm>
          <a:prstGeom prst="rect">
            <a:avLst/>
          </a:prstGeom>
          <a:noFill/>
        </p:spPr>
        <p:txBody>
          <a:bodyPr wrap="square" rtlCol="0">
            <a:spAutoFit/>
          </a:bodyPr>
          <a:lstStyle/>
          <a:p>
            <a:pPr algn="ctr" defTabSz="1088403">
              <a:defRPr/>
            </a:pPr>
            <a:r>
              <a:rPr lang="en-US" sz="2000">
                <a:solidFill>
                  <a:prstClr val="white"/>
                </a:solidFill>
                <a:latin typeface="BentonSans Medium"/>
                <a:cs typeface="BentonSans Medium"/>
              </a:rPr>
              <a:t>Extender  &amp; APIs</a:t>
            </a:r>
          </a:p>
        </p:txBody>
      </p:sp>
      <p:grpSp>
        <p:nvGrpSpPr>
          <p:cNvPr id="32" name="Group 31"/>
          <p:cNvGrpSpPr/>
          <p:nvPr/>
        </p:nvGrpSpPr>
        <p:grpSpPr>
          <a:xfrm flipH="1">
            <a:off x="9841810" y="2076078"/>
            <a:ext cx="170313" cy="3240880"/>
            <a:chOff x="2218634" y="2319815"/>
            <a:chExt cx="168966" cy="3209540"/>
          </a:xfrm>
        </p:grpSpPr>
        <p:cxnSp>
          <p:nvCxnSpPr>
            <p:cNvPr id="33" name="Straight Connector 32"/>
            <p:cNvCxnSpPr/>
            <p:nvPr/>
          </p:nvCxnSpPr>
          <p:spPr>
            <a:xfrm>
              <a:off x="2221825" y="2319815"/>
              <a:ext cx="0" cy="320954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218634" y="5525901"/>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218634" y="4884685"/>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218634" y="4243468"/>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218634" y="3602251"/>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218634" y="2961034"/>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218634" y="2319817"/>
              <a:ext cx="168966" cy="0"/>
            </a:xfrm>
            <a:prstGeom prst="line">
              <a:avLst/>
            </a:prstGeom>
            <a:ln>
              <a:solidFill>
                <a:srgbClr val="43ADBD"/>
              </a:solidFill>
            </a:ln>
          </p:spPr>
          <p:style>
            <a:lnRef idx="2">
              <a:schemeClr val="accent1"/>
            </a:lnRef>
            <a:fillRef idx="0">
              <a:schemeClr val="accent1"/>
            </a:fillRef>
            <a:effectRef idx="1">
              <a:schemeClr val="accent1"/>
            </a:effectRef>
            <a:fontRef idx="minor">
              <a:schemeClr val="tx1"/>
            </a:fontRef>
          </p:style>
        </p:cxnSp>
      </p:grpSp>
      <p:sp>
        <p:nvSpPr>
          <p:cNvPr id="41" name="Rectangle 40"/>
          <p:cNvSpPr/>
          <p:nvPr/>
        </p:nvSpPr>
        <p:spPr>
          <a:xfrm>
            <a:off x="2404371" y="5001366"/>
            <a:ext cx="7393011" cy="533400"/>
          </a:xfrm>
          <a:prstGeom prst="rect">
            <a:avLst/>
          </a:prstGeom>
          <a:solidFill>
            <a:schemeClr val="bg1"/>
          </a:solidFill>
          <a:ln w="3175" cmpd="sng">
            <a:solidFill>
              <a:srgbClr val="6C929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prstClr val="white"/>
              </a:solidFill>
              <a:latin typeface="BentonSans"/>
            </a:endParaRPr>
          </a:p>
        </p:txBody>
      </p:sp>
      <p:sp>
        <p:nvSpPr>
          <p:cNvPr id="42" name="TextBox 41"/>
          <p:cNvSpPr txBox="1"/>
          <p:nvPr/>
        </p:nvSpPr>
        <p:spPr>
          <a:xfrm>
            <a:off x="2684609" y="5084173"/>
            <a:ext cx="1752339" cy="400110"/>
          </a:xfrm>
          <a:prstGeom prst="rect">
            <a:avLst/>
          </a:prstGeom>
          <a:noFill/>
        </p:spPr>
        <p:txBody>
          <a:bodyPr wrap="none" rtlCol="0">
            <a:spAutoFit/>
          </a:bodyPr>
          <a:lstStyle/>
          <a:p>
            <a:pPr defTabSz="1088403">
              <a:defRPr/>
            </a:pPr>
            <a:r>
              <a:rPr lang="en-US" sz="2000" err="1">
                <a:solidFill>
                  <a:srgbClr val="FFFFFF">
                    <a:lumMod val="50000"/>
                  </a:srgbClr>
                </a:solidFill>
                <a:latin typeface="Benton Sans Medium" panose="02000504020000020004" pitchFamily="2" charset="77"/>
                <a:cs typeface="BentonSans Light"/>
              </a:rPr>
              <a:t>Acceso</a:t>
            </a:r>
            <a:r>
              <a:rPr lang="en-US" sz="2000">
                <a:solidFill>
                  <a:srgbClr val="FFFFFF">
                    <a:lumMod val="50000"/>
                  </a:srgbClr>
                </a:solidFill>
                <a:latin typeface="Benton Sans Medium" panose="02000504020000020004" pitchFamily="2" charset="77"/>
                <a:cs typeface="BentonSans Light"/>
              </a:rPr>
              <a:t> a </a:t>
            </a:r>
            <a:r>
              <a:rPr lang="en-US" sz="2000" err="1">
                <a:solidFill>
                  <a:srgbClr val="FFFFFF">
                    <a:lumMod val="50000"/>
                  </a:srgbClr>
                </a:solidFill>
                <a:latin typeface="Benton Sans Medium" panose="02000504020000020004" pitchFamily="2" charset="77"/>
                <a:cs typeface="BentonSans Light"/>
              </a:rPr>
              <a:t>Datos</a:t>
            </a:r>
            <a:endParaRPr lang="en-US" sz="2000">
              <a:solidFill>
                <a:srgbClr val="FFFFFF">
                  <a:lumMod val="50000"/>
                </a:srgbClr>
              </a:solidFill>
              <a:latin typeface="Benton Sans Medium" panose="02000504020000020004" pitchFamily="2" charset="77"/>
              <a:cs typeface="BentonSans Light"/>
            </a:endParaRPr>
          </a:p>
        </p:txBody>
      </p:sp>
      <p:sp>
        <p:nvSpPr>
          <p:cNvPr id="43" name="TextBox 42"/>
          <p:cNvSpPr txBox="1"/>
          <p:nvPr/>
        </p:nvSpPr>
        <p:spPr>
          <a:xfrm>
            <a:off x="4494354" y="5145049"/>
            <a:ext cx="5090189" cy="258982"/>
          </a:xfrm>
          <a:prstGeom prst="rect">
            <a:avLst/>
          </a:prstGeom>
          <a:noFill/>
        </p:spPr>
        <p:txBody>
          <a:bodyPr wrap="square" rtlCol="0">
            <a:spAutoFit/>
          </a:bodyPr>
          <a:lstStyle/>
          <a:p>
            <a:pPr algn="r" defTabSz="1088403">
              <a:defRPr/>
            </a:pPr>
            <a:r>
              <a:rPr lang="en-US" sz="1083" err="1">
                <a:solidFill>
                  <a:srgbClr val="FFFFFF">
                    <a:lumMod val="50000"/>
                  </a:srgbClr>
                </a:solidFill>
                <a:latin typeface="Benton Sans" panose="02000504020000020004" pitchFamily="2" charset="77"/>
                <a:cs typeface="BentonSans"/>
              </a:rPr>
              <a:t>En</a:t>
            </a:r>
            <a:r>
              <a:rPr lang="en-US" sz="1083">
                <a:solidFill>
                  <a:srgbClr val="FFFFFF">
                    <a:lumMod val="50000"/>
                  </a:srgbClr>
                </a:solidFill>
                <a:latin typeface="Benton Sans" panose="02000504020000020004" pitchFamily="2" charset="77"/>
                <a:cs typeface="BentonSans"/>
              </a:rPr>
              <a:t> vivo | </a:t>
            </a:r>
            <a:r>
              <a:rPr lang="en-US" sz="1083" err="1">
                <a:solidFill>
                  <a:srgbClr val="FFFFFF">
                    <a:lumMod val="50000"/>
                  </a:srgbClr>
                </a:solidFill>
                <a:latin typeface="Benton Sans" panose="02000504020000020004" pitchFamily="2" charset="77"/>
                <a:cs typeface="BentonSans"/>
              </a:rPr>
              <a:t>En</a:t>
            </a:r>
            <a:r>
              <a:rPr lang="en-US" sz="1083">
                <a:solidFill>
                  <a:srgbClr val="FFFFFF">
                    <a:lumMod val="50000"/>
                  </a:srgbClr>
                </a:solidFill>
                <a:latin typeface="Benton Sans" panose="02000504020000020004" pitchFamily="2" charset="77"/>
                <a:cs typeface="BentonSans"/>
              </a:rPr>
              <a:t> </a:t>
            </a:r>
            <a:r>
              <a:rPr lang="en-US" sz="1083" err="1">
                <a:solidFill>
                  <a:srgbClr val="FFFFFF">
                    <a:lumMod val="50000"/>
                  </a:srgbClr>
                </a:solidFill>
                <a:latin typeface="Benton Sans" panose="02000504020000020004" pitchFamily="2" charset="77"/>
                <a:cs typeface="BentonSans"/>
              </a:rPr>
              <a:t>memoria</a:t>
            </a:r>
            <a:r>
              <a:rPr lang="en-US" sz="1083">
                <a:solidFill>
                  <a:srgbClr val="FFFFFF">
                    <a:lumMod val="50000"/>
                  </a:srgbClr>
                </a:solidFill>
                <a:latin typeface="Benton Sans" panose="02000504020000020004" pitchFamily="2" charset="77"/>
                <a:cs typeface="BentonSans"/>
              </a:rPr>
              <a:t> | </a:t>
            </a:r>
            <a:r>
              <a:rPr lang="en-US" sz="1083" err="1">
                <a:solidFill>
                  <a:srgbClr val="FFFFFF">
                    <a:lumMod val="50000"/>
                  </a:srgbClr>
                </a:solidFill>
                <a:latin typeface="Benton Sans" panose="02000504020000020004" pitchFamily="2" charset="77"/>
                <a:cs typeface="BentonSans"/>
              </a:rPr>
              <a:t>Conectividad</a:t>
            </a:r>
            <a:r>
              <a:rPr lang="en-US" sz="1083">
                <a:solidFill>
                  <a:srgbClr val="FFFFFF">
                    <a:lumMod val="50000"/>
                  </a:srgbClr>
                </a:solidFill>
                <a:latin typeface="Benton Sans" panose="02000504020000020004" pitchFamily="2" charset="77"/>
                <a:cs typeface="BentonSans"/>
              </a:rPr>
              <a:t> </a:t>
            </a:r>
            <a:r>
              <a:rPr lang="en-US" sz="1083" err="1">
                <a:solidFill>
                  <a:srgbClr val="FFFFFF">
                    <a:lumMod val="50000"/>
                  </a:srgbClr>
                </a:solidFill>
                <a:latin typeface="Benton Sans" panose="02000504020000020004" pitchFamily="2" charset="77"/>
                <a:cs typeface="BentonSans"/>
              </a:rPr>
              <a:t>Hibrida</a:t>
            </a:r>
            <a:endParaRPr lang="en-US" sz="1083">
              <a:solidFill>
                <a:srgbClr val="FFFFFF">
                  <a:lumMod val="50000"/>
                </a:srgbClr>
              </a:solidFill>
              <a:latin typeface="Benton Sans" panose="02000504020000020004" pitchFamily="2" charset="77"/>
              <a:cs typeface="BentonSans"/>
            </a:endParaRPr>
          </a:p>
        </p:txBody>
      </p:sp>
      <p:sp>
        <p:nvSpPr>
          <p:cNvPr id="45" name="Rectangle 44"/>
          <p:cNvSpPr/>
          <p:nvPr/>
        </p:nvSpPr>
        <p:spPr>
          <a:xfrm>
            <a:off x="2404371" y="4360010"/>
            <a:ext cx="7393011" cy="533400"/>
          </a:xfrm>
          <a:prstGeom prst="rect">
            <a:avLst/>
          </a:prstGeom>
          <a:solidFill>
            <a:schemeClr val="bg1"/>
          </a:solidFill>
          <a:ln w="3175" cmpd="sng">
            <a:solidFill>
              <a:srgbClr val="6C929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prstClr val="white"/>
              </a:solidFill>
              <a:latin typeface="BentonSans"/>
            </a:endParaRPr>
          </a:p>
        </p:txBody>
      </p:sp>
      <p:sp>
        <p:nvSpPr>
          <p:cNvPr id="46" name="TextBox 45"/>
          <p:cNvSpPr txBox="1"/>
          <p:nvPr/>
        </p:nvSpPr>
        <p:spPr>
          <a:xfrm>
            <a:off x="2684610" y="4442817"/>
            <a:ext cx="2412135" cy="400110"/>
          </a:xfrm>
          <a:prstGeom prst="rect">
            <a:avLst/>
          </a:prstGeom>
          <a:noFill/>
        </p:spPr>
        <p:txBody>
          <a:bodyPr wrap="none" rtlCol="0">
            <a:spAutoFit/>
          </a:bodyPr>
          <a:lstStyle/>
          <a:p>
            <a:pPr defTabSz="1088403">
              <a:defRPr/>
            </a:pPr>
            <a:r>
              <a:rPr lang="en-US" sz="2000" err="1">
                <a:solidFill>
                  <a:srgbClr val="FFFFFF">
                    <a:lumMod val="50000"/>
                  </a:srgbClr>
                </a:solidFill>
                <a:latin typeface="Benton Sans Medium" panose="02000504020000020004" pitchFamily="2" charset="77"/>
                <a:cs typeface="BentonSans Light"/>
              </a:rPr>
              <a:t>Preparaciòn</a:t>
            </a:r>
            <a:r>
              <a:rPr lang="en-US" sz="2000">
                <a:solidFill>
                  <a:srgbClr val="FFFFFF">
                    <a:lumMod val="50000"/>
                  </a:srgbClr>
                </a:solidFill>
                <a:latin typeface="Benton Sans Medium" panose="02000504020000020004" pitchFamily="2" charset="77"/>
                <a:cs typeface="BentonSans Light"/>
              </a:rPr>
              <a:t> de </a:t>
            </a:r>
            <a:r>
              <a:rPr lang="en-US" sz="2000" err="1">
                <a:solidFill>
                  <a:srgbClr val="FFFFFF">
                    <a:lumMod val="50000"/>
                  </a:srgbClr>
                </a:solidFill>
                <a:latin typeface="Benton Sans Medium" panose="02000504020000020004" pitchFamily="2" charset="77"/>
                <a:cs typeface="BentonSans Light"/>
              </a:rPr>
              <a:t>Datos</a:t>
            </a:r>
            <a:endParaRPr lang="en-US" sz="2000">
              <a:solidFill>
                <a:srgbClr val="FFFFFF">
                  <a:lumMod val="50000"/>
                </a:srgbClr>
              </a:solidFill>
              <a:latin typeface="Benton Sans Medium" panose="02000504020000020004" pitchFamily="2" charset="77"/>
              <a:cs typeface="BentonSans Light"/>
            </a:endParaRPr>
          </a:p>
        </p:txBody>
      </p:sp>
      <p:sp>
        <p:nvSpPr>
          <p:cNvPr id="47" name="TextBox 46"/>
          <p:cNvSpPr txBox="1"/>
          <p:nvPr/>
        </p:nvSpPr>
        <p:spPr>
          <a:xfrm>
            <a:off x="4131603" y="4503694"/>
            <a:ext cx="5452939" cy="258982"/>
          </a:xfrm>
          <a:prstGeom prst="rect">
            <a:avLst/>
          </a:prstGeom>
          <a:noFill/>
        </p:spPr>
        <p:txBody>
          <a:bodyPr wrap="square" rtlCol="0">
            <a:spAutoFit/>
          </a:bodyPr>
          <a:lstStyle/>
          <a:p>
            <a:pPr algn="r" defTabSz="1088403">
              <a:defRPr/>
            </a:pPr>
            <a:r>
              <a:rPr lang="en-US" sz="1083" err="1">
                <a:solidFill>
                  <a:srgbClr val="FFFFFF">
                    <a:lumMod val="50000"/>
                  </a:srgbClr>
                </a:solidFill>
                <a:latin typeface="Benton Sans" panose="02000504020000020004" pitchFamily="2" charset="77"/>
                <a:cs typeface="BentonSans"/>
              </a:rPr>
              <a:t>Combinar</a:t>
            </a:r>
            <a:r>
              <a:rPr lang="en-US" sz="1083">
                <a:solidFill>
                  <a:srgbClr val="FFFFFF">
                    <a:lumMod val="50000"/>
                  </a:srgbClr>
                </a:solidFill>
                <a:latin typeface="Benton Sans" panose="02000504020000020004" pitchFamily="2" charset="77"/>
                <a:cs typeface="BentonSans"/>
              </a:rPr>
              <a:t> </a:t>
            </a:r>
            <a:r>
              <a:rPr lang="en-US" sz="1083" err="1">
                <a:solidFill>
                  <a:srgbClr val="FFFFFF">
                    <a:lumMod val="50000"/>
                  </a:srgbClr>
                </a:solidFill>
                <a:latin typeface="Benton Sans" panose="02000504020000020004" pitchFamily="2" charset="77"/>
                <a:cs typeface="BentonSans"/>
              </a:rPr>
              <a:t>Datos</a:t>
            </a:r>
            <a:r>
              <a:rPr lang="en-US" sz="1083">
                <a:solidFill>
                  <a:srgbClr val="FFFFFF">
                    <a:lumMod val="50000"/>
                  </a:srgbClr>
                </a:solidFill>
                <a:latin typeface="Benton Sans" panose="02000504020000020004" pitchFamily="2" charset="77"/>
                <a:cs typeface="BentonSans"/>
              </a:rPr>
              <a:t>| Query Federation | </a:t>
            </a:r>
            <a:r>
              <a:rPr lang="en-US" sz="1083" err="1">
                <a:solidFill>
                  <a:srgbClr val="FFFFFF">
                    <a:lumMod val="50000"/>
                  </a:srgbClr>
                </a:solidFill>
                <a:latin typeface="Benton Sans" panose="02000504020000020004" pitchFamily="2" charset="77"/>
                <a:cs typeface="BentonSans"/>
              </a:rPr>
              <a:t>Preparacion</a:t>
            </a:r>
            <a:r>
              <a:rPr lang="en-US" sz="1083">
                <a:solidFill>
                  <a:srgbClr val="FFFFFF">
                    <a:lumMod val="50000"/>
                  </a:srgbClr>
                </a:solidFill>
                <a:latin typeface="Benton Sans" panose="02000504020000020004" pitchFamily="2" charset="77"/>
                <a:cs typeface="BentonSans"/>
              </a:rPr>
              <a:t> visual  | </a:t>
            </a:r>
            <a:r>
              <a:rPr lang="en-US" sz="1083" err="1">
                <a:solidFill>
                  <a:srgbClr val="FFFFFF">
                    <a:lumMod val="50000"/>
                  </a:srgbClr>
                </a:solidFill>
                <a:latin typeface="Benton Sans" panose="02000504020000020004" pitchFamily="2" charset="77"/>
                <a:cs typeface="BentonSans"/>
              </a:rPr>
              <a:t>Modelado</a:t>
            </a:r>
            <a:r>
              <a:rPr lang="en-US" sz="1083">
                <a:solidFill>
                  <a:srgbClr val="FFFFFF">
                    <a:lumMod val="50000"/>
                  </a:srgbClr>
                </a:solidFill>
                <a:latin typeface="Benton Sans" panose="02000504020000020004" pitchFamily="2" charset="77"/>
                <a:cs typeface="BentonSans"/>
              </a:rPr>
              <a:t> de </a:t>
            </a:r>
            <a:r>
              <a:rPr lang="en-US" sz="1083" err="1">
                <a:solidFill>
                  <a:srgbClr val="FFFFFF">
                    <a:lumMod val="50000"/>
                  </a:srgbClr>
                </a:solidFill>
                <a:latin typeface="Benton Sans" panose="02000504020000020004" pitchFamily="2" charset="77"/>
                <a:cs typeface="BentonSans"/>
              </a:rPr>
              <a:t>datos</a:t>
            </a:r>
            <a:r>
              <a:rPr lang="en-US" sz="1083">
                <a:solidFill>
                  <a:srgbClr val="FFFFFF">
                    <a:lumMod val="50000"/>
                  </a:srgbClr>
                </a:solidFill>
                <a:latin typeface="Benton Sans" panose="02000504020000020004" pitchFamily="2" charset="77"/>
                <a:cs typeface="BentonSans"/>
              </a:rPr>
              <a:t> </a:t>
            </a:r>
          </a:p>
        </p:txBody>
      </p:sp>
      <p:sp>
        <p:nvSpPr>
          <p:cNvPr id="49" name="Rectangle 48"/>
          <p:cNvSpPr/>
          <p:nvPr/>
        </p:nvSpPr>
        <p:spPr>
          <a:xfrm>
            <a:off x="2404371" y="3718660"/>
            <a:ext cx="7393011" cy="533400"/>
          </a:xfrm>
          <a:prstGeom prst="rect">
            <a:avLst/>
          </a:prstGeom>
          <a:solidFill>
            <a:schemeClr val="bg1"/>
          </a:solidFill>
          <a:ln w="3175" cmpd="sng">
            <a:solidFill>
              <a:srgbClr val="6C929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prstClr val="white"/>
              </a:solidFill>
              <a:latin typeface="BentonSans"/>
            </a:endParaRPr>
          </a:p>
        </p:txBody>
      </p:sp>
      <p:sp>
        <p:nvSpPr>
          <p:cNvPr id="50" name="TextBox 49"/>
          <p:cNvSpPr txBox="1"/>
          <p:nvPr/>
        </p:nvSpPr>
        <p:spPr>
          <a:xfrm>
            <a:off x="2684609" y="3801468"/>
            <a:ext cx="1162498" cy="400110"/>
          </a:xfrm>
          <a:prstGeom prst="rect">
            <a:avLst/>
          </a:prstGeom>
          <a:noFill/>
        </p:spPr>
        <p:txBody>
          <a:bodyPr wrap="none" rtlCol="0">
            <a:spAutoFit/>
          </a:bodyPr>
          <a:lstStyle/>
          <a:p>
            <a:pPr defTabSz="1088403">
              <a:defRPr/>
            </a:pPr>
            <a:r>
              <a:rPr lang="en-US" sz="2000" err="1">
                <a:solidFill>
                  <a:srgbClr val="FFFFFF">
                    <a:lumMod val="50000"/>
                  </a:srgbClr>
                </a:solidFill>
                <a:latin typeface="Benton Sans Medium" panose="02000504020000020004" pitchFamily="2" charset="77"/>
                <a:cs typeface="BentonSans Light"/>
              </a:rPr>
              <a:t>Gobierno</a:t>
            </a:r>
            <a:endParaRPr lang="en-US" sz="2000">
              <a:solidFill>
                <a:srgbClr val="FFFFFF">
                  <a:lumMod val="50000"/>
                </a:srgbClr>
              </a:solidFill>
              <a:latin typeface="Benton Sans Medium" panose="02000504020000020004" pitchFamily="2" charset="77"/>
              <a:cs typeface="BentonSans Light"/>
            </a:endParaRPr>
          </a:p>
        </p:txBody>
      </p:sp>
      <p:sp>
        <p:nvSpPr>
          <p:cNvPr id="51" name="TextBox 50"/>
          <p:cNvSpPr txBox="1"/>
          <p:nvPr/>
        </p:nvSpPr>
        <p:spPr>
          <a:xfrm>
            <a:off x="4061393" y="3862345"/>
            <a:ext cx="5523148" cy="258982"/>
          </a:xfrm>
          <a:prstGeom prst="rect">
            <a:avLst/>
          </a:prstGeom>
          <a:noFill/>
        </p:spPr>
        <p:txBody>
          <a:bodyPr wrap="square" rtlCol="0">
            <a:spAutoFit/>
          </a:bodyPr>
          <a:lstStyle/>
          <a:p>
            <a:pPr algn="r" defTabSz="1088403">
              <a:defRPr/>
            </a:pPr>
            <a:r>
              <a:rPr lang="en-US" sz="1083" err="1">
                <a:solidFill>
                  <a:srgbClr val="FFFFFF">
                    <a:lumMod val="50000"/>
                  </a:srgbClr>
                </a:solidFill>
                <a:latin typeface="Benton Sans" panose="02000504020000020004" pitchFamily="2" charset="77"/>
                <a:cs typeface="BentonSans"/>
              </a:rPr>
              <a:t>Fuentas</a:t>
            </a:r>
            <a:r>
              <a:rPr lang="en-US" sz="1083">
                <a:solidFill>
                  <a:srgbClr val="FFFFFF">
                    <a:lumMod val="50000"/>
                  </a:srgbClr>
                </a:solidFill>
                <a:latin typeface="Benton Sans" panose="02000504020000020004" pitchFamily="2" charset="77"/>
                <a:cs typeface="BentonSans"/>
              </a:rPr>
              <a:t> de </a:t>
            </a:r>
            <a:r>
              <a:rPr lang="en-US" sz="1083" err="1">
                <a:solidFill>
                  <a:srgbClr val="FFFFFF">
                    <a:lumMod val="50000"/>
                  </a:srgbClr>
                </a:solidFill>
                <a:latin typeface="Benton Sans" panose="02000504020000020004" pitchFamily="2" charset="77"/>
                <a:cs typeface="BentonSans"/>
              </a:rPr>
              <a:t>datos</a:t>
            </a:r>
            <a:r>
              <a:rPr lang="en-US" sz="1083">
                <a:solidFill>
                  <a:srgbClr val="FFFFFF">
                    <a:lumMod val="50000"/>
                  </a:srgbClr>
                </a:solidFill>
                <a:latin typeface="Benton Sans" panose="02000504020000020004" pitchFamily="2" charset="77"/>
                <a:cs typeface="BentonSans"/>
              </a:rPr>
              <a:t> </a:t>
            </a:r>
            <a:r>
              <a:rPr lang="en-US" sz="1083" err="1">
                <a:solidFill>
                  <a:srgbClr val="FFFFFF">
                    <a:lumMod val="50000"/>
                  </a:srgbClr>
                </a:solidFill>
                <a:latin typeface="Benton Sans" panose="02000504020000020004" pitchFamily="2" charset="77"/>
                <a:cs typeface="BentonSans"/>
              </a:rPr>
              <a:t>centralizadas</a:t>
            </a:r>
            <a:r>
              <a:rPr lang="en-US" sz="1083">
                <a:solidFill>
                  <a:srgbClr val="FFFFFF">
                    <a:lumMod val="50000"/>
                  </a:srgbClr>
                </a:solidFill>
                <a:latin typeface="Benton Sans" panose="02000504020000020004" pitchFamily="2" charset="77"/>
                <a:cs typeface="BentonSans"/>
              </a:rPr>
              <a:t>| </a:t>
            </a:r>
            <a:r>
              <a:rPr lang="en-US" sz="1083" err="1">
                <a:solidFill>
                  <a:srgbClr val="FFFFFF">
                    <a:lumMod val="50000"/>
                  </a:srgbClr>
                </a:solidFill>
                <a:latin typeface="Benton Sans" panose="02000504020000020004" pitchFamily="2" charset="77"/>
                <a:cs typeface="BentonSans"/>
              </a:rPr>
              <a:t>Certificaciòn</a:t>
            </a:r>
            <a:r>
              <a:rPr lang="en-US" sz="1083">
                <a:solidFill>
                  <a:srgbClr val="FFFFFF">
                    <a:lumMod val="50000"/>
                  </a:srgbClr>
                </a:solidFill>
                <a:latin typeface="Benton Sans" panose="02000504020000020004" pitchFamily="2" charset="77"/>
                <a:cs typeface="BentonSans"/>
              </a:rPr>
              <a:t> | </a:t>
            </a:r>
            <a:r>
              <a:rPr lang="en-US" sz="1083" err="1">
                <a:solidFill>
                  <a:srgbClr val="FFFFFF">
                    <a:lumMod val="50000"/>
                  </a:srgbClr>
                </a:solidFill>
                <a:latin typeface="Benton Sans" panose="02000504020000020004" pitchFamily="2" charset="77"/>
                <a:cs typeface="BentonSans"/>
              </a:rPr>
              <a:t>Analisis</a:t>
            </a:r>
            <a:r>
              <a:rPr lang="en-US" sz="1083">
                <a:solidFill>
                  <a:srgbClr val="FFFFFF">
                    <a:lumMod val="50000"/>
                  </a:srgbClr>
                </a:solidFill>
                <a:latin typeface="Benton Sans" panose="02000504020000020004" pitchFamily="2" charset="77"/>
                <a:cs typeface="BentonSans"/>
              </a:rPr>
              <a:t> de </a:t>
            </a:r>
            <a:r>
              <a:rPr lang="en-US" sz="1083" err="1">
                <a:solidFill>
                  <a:srgbClr val="FFFFFF">
                    <a:lumMod val="50000"/>
                  </a:srgbClr>
                </a:solidFill>
                <a:latin typeface="Benton Sans" panose="02000504020000020004" pitchFamily="2" charset="77"/>
                <a:cs typeface="BentonSans"/>
              </a:rPr>
              <a:t>uso</a:t>
            </a:r>
            <a:r>
              <a:rPr lang="en-US" sz="1083">
                <a:solidFill>
                  <a:srgbClr val="FFFFFF">
                    <a:lumMod val="50000"/>
                  </a:srgbClr>
                </a:solidFill>
                <a:latin typeface="Benton Sans" panose="02000504020000020004" pitchFamily="2" charset="77"/>
                <a:cs typeface="BentonSans"/>
              </a:rPr>
              <a:t> | </a:t>
            </a:r>
            <a:r>
              <a:rPr lang="en-US" sz="1083" err="1">
                <a:solidFill>
                  <a:srgbClr val="FFFFFF">
                    <a:lumMod val="50000"/>
                  </a:srgbClr>
                </a:solidFill>
                <a:latin typeface="Benton Sans" panose="02000504020000020004" pitchFamily="2" charset="77"/>
                <a:cs typeface="BentonSans"/>
              </a:rPr>
              <a:t>Permisos</a:t>
            </a:r>
            <a:endParaRPr lang="en-US" sz="1083">
              <a:solidFill>
                <a:srgbClr val="FFFFFF">
                  <a:lumMod val="50000"/>
                </a:srgbClr>
              </a:solidFill>
              <a:latin typeface="Benton Sans" panose="02000504020000020004" pitchFamily="2" charset="77"/>
              <a:cs typeface="BentonSans"/>
            </a:endParaRPr>
          </a:p>
        </p:txBody>
      </p:sp>
      <p:sp>
        <p:nvSpPr>
          <p:cNvPr id="53" name="Rectangle 52"/>
          <p:cNvSpPr/>
          <p:nvPr/>
        </p:nvSpPr>
        <p:spPr>
          <a:xfrm>
            <a:off x="2404371" y="3077310"/>
            <a:ext cx="7393011" cy="533400"/>
          </a:xfrm>
          <a:prstGeom prst="rect">
            <a:avLst/>
          </a:prstGeom>
          <a:solidFill>
            <a:schemeClr val="bg1"/>
          </a:solidFill>
          <a:ln w="3175" cmpd="sng">
            <a:solidFill>
              <a:srgbClr val="6C929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prstClr val="white"/>
              </a:solidFill>
              <a:latin typeface="BentonSans"/>
            </a:endParaRPr>
          </a:p>
        </p:txBody>
      </p:sp>
      <p:sp>
        <p:nvSpPr>
          <p:cNvPr id="54" name="TextBox 53"/>
          <p:cNvSpPr txBox="1"/>
          <p:nvPr/>
        </p:nvSpPr>
        <p:spPr>
          <a:xfrm>
            <a:off x="2684609" y="3160117"/>
            <a:ext cx="2395977" cy="400110"/>
          </a:xfrm>
          <a:prstGeom prst="rect">
            <a:avLst/>
          </a:prstGeom>
          <a:noFill/>
        </p:spPr>
        <p:txBody>
          <a:bodyPr wrap="none" rtlCol="0">
            <a:spAutoFit/>
          </a:bodyPr>
          <a:lstStyle/>
          <a:p>
            <a:pPr defTabSz="1088403">
              <a:defRPr/>
            </a:pPr>
            <a:r>
              <a:rPr lang="en-US" sz="2000" err="1">
                <a:solidFill>
                  <a:srgbClr val="FFFFFF">
                    <a:lumMod val="50000"/>
                  </a:srgbClr>
                </a:solidFill>
                <a:latin typeface="Benton Sans Medium" panose="02000504020000020004" pitchFamily="2" charset="77"/>
                <a:cs typeface="BentonSans Light"/>
              </a:rPr>
              <a:t>Descubrir</a:t>
            </a:r>
            <a:r>
              <a:rPr lang="en-US" sz="2000">
                <a:solidFill>
                  <a:srgbClr val="FFFFFF">
                    <a:lumMod val="50000"/>
                  </a:srgbClr>
                </a:solidFill>
                <a:latin typeface="Benton Sans Medium" panose="02000504020000020004" pitchFamily="2" charset="77"/>
                <a:cs typeface="BentonSans Light"/>
              </a:rPr>
              <a:t> </a:t>
            </a:r>
            <a:r>
              <a:rPr lang="en-US" sz="2000" err="1">
                <a:solidFill>
                  <a:srgbClr val="FFFFFF">
                    <a:lumMod val="50000"/>
                  </a:srgbClr>
                </a:solidFill>
                <a:latin typeface="Benton Sans Medium" panose="02000504020000020004" pitchFamily="2" charset="77"/>
                <a:cs typeface="BentonSans Light"/>
              </a:rPr>
              <a:t>contenidos</a:t>
            </a:r>
            <a:endParaRPr lang="en-US" sz="2000">
              <a:solidFill>
                <a:srgbClr val="FFFFFF">
                  <a:lumMod val="50000"/>
                </a:srgbClr>
              </a:solidFill>
              <a:latin typeface="Benton Sans Medium" panose="02000504020000020004" pitchFamily="2" charset="77"/>
              <a:cs typeface="BentonSans Light"/>
            </a:endParaRPr>
          </a:p>
        </p:txBody>
      </p:sp>
      <p:sp>
        <p:nvSpPr>
          <p:cNvPr id="55" name="TextBox 54"/>
          <p:cNvSpPr txBox="1"/>
          <p:nvPr/>
        </p:nvSpPr>
        <p:spPr>
          <a:xfrm>
            <a:off x="4880506" y="3220993"/>
            <a:ext cx="4704037" cy="258982"/>
          </a:xfrm>
          <a:prstGeom prst="rect">
            <a:avLst/>
          </a:prstGeom>
          <a:noFill/>
        </p:spPr>
        <p:txBody>
          <a:bodyPr wrap="square" rtlCol="0">
            <a:spAutoFit/>
          </a:bodyPr>
          <a:lstStyle/>
          <a:p>
            <a:pPr algn="r" defTabSz="1088403">
              <a:defRPr/>
            </a:pPr>
            <a:r>
              <a:rPr lang="en-US" sz="1083" err="1">
                <a:solidFill>
                  <a:srgbClr val="FFFFFF">
                    <a:lumMod val="50000"/>
                  </a:srgbClr>
                </a:solidFill>
                <a:latin typeface="Benton Sans" panose="02000504020000020004" pitchFamily="2" charset="77"/>
                <a:cs typeface="BentonSans"/>
              </a:rPr>
              <a:t>Projectos</a:t>
            </a:r>
            <a:r>
              <a:rPr lang="en-US" sz="1083">
                <a:solidFill>
                  <a:srgbClr val="FFFFFF">
                    <a:lumMod val="50000"/>
                  </a:srgbClr>
                </a:solidFill>
                <a:latin typeface="Benton Sans" panose="02000504020000020004" pitchFamily="2" charset="77"/>
                <a:cs typeface="BentonSans"/>
              </a:rPr>
              <a:t> | </a:t>
            </a:r>
            <a:r>
              <a:rPr lang="en-US" sz="1083" err="1">
                <a:solidFill>
                  <a:srgbClr val="FFFFFF">
                    <a:lumMod val="50000"/>
                  </a:srgbClr>
                </a:solidFill>
                <a:latin typeface="Benton Sans" panose="02000504020000020004" pitchFamily="2" charset="77"/>
                <a:cs typeface="BentonSans"/>
              </a:rPr>
              <a:t>Recomendaciones</a:t>
            </a:r>
            <a:r>
              <a:rPr lang="en-US" sz="1083">
                <a:solidFill>
                  <a:srgbClr val="FFFFFF">
                    <a:lumMod val="50000"/>
                  </a:srgbClr>
                </a:solidFill>
                <a:latin typeface="Benton Sans" panose="02000504020000020004" pitchFamily="2" charset="77"/>
                <a:cs typeface="BentonSans"/>
              </a:rPr>
              <a:t> | </a:t>
            </a:r>
            <a:r>
              <a:rPr lang="en-US" sz="1083" err="1">
                <a:solidFill>
                  <a:srgbClr val="FFFFFF">
                    <a:lumMod val="50000"/>
                  </a:srgbClr>
                </a:solidFill>
                <a:latin typeface="Benton Sans" panose="02000504020000020004" pitchFamily="2" charset="77"/>
                <a:cs typeface="BentonSans"/>
              </a:rPr>
              <a:t>Versionamiento</a:t>
            </a:r>
            <a:r>
              <a:rPr lang="en-US" sz="1083">
                <a:solidFill>
                  <a:srgbClr val="FFFFFF">
                    <a:lumMod val="50000"/>
                  </a:srgbClr>
                </a:solidFill>
                <a:latin typeface="Benton Sans" panose="02000504020000020004" pitchFamily="2" charset="77"/>
                <a:cs typeface="BentonSans"/>
              </a:rPr>
              <a:t> | </a:t>
            </a:r>
            <a:r>
              <a:rPr lang="en-US" sz="1083" err="1">
                <a:solidFill>
                  <a:srgbClr val="FFFFFF">
                    <a:lumMod val="50000"/>
                  </a:srgbClr>
                </a:solidFill>
                <a:latin typeface="Benton Sans" panose="02000504020000020004" pitchFamily="2" charset="77"/>
                <a:cs typeface="BentonSans"/>
              </a:rPr>
              <a:t>Busqueda</a:t>
            </a:r>
            <a:endParaRPr lang="en-US" sz="1083">
              <a:solidFill>
                <a:srgbClr val="FFFFFF">
                  <a:lumMod val="50000"/>
                </a:srgbClr>
              </a:solidFill>
              <a:latin typeface="Benton Sans" panose="02000504020000020004" pitchFamily="2" charset="77"/>
              <a:cs typeface="BentonSans"/>
            </a:endParaRPr>
          </a:p>
        </p:txBody>
      </p:sp>
      <p:sp>
        <p:nvSpPr>
          <p:cNvPr id="57" name="Rectangle 56"/>
          <p:cNvSpPr/>
          <p:nvPr/>
        </p:nvSpPr>
        <p:spPr>
          <a:xfrm>
            <a:off x="2404371" y="2435964"/>
            <a:ext cx="7393011" cy="533400"/>
          </a:xfrm>
          <a:prstGeom prst="rect">
            <a:avLst/>
          </a:prstGeom>
          <a:solidFill>
            <a:schemeClr val="bg1"/>
          </a:solidFill>
          <a:ln w="3175" cmpd="sng">
            <a:solidFill>
              <a:srgbClr val="6C929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prstClr val="white"/>
              </a:solidFill>
              <a:latin typeface="BentonSans"/>
            </a:endParaRPr>
          </a:p>
        </p:txBody>
      </p:sp>
      <p:sp>
        <p:nvSpPr>
          <p:cNvPr id="58" name="TextBox 57"/>
          <p:cNvSpPr txBox="1"/>
          <p:nvPr/>
        </p:nvSpPr>
        <p:spPr>
          <a:xfrm>
            <a:off x="2684612" y="2518772"/>
            <a:ext cx="1198854" cy="400110"/>
          </a:xfrm>
          <a:prstGeom prst="rect">
            <a:avLst/>
          </a:prstGeom>
          <a:noFill/>
        </p:spPr>
        <p:txBody>
          <a:bodyPr wrap="none" rtlCol="0">
            <a:spAutoFit/>
          </a:bodyPr>
          <a:lstStyle/>
          <a:p>
            <a:pPr defTabSz="1088403">
              <a:defRPr/>
            </a:pPr>
            <a:r>
              <a:rPr lang="en-US" sz="2000">
                <a:solidFill>
                  <a:srgbClr val="FFFFFF">
                    <a:lumMod val="50000"/>
                  </a:srgbClr>
                </a:solidFill>
                <a:latin typeface="Benton Sans Medium" panose="02000504020000020004" pitchFamily="2" charset="77"/>
                <a:cs typeface="BentonSans Light"/>
              </a:rPr>
              <a:t>Analiticos</a:t>
            </a:r>
          </a:p>
        </p:txBody>
      </p:sp>
      <p:sp>
        <p:nvSpPr>
          <p:cNvPr id="59" name="TextBox 58"/>
          <p:cNvSpPr txBox="1"/>
          <p:nvPr/>
        </p:nvSpPr>
        <p:spPr>
          <a:xfrm>
            <a:off x="4880506" y="2579647"/>
            <a:ext cx="4704037" cy="258982"/>
          </a:xfrm>
          <a:prstGeom prst="rect">
            <a:avLst/>
          </a:prstGeom>
          <a:noFill/>
        </p:spPr>
        <p:txBody>
          <a:bodyPr wrap="square" rtlCol="0">
            <a:spAutoFit/>
          </a:bodyPr>
          <a:lstStyle/>
          <a:p>
            <a:pPr algn="r" defTabSz="1088403">
              <a:defRPr/>
            </a:pPr>
            <a:r>
              <a:rPr lang="en-US" sz="1083">
                <a:solidFill>
                  <a:srgbClr val="FFFFFF">
                    <a:lumMod val="50000"/>
                  </a:srgbClr>
                </a:solidFill>
                <a:latin typeface="Benton Sans" panose="02000504020000020004" pitchFamily="2" charset="77"/>
                <a:cs typeface="BentonSans"/>
              </a:rPr>
              <a:t>Visual | Ad-hoc | Avanzado | Spatial | </a:t>
            </a:r>
            <a:r>
              <a:rPr lang="en-US" sz="1083" err="1">
                <a:solidFill>
                  <a:srgbClr val="FFFFFF">
                    <a:lumMod val="50000"/>
                  </a:srgbClr>
                </a:solidFill>
                <a:latin typeface="Benton Sans" panose="02000504020000020004" pitchFamily="2" charset="77"/>
                <a:cs typeface="BentonSans"/>
              </a:rPr>
              <a:t>Calculos</a:t>
            </a:r>
            <a:r>
              <a:rPr lang="en-US" sz="1083">
                <a:solidFill>
                  <a:srgbClr val="FFFFFF">
                    <a:lumMod val="50000"/>
                  </a:srgbClr>
                </a:solidFill>
                <a:latin typeface="Benton Sans" panose="02000504020000020004" pitchFamily="2" charset="77"/>
                <a:cs typeface="BentonSans"/>
              </a:rPr>
              <a:t>  | </a:t>
            </a:r>
            <a:r>
              <a:rPr lang="en-US" sz="1083" err="1">
                <a:solidFill>
                  <a:srgbClr val="FFFFFF">
                    <a:lumMod val="50000"/>
                  </a:srgbClr>
                </a:solidFill>
                <a:latin typeface="Benton Sans" panose="02000504020000020004" pitchFamily="2" charset="77"/>
                <a:cs typeface="BentonSans"/>
              </a:rPr>
              <a:t>Estadisticas</a:t>
            </a:r>
            <a:endParaRPr lang="en-US" sz="1083">
              <a:solidFill>
                <a:srgbClr val="FFFFFF">
                  <a:lumMod val="50000"/>
                </a:srgbClr>
              </a:solidFill>
              <a:latin typeface="Benton Sans" panose="02000504020000020004" pitchFamily="2" charset="77"/>
              <a:cs typeface="BentonSans"/>
            </a:endParaRPr>
          </a:p>
        </p:txBody>
      </p:sp>
      <p:sp>
        <p:nvSpPr>
          <p:cNvPr id="61" name="Rectangle 60"/>
          <p:cNvSpPr/>
          <p:nvPr/>
        </p:nvSpPr>
        <p:spPr>
          <a:xfrm>
            <a:off x="2404371" y="1794614"/>
            <a:ext cx="7393011" cy="532179"/>
          </a:xfrm>
          <a:prstGeom prst="rect">
            <a:avLst/>
          </a:prstGeom>
          <a:solidFill>
            <a:schemeClr val="bg1"/>
          </a:solidFill>
          <a:ln w="3175" cmpd="sng">
            <a:solidFill>
              <a:srgbClr val="6C929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88403">
              <a:defRPr/>
            </a:pPr>
            <a:endParaRPr lang="en-US" sz="2167">
              <a:solidFill>
                <a:prstClr val="white"/>
              </a:solidFill>
              <a:latin typeface="BentonSans"/>
            </a:endParaRPr>
          </a:p>
        </p:txBody>
      </p:sp>
      <p:sp>
        <p:nvSpPr>
          <p:cNvPr id="62" name="TextBox 61"/>
          <p:cNvSpPr txBox="1"/>
          <p:nvPr/>
        </p:nvSpPr>
        <p:spPr>
          <a:xfrm>
            <a:off x="2684612" y="1876809"/>
            <a:ext cx="1553182" cy="400110"/>
          </a:xfrm>
          <a:prstGeom prst="rect">
            <a:avLst/>
          </a:prstGeom>
          <a:noFill/>
        </p:spPr>
        <p:txBody>
          <a:bodyPr wrap="none" rtlCol="0">
            <a:spAutoFit/>
          </a:bodyPr>
          <a:lstStyle/>
          <a:p>
            <a:pPr defTabSz="1088403">
              <a:defRPr/>
            </a:pPr>
            <a:r>
              <a:rPr lang="en-US" sz="2000" err="1">
                <a:solidFill>
                  <a:srgbClr val="FFFFFF">
                    <a:lumMod val="50000"/>
                  </a:srgbClr>
                </a:solidFill>
                <a:latin typeface="Benton Sans Medium" panose="02000504020000020004" pitchFamily="2" charset="77"/>
                <a:cs typeface="BentonSans Light"/>
              </a:rPr>
              <a:t>Colaboraciòn</a:t>
            </a:r>
            <a:endParaRPr lang="en-US" sz="2000">
              <a:solidFill>
                <a:srgbClr val="FFFFFF">
                  <a:lumMod val="50000"/>
                </a:srgbClr>
              </a:solidFill>
              <a:latin typeface="Benton Sans Medium" panose="02000504020000020004" pitchFamily="2" charset="77"/>
              <a:cs typeface="BentonSans Light"/>
            </a:endParaRPr>
          </a:p>
        </p:txBody>
      </p:sp>
      <p:sp>
        <p:nvSpPr>
          <p:cNvPr id="63" name="TextBox 62"/>
          <p:cNvSpPr txBox="1"/>
          <p:nvPr/>
        </p:nvSpPr>
        <p:spPr>
          <a:xfrm>
            <a:off x="4880506" y="1937685"/>
            <a:ext cx="4704037" cy="258982"/>
          </a:xfrm>
          <a:prstGeom prst="rect">
            <a:avLst/>
          </a:prstGeom>
          <a:noFill/>
        </p:spPr>
        <p:txBody>
          <a:bodyPr wrap="square" rtlCol="0">
            <a:spAutoFit/>
          </a:bodyPr>
          <a:lstStyle/>
          <a:p>
            <a:pPr algn="r" defTabSz="1088403">
              <a:defRPr/>
            </a:pPr>
            <a:r>
              <a:rPr lang="en-US" sz="1083" err="1">
                <a:solidFill>
                  <a:srgbClr val="FFFFFF">
                    <a:lumMod val="50000"/>
                  </a:srgbClr>
                </a:solidFill>
                <a:latin typeface="Benton Sans" panose="02000504020000020004" pitchFamily="2" charset="77"/>
                <a:cs typeface="BentonSans"/>
              </a:rPr>
              <a:t>Alertas</a:t>
            </a:r>
            <a:r>
              <a:rPr lang="en-US" sz="1083">
                <a:solidFill>
                  <a:srgbClr val="FFFFFF">
                    <a:lumMod val="50000"/>
                  </a:srgbClr>
                </a:solidFill>
                <a:latin typeface="Benton Sans" panose="02000504020000020004" pitchFamily="2" charset="77"/>
                <a:cs typeface="BentonSans"/>
              </a:rPr>
              <a:t>  |  </a:t>
            </a:r>
            <a:r>
              <a:rPr lang="en-US" sz="1083" err="1">
                <a:solidFill>
                  <a:srgbClr val="FFFFFF">
                    <a:lumMod val="50000"/>
                  </a:srgbClr>
                </a:solidFill>
                <a:latin typeface="Benton Sans" panose="02000504020000020004" pitchFamily="2" charset="77"/>
                <a:cs typeface="BentonSans"/>
              </a:rPr>
              <a:t>Subscripciones</a:t>
            </a:r>
            <a:r>
              <a:rPr lang="en-US" sz="1083">
                <a:solidFill>
                  <a:srgbClr val="FFFFFF">
                    <a:lumMod val="50000"/>
                  </a:srgbClr>
                </a:solidFill>
                <a:latin typeface="Benton Sans" panose="02000504020000020004" pitchFamily="2" charset="77"/>
                <a:cs typeface="BentonSans"/>
              </a:rPr>
              <a:t> | Storytelling | </a:t>
            </a:r>
            <a:r>
              <a:rPr lang="en-US" sz="1083" err="1">
                <a:solidFill>
                  <a:srgbClr val="FFFFFF">
                    <a:lumMod val="50000"/>
                  </a:srgbClr>
                </a:solidFill>
                <a:latin typeface="Benton Sans" panose="02000504020000020004" pitchFamily="2" charset="77"/>
                <a:cs typeface="BentonSans"/>
              </a:rPr>
              <a:t>Compartir</a:t>
            </a:r>
            <a:r>
              <a:rPr lang="en-US" sz="1083">
                <a:solidFill>
                  <a:srgbClr val="FFFFFF">
                    <a:lumMod val="50000"/>
                  </a:srgbClr>
                </a:solidFill>
                <a:latin typeface="Benton Sans" panose="02000504020000020004" pitchFamily="2" charset="77"/>
                <a:cs typeface="BentonSans"/>
              </a:rPr>
              <a:t> | </a:t>
            </a:r>
            <a:r>
              <a:rPr lang="en-US" sz="1083" err="1">
                <a:solidFill>
                  <a:srgbClr val="FFFFFF">
                    <a:lumMod val="50000"/>
                  </a:srgbClr>
                </a:solidFill>
                <a:latin typeface="Benton Sans" panose="02000504020000020004" pitchFamily="2" charset="77"/>
                <a:cs typeface="BentonSans"/>
              </a:rPr>
              <a:t>Discusiones</a:t>
            </a:r>
            <a:endParaRPr lang="en-US" sz="1083">
              <a:solidFill>
                <a:srgbClr val="FFFFFF">
                  <a:lumMod val="50000"/>
                </a:srgbClr>
              </a:solidFill>
              <a:latin typeface="Benton Sans" panose="02000504020000020004" pitchFamily="2" charset="77"/>
              <a:cs typeface="BentonSans"/>
            </a:endParaRPr>
          </a:p>
        </p:txBody>
      </p:sp>
      <p:grpSp>
        <p:nvGrpSpPr>
          <p:cNvPr id="71" name="Group 70">
            <a:extLst>
              <a:ext uri="{FF2B5EF4-FFF2-40B4-BE49-F238E27FC236}">
                <a16:creationId xmlns:a16="http://schemas.microsoft.com/office/drawing/2014/main" id="{1BCD88AA-5466-0F44-9A19-F1160A688829}"/>
              </a:ext>
            </a:extLst>
          </p:cNvPr>
          <p:cNvGrpSpPr/>
          <p:nvPr/>
        </p:nvGrpSpPr>
        <p:grpSpPr>
          <a:xfrm>
            <a:off x="3803161" y="1147627"/>
            <a:ext cx="4463635" cy="599294"/>
            <a:chOff x="4161549" y="1877668"/>
            <a:chExt cx="5356361" cy="719152"/>
          </a:xfrm>
        </p:grpSpPr>
        <p:pic>
          <p:nvPicPr>
            <p:cNvPr id="5" name="Picture 4"/>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4238119" y="1901478"/>
              <a:ext cx="647467" cy="381541"/>
            </a:xfrm>
            <a:prstGeom prst="rect">
              <a:avLst/>
            </a:prstGeom>
          </p:spPr>
        </p:pic>
        <p:sp>
          <p:nvSpPr>
            <p:cNvPr id="6" name="TextBox 5"/>
            <p:cNvSpPr txBox="1"/>
            <p:nvPr/>
          </p:nvSpPr>
          <p:spPr>
            <a:xfrm>
              <a:off x="4161549" y="2301123"/>
              <a:ext cx="800604" cy="295465"/>
            </a:xfrm>
            <a:prstGeom prst="rect">
              <a:avLst/>
            </a:prstGeom>
            <a:noFill/>
          </p:spPr>
          <p:txBody>
            <a:bodyPr wrap="none" rtlCol="0">
              <a:spAutoFit/>
            </a:bodyPr>
            <a:lstStyle/>
            <a:p>
              <a:pPr algn="ctr" defTabSz="1088403">
                <a:defRPr/>
              </a:pPr>
              <a:r>
                <a:rPr lang="en-US" sz="1000" b="1">
                  <a:solidFill>
                    <a:prstClr val="white"/>
                  </a:solidFill>
                  <a:latin typeface="BentonSans Light"/>
                  <a:cs typeface="BentonSans Light"/>
                </a:rPr>
                <a:t>Desktop</a:t>
              </a:r>
            </a:p>
          </p:txBody>
        </p:sp>
        <p:pic>
          <p:nvPicPr>
            <p:cNvPr id="8" name="Picture 7"/>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923962" y="1877668"/>
              <a:ext cx="558599" cy="381541"/>
            </a:xfrm>
            <a:prstGeom prst="rect">
              <a:avLst/>
            </a:prstGeom>
          </p:spPr>
        </p:pic>
        <p:sp>
          <p:nvSpPr>
            <p:cNvPr id="9" name="TextBox 8"/>
            <p:cNvSpPr txBox="1"/>
            <p:nvPr/>
          </p:nvSpPr>
          <p:spPr>
            <a:xfrm>
              <a:off x="5800073" y="2301355"/>
              <a:ext cx="806375" cy="295465"/>
            </a:xfrm>
            <a:prstGeom prst="rect">
              <a:avLst/>
            </a:prstGeom>
            <a:noFill/>
          </p:spPr>
          <p:txBody>
            <a:bodyPr wrap="none" rtlCol="0">
              <a:spAutoFit/>
            </a:bodyPr>
            <a:lstStyle/>
            <a:p>
              <a:pPr algn="ctr" defTabSz="1088403">
                <a:defRPr/>
              </a:pPr>
              <a:r>
                <a:rPr lang="en-US" sz="1000" b="1">
                  <a:solidFill>
                    <a:prstClr val="white"/>
                  </a:solidFill>
                  <a:latin typeface="BentonSans Light"/>
                  <a:cs typeface="BentonSans Light"/>
                </a:rPr>
                <a:t>Browser</a:t>
              </a:r>
            </a:p>
          </p:txBody>
        </p:sp>
        <p:sp>
          <p:nvSpPr>
            <p:cNvPr id="11" name="TextBox 10"/>
            <p:cNvSpPr txBox="1"/>
            <p:nvPr/>
          </p:nvSpPr>
          <p:spPr>
            <a:xfrm>
              <a:off x="8536487" y="2301355"/>
              <a:ext cx="981423" cy="295465"/>
            </a:xfrm>
            <a:prstGeom prst="rect">
              <a:avLst/>
            </a:prstGeom>
            <a:noFill/>
          </p:spPr>
          <p:txBody>
            <a:bodyPr wrap="none" rtlCol="0">
              <a:spAutoFit/>
            </a:bodyPr>
            <a:lstStyle/>
            <a:p>
              <a:pPr algn="ctr" defTabSz="1088403">
                <a:defRPr/>
              </a:pPr>
              <a:r>
                <a:rPr lang="en-US" sz="1000" b="1">
                  <a:solidFill>
                    <a:prstClr val="white"/>
                  </a:solidFill>
                  <a:latin typeface="BentonSans Light"/>
                  <a:cs typeface="BentonSans Light"/>
                </a:rPr>
                <a:t>Embedded</a:t>
              </a:r>
            </a:p>
          </p:txBody>
        </p:sp>
        <p:pic>
          <p:nvPicPr>
            <p:cNvPr id="12" name="Picture 11"/>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8747900" y="1877668"/>
              <a:ext cx="558599" cy="381541"/>
            </a:xfrm>
            <a:prstGeom prst="rect">
              <a:avLst/>
            </a:prstGeom>
          </p:spPr>
        </p:pic>
        <p:sp>
          <p:nvSpPr>
            <p:cNvPr id="65" name="TextBox 64"/>
            <p:cNvSpPr txBox="1"/>
            <p:nvPr/>
          </p:nvSpPr>
          <p:spPr>
            <a:xfrm>
              <a:off x="7226839" y="2301240"/>
              <a:ext cx="685187" cy="295465"/>
            </a:xfrm>
            <a:prstGeom prst="rect">
              <a:avLst/>
            </a:prstGeom>
            <a:noFill/>
          </p:spPr>
          <p:txBody>
            <a:bodyPr wrap="none" rtlCol="0">
              <a:spAutoFit/>
            </a:bodyPr>
            <a:lstStyle/>
            <a:p>
              <a:pPr algn="ctr" defTabSz="1088403">
                <a:defRPr/>
              </a:pPr>
              <a:r>
                <a:rPr lang="en-US" sz="1000" b="1">
                  <a:solidFill>
                    <a:prstClr val="white"/>
                  </a:solidFill>
                  <a:latin typeface="BentonSans Light"/>
                  <a:cs typeface="BentonSans Light"/>
                </a:rPr>
                <a:t>Mobile</a:t>
              </a:r>
            </a:p>
          </p:txBody>
        </p:sp>
        <p:pic>
          <p:nvPicPr>
            <p:cNvPr id="66" name="Picture 65">
              <a:extLst>
                <a:ext uri="{FF2B5EF4-FFF2-40B4-BE49-F238E27FC236}">
                  <a16:creationId xmlns:a16="http://schemas.microsoft.com/office/drawing/2014/main" id="{4D3A31D0-D13E-0047-9C23-F7ABA546B5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60667" y="1889572"/>
              <a:ext cx="217530" cy="381353"/>
            </a:xfrm>
            <a:prstGeom prst="rect">
              <a:avLst/>
            </a:prstGeom>
          </p:spPr>
        </p:pic>
      </p:grpSp>
    </p:spTree>
    <p:extLst>
      <p:ext uri="{BB962C8B-B14F-4D97-AF65-F5344CB8AC3E}">
        <p14:creationId xmlns:p14="http://schemas.microsoft.com/office/powerpoint/2010/main" val="3843783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4EC717-E8E8-6443-A831-4648D279C98A}"/>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60CAD0-22E8-804C-A377-BEF316FC9005}"/>
              </a:ext>
            </a:extLst>
          </p:cNvPr>
          <p:cNvSpPr/>
          <p:nvPr/>
        </p:nvSpPr>
        <p:spPr>
          <a:xfrm>
            <a:off x="0" y="0"/>
            <a:ext cx="12192000" cy="6858000"/>
          </a:xfrm>
          <a:prstGeom prst="rect">
            <a:avLst/>
          </a:prstGeom>
          <a:solidFill>
            <a:srgbClr val="113C5E">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t>Decenas</a:t>
            </a:r>
            <a:r>
              <a:rPr lang="en-US" sz="2800" b="1"/>
              <a:t> de miles de </a:t>
            </a:r>
            <a:r>
              <a:rPr lang="en-US" sz="2800" b="1" err="1"/>
              <a:t>organizaciones</a:t>
            </a:r>
            <a:r>
              <a:rPr lang="en-US" sz="2800" b="1"/>
              <a:t> </a:t>
            </a:r>
            <a:r>
              <a:rPr lang="en-US" sz="2800" b="1" err="1"/>
              <a:t>dependen</a:t>
            </a:r>
            <a:r>
              <a:rPr lang="en-US" sz="2800" b="1"/>
              <a:t> de Tableau</a:t>
            </a:r>
          </a:p>
        </p:txBody>
      </p:sp>
    </p:spTree>
    <p:extLst>
      <p:ext uri="{BB962C8B-B14F-4D97-AF65-F5344CB8AC3E}">
        <p14:creationId xmlns:p14="http://schemas.microsoft.com/office/powerpoint/2010/main" val="2050683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atapeopl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61FC332F-741B-48DA-A0C8-44C29BEE0700}"/>
              </a:ext>
            </a:extLst>
          </p:cNvPr>
          <p:cNvSpPr/>
          <p:nvPr/>
        </p:nvSpPr>
        <p:spPr>
          <a:xfrm>
            <a:off x="0" y="0"/>
            <a:ext cx="12192000" cy="6858000"/>
          </a:xfrm>
          <a:prstGeom prst="rect">
            <a:avLst/>
          </a:prstGeom>
          <a:solidFill>
            <a:srgbClr val="7030A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450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atapeopl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8B329662-00D0-46E4-95FC-7CB7596279D4}"/>
              </a:ext>
            </a:extLst>
          </p:cNvPr>
          <p:cNvSpPr/>
          <p:nvPr/>
        </p:nvSpPr>
        <p:spPr>
          <a:xfrm>
            <a:off x="-231" y="0"/>
            <a:ext cx="12192000" cy="6858000"/>
          </a:xfrm>
          <a:prstGeom prst="rect">
            <a:avLst/>
          </a:prstGeom>
          <a:solidFill>
            <a:srgbClr val="7030A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23D8AA9-B9F3-449C-973E-953D55CFA2C6}"/>
              </a:ext>
            </a:extLst>
          </p:cNvPr>
          <p:cNvGrpSpPr/>
          <p:nvPr/>
        </p:nvGrpSpPr>
        <p:grpSpPr>
          <a:xfrm>
            <a:off x="-875181" y="2431665"/>
            <a:ext cx="7261054" cy="2311558"/>
            <a:chOff x="-875181" y="2431665"/>
            <a:chExt cx="7261054" cy="2311558"/>
          </a:xfrm>
        </p:grpSpPr>
        <p:sp>
          <p:nvSpPr>
            <p:cNvPr id="4" name="TextBox 3">
              <a:extLst>
                <a:ext uri="{FF2B5EF4-FFF2-40B4-BE49-F238E27FC236}">
                  <a16:creationId xmlns:a16="http://schemas.microsoft.com/office/drawing/2014/main" id="{42DE1C8D-91F8-4357-99C3-03CEC05019EE}"/>
                </a:ext>
              </a:extLst>
            </p:cNvPr>
            <p:cNvSpPr txBox="1"/>
            <p:nvPr/>
          </p:nvSpPr>
          <p:spPr>
            <a:xfrm>
              <a:off x="-875181" y="4096892"/>
              <a:ext cx="7261054" cy="646331"/>
            </a:xfrm>
            <a:prstGeom prst="rect">
              <a:avLst/>
            </a:prstGeom>
            <a:noFill/>
          </p:spPr>
          <p:txBody>
            <a:bodyPr wrap="square" lIns="0" rIns="0" rtlCol="0" anchor="ctr" anchorCtr="0">
              <a:spAutoFit/>
            </a:bodyPr>
            <a:lstStyle/>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err="1">
                  <a:ln>
                    <a:noFill/>
                  </a:ln>
                  <a:solidFill>
                    <a:prstClr val="white"/>
                  </a:solidFill>
                  <a:effectLst/>
                  <a:uLnTx/>
                  <a:uFillTx/>
                  <a:latin typeface="Benton Sans" panose="02000504020000020004" pitchFamily="2" charset="77"/>
                  <a:ea typeface="ＭＳ Ｐゴシック" charset="0"/>
                  <a:cs typeface="+mn-cs"/>
                </a:rPr>
                <a:t>Aprender</a:t>
              </a:r>
              <a:endParaRPr kumimoji="0" lang="en-US" sz="3600" b="1" i="0" u="none" strike="noStrike" kern="1200" cap="none" spc="0" normalizeH="0" baseline="0" noProof="0">
                <a:ln>
                  <a:noFill/>
                </a:ln>
                <a:solidFill>
                  <a:prstClr val="white"/>
                </a:solidFill>
                <a:effectLst/>
                <a:uLnTx/>
                <a:uFillTx/>
                <a:latin typeface="Benton Sans" panose="02000504020000020004" pitchFamily="2" charset="77"/>
                <a:ea typeface="ＭＳ Ｐゴシック" charset="0"/>
                <a:cs typeface="+mn-cs"/>
              </a:endParaRPr>
            </a:p>
          </p:txBody>
        </p:sp>
        <p:pic>
          <p:nvPicPr>
            <p:cNvPr id="5" name="Picture 4">
              <a:extLst>
                <a:ext uri="{FF2B5EF4-FFF2-40B4-BE49-F238E27FC236}">
                  <a16:creationId xmlns:a16="http://schemas.microsoft.com/office/drawing/2014/main" id="{724B3B18-6D70-44E6-8B3C-D8D7D2960FCA}"/>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1943303" y="2431665"/>
              <a:ext cx="1234343" cy="1234342"/>
            </a:xfrm>
            <a:prstGeom prst="rect">
              <a:avLst/>
            </a:prstGeom>
          </p:spPr>
        </p:pic>
      </p:grpSp>
      <p:grpSp>
        <p:nvGrpSpPr>
          <p:cNvPr id="15" name="Group 14">
            <a:extLst>
              <a:ext uri="{FF2B5EF4-FFF2-40B4-BE49-F238E27FC236}">
                <a16:creationId xmlns:a16="http://schemas.microsoft.com/office/drawing/2014/main" id="{8DFB4532-5079-4400-9D7D-B0155283494C}"/>
              </a:ext>
            </a:extLst>
          </p:cNvPr>
          <p:cNvGrpSpPr/>
          <p:nvPr/>
        </p:nvGrpSpPr>
        <p:grpSpPr>
          <a:xfrm>
            <a:off x="6163683" y="2285606"/>
            <a:ext cx="7261054" cy="2457617"/>
            <a:chOff x="6163683" y="2285606"/>
            <a:chExt cx="7261054" cy="2457617"/>
          </a:xfrm>
        </p:grpSpPr>
        <p:sp>
          <p:nvSpPr>
            <p:cNvPr id="8" name="TextBox 7">
              <a:extLst>
                <a:ext uri="{FF2B5EF4-FFF2-40B4-BE49-F238E27FC236}">
                  <a16:creationId xmlns:a16="http://schemas.microsoft.com/office/drawing/2014/main" id="{10028124-4AE1-44B7-9380-B567A32B36EF}"/>
                </a:ext>
              </a:extLst>
            </p:cNvPr>
            <p:cNvSpPr txBox="1"/>
            <p:nvPr/>
          </p:nvSpPr>
          <p:spPr>
            <a:xfrm>
              <a:off x="6163683" y="4096892"/>
              <a:ext cx="7261054" cy="646331"/>
            </a:xfrm>
            <a:prstGeom prst="rect">
              <a:avLst/>
            </a:prstGeom>
            <a:noFill/>
          </p:spPr>
          <p:txBody>
            <a:bodyPr wrap="square" lIns="0" rIns="0" rtlCol="0" anchor="ctr" anchorCtr="0">
              <a:spAutoFit/>
            </a:bodyPr>
            <a:lstStyle/>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err="1">
                  <a:ln>
                    <a:noFill/>
                  </a:ln>
                  <a:solidFill>
                    <a:prstClr val="white"/>
                  </a:solidFill>
                  <a:effectLst/>
                  <a:uLnTx/>
                  <a:uFillTx/>
                  <a:latin typeface="Benton Sans" panose="02000504020000020004" pitchFamily="2" charset="77"/>
                  <a:ea typeface="ＭＳ Ｐゴシック" charset="0"/>
                  <a:cs typeface="+mn-cs"/>
                </a:rPr>
                <a:t>Inspirar</a:t>
              </a:r>
              <a:endParaRPr kumimoji="0" lang="en-US" sz="3600" b="1" i="0" u="none" strike="noStrike" kern="1200" cap="none" spc="0" normalizeH="0" baseline="0" noProof="0">
                <a:ln>
                  <a:noFill/>
                </a:ln>
                <a:solidFill>
                  <a:prstClr val="white"/>
                </a:solidFill>
                <a:effectLst/>
                <a:uLnTx/>
                <a:uFillTx/>
                <a:latin typeface="Benton Sans" panose="02000504020000020004" pitchFamily="2" charset="77"/>
                <a:ea typeface="ＭＳ Ｐゴシック" charset="0"/>
                <a:cs typeface="+mn-cs"/>
              </a:endParaRPr>
            </a:p>
          </p:txBody>
        </p:sp>
        <p:pic>
          <p:nvPicPr>
            <p:cNvPr id="9" name="Picture 8">
              <a:extLst>
                <a:ext uri="{FF2B5EF4-FFF2-40B4-BE49-F238E27FC236}">
                  <a16:creationId xmlns:a16="http://schemas.microsoft.com/office/drawing/2014/main" id="{ACAE08F7-2018-469F-9AA8-7552AED67287}"/>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9108894" y="2285606"/>
              <a:ext cx="1234805" cy="1223476"/>
            </a:xfrm>
            <a:prstGeom prst="rect">
              <a:avLst/>
            </a:prstGeom>
          </p:spPr>
        </p:pic>
      </p:grpSp>
      <p:grpSp>
        <p:nvGrpSpPr>
          <p:cNvPr id="14" name="Group 13">
            <a:extLst>
              <a:ext uri="{FF2B5EF4-FFF2-40B4-BE49-F238E27FC236}">
                <a16:creationId xmlns:a16="http://schemas.microsoft.com/office/drawing/2014/main" id="{3C995826-CAED-470D-9ABD-F8B22A68A409}"/>
              </a:ext>
            </a:extLst>
          </p:cNvPr>
          <p:cNvGrpSpPr/>
          <p:nvPr/>
        </p:nvGrpSpPr>
        <p:grpSpPr>
          <a:xfrm>
            <a:off x="2465242" y="2128681"/>
            <a:ext cx="7261054" cy="2616858"/>
            <a:chOff x="2465242" y="2128681"/>
            <a:chExt cx="7261054" cy="2616858"/>
          </a:xfrm>
        </p:grpSpPr>
        <p:sp>
          <p:nvSpPr>
            <p:cNvPr id="11" name="TextBox 10">
              <a:extLst>
                <a:ext uri="{FF2B5EF4-FFF2-40B4-BE49-F238E27FC236}">
                  <a16:creationId xmlns:a16="http://schemas.microsoft.com/office/drawing/2014/main" id="{529A8D2B-BA6B-4BCD-A6EA-172423B369FA}"/>
                </a:ext>
              </a:extLst>
            </p:cNvPr>
            <p:cNvSpPr txBox="1"/>
            <p:nvPr/>
          </p:nvSpPr>
          <p:spPr>
            <a:xfrm>
              <a:off x="2465242" y="4099208"/>
              <a:ext cx="7261054" cy="646331"/>
            </a:xfrm>
            <a:prstGeom prst="rect">
              <a:avLst/>
            </a:prstGeom>
            <a:noFill/>
          </p:spPr>
          <p:txBody>
            <a:bodyPr wrap="square" lIns="0" rIns="0" rtlCol="0" anchor="ctr" anchorCtr="0">
              <a:spAutoFit/>
            </a:bodyPr>
            <a:lstStyle/>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err="1">
                  <a:ln>
                    <a:noFill/>
                  </a:ln>
                  <a:solidFill>
                    <a:prstClr val="white"/>
                  </a:solidFill>
                  <a:effectLst/>
                  <a:uLnTx/>
                  <a:uFillTx/>
                  <a:latin typeface="Benton Sans" panose="02000504020000020004" pitchFamily="2" charset="77"/>
                  <a:ea typeface="ＭＳ Ｐゴシック" charset="0"/>
                  <a:cs typeface="+mn-cs"/>
                </a:rPr>
                <a:t>Conectar</a:t>
              </a:r>
              <a:endParaRPr kumimoji="0" lang="en-US" sz="3600" b="1" i="0" u="none" strike="noStrike" kern="1200" cap="none" spc="0" normalizeH="0" baseline="0" noProof="0">
                <a:ln>
                  <a:noFill/>
                </a:ln>
                <a:solidFill>
                  <a:prstClr val="white"/>
                </a:solidFill>
                <a:effectLst/>
                <a:uLnTx/>
                <a:uFillTx/>
                <a:latin typeface="Benton Sans" panose="02000504020000020004" pitchFamily="2" charset="77"/>
                <a:ea typeface="ＭＳ Ｐゴシック" charset="0"/>
                <a:cs typeface="+mn-cs"/>
              </a:endParaRPr>
            </a:p>
          </p:txBody>
        </p:sp>
        <p:pic>
          <p:nvPicPr>
            <p:cNvPr id="12" name="Picture 11">
              <a:extLst>
                <a:ext uri="{FF2B5EF4-FFF2-40B4-BE49-F238E27FC236}">
                  <a16:creationId xmlns:a16="http://schemas.microsoft.com/office/drawing/2014/main" id="{9CCE6865-6620-4C14-817D-8E2CF22D7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7337" y="2128681"/>
              <a:ext cx="1537326" cy="1537326"/>
            </a:xfrm>
            <a:prstGeom prst="rect">
              <a:avLst/>
            </a:prstGeom>
          </p:spPr>
        </p:pic>
      </p:grpSp>
    </p:spTree>
    <p:extLst>
      <p:ext uri="{BB962C8B-B14F-4D97-AF65-F5344CB8AC3E}">
        <p14:creationId xmlns:p14="http://schemas.microsoft.com/office/powerpoint/2010/main" val="3208484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pic>
        <p:nvPicPr>
          <p:cNvPr id="22530" name="Picture 2" descr="datapeopl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8B329662-00D0-46E4-95FC-7CB7596279D4}"/>
              </a:ext>
            </a:extLst>
          </p:cNvPr>
          <p:cNvSpPr/>
          <p:nvPr/>
        </p:nvSpPr>
        <p:spPr>
          <a:xfrm>
            <a:off x="0" y="0"/>
            <a:ext cx="12192000" cy="6858000"/>
          </a:xfrm>
          <a:prstGeom prst="rect">
            <a:avLst/>
          </a:prstGeom>
          <a:solidFill>
            <a:srgbClr val="7030A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23D8AA9-B9F3-449C-973E-953D55CFA2C6}"/>
              </a:ext>
            </a:extLst>
          </p:cNvPr>
          <p:cNvGrpSpPr/>
          <p:nvPr/>
        </p:nvGrpSpPr>
        <p:grpSpPr>
          <a:xfrm>
            <a:off x="-1070053" y="2431665"/>
            <a:ext cx="7261054" cy="2588557"/>
            <a:chOff x="-1070053" y="2431665"/>
            <a:chExt cx="7261054" cy="2588557"/>
          </a:xfrm>
        </p:grpSpPr>
        <p:sp>
          <p:nvSpPr>
            <p:cNvPr id="4" name="TextBox 3">
              <a:extLst>
                <a:ext uri="{FF2B5EF4-FFF2-40B4-BE49-F238E27FC236}">
                  <a16:creationId xmlns:a16="http://schemas.microsoft.com/office/drawing/2014/main" id="{42DE1C8D-91F8-4357-99C3-03CEC05019EE}"/>
                </a:ext>
              </a:extLst>
            </p:cNvPr>
            <p:cNvSpPr txBox="1"/>
            <p:nvPr/>
          </p:nvSpPr>
          <p:spPr>
            <a:xfrm>
              <a:off x="-1070053" y="3819893"/>
              <a:ext cx="7261054" cy="1200329"/>
            </a:xfrm>
            <a:prstGeom prst="rect">
              <a:avLst/>
            </a:prstGeom>
            <a:noFill/>
          </p:spPr>
          <p:txBody>
            <a:bodyPr wrap="square" lIns="0" rIns="0" rtlCol="0" anchor="ctr" anchorCtr="0">
              <a:spAutoFit/>
            </a:bodyPr>
            <a:lstStyle/>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enton Sans" panose="02000504020000020004" pitchFamily="2" charset="77"/>
                  <a:ea typeface="ＭＳ Ｐゴシック" charset="0"/>
                  <a:cs typeface="+mn-cs"/>
                </a:rPr>
                <a:t>Tableau </a:t>
              </a:r>
            </a:p>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enton Sans" panose="02000504020000020004" pitchFamily="2" charset="77"/>
                  <a:ea typeface="ＭＳ Ｐゴシック" charset="0"/>
                  <a:cs typeface="+mn-cs"/>
                </a:rPr>
                <a:t>Forums</a:t>
              </a:r>
            </a:p>
          </p:txBody>
        </p:sp>
        <p:pic>
          <p:nvPicPr>
            <p:cNvPr id="5" name="Picture 4">
              <a:extLst>
                <a:ext uri="{FF2B5EF4-FFF2-40B4-BE49-F238E27FC236}">
                  <a16:creationId xmlns:a16="http://schemas.microsoft.com/office/drawing/2014/main" id="{724B3B18-6D70-44E6-8B3C-D8D7D2960FCA}"/>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1943303" y="2431665"/>
              <a:ext cx="1234343" cy="1234342"/>
            </a:xfrm>
            <a:prstGeom prst="rect">
              <a:avLst/>
            </a:prstGeom>
          </p:spPr>
        </p:pic>
      </p:grpSp>
      <p:grpSp>
        <p:nvGrpSpPr>
          <p:cNvPr id="15" name="Group 14">
            <a:extLst>
              <a:ext uri="{FF2B5EF4-FFF2-40B4-BE49-F238E27FC236}">
                <a16:creationId xmlns:a16="http://schemas.microsoft.com/office/drawing/2014/main" id="{8DFB4532-5079-4400-9D7D-B0155283494C}"/>
              </a:ext>
            </a:extLst>
          </p:cNvPr>
          <p:cNvGrpSpPr/>
          <p:nvPr/>
        </p:nvGrpSpPr>
        <p:grpSpPr>
          <a:xfrm>
            <a:off x="6163683" y="2285606"/>
            <a:ext cx="7261054" cy="2734616"/>
            <a:chOff x="6163683" y="2285606"/>
            <a:chExt cx="7261054" cy="2734616"/>
          </a:xfrm>
        </p:grpSpPr>
        <p:sp>
          <p:nvSpPr>
            <p:cNvPr id="8" name="TextBox 7">
              <a:extLst>
                <a:ext uri="{FF2B5EF4-FFF2-40B4-BE49-F238E27FC236}">
                  <a16:creationId xmlns:a16="http://schemas.microsoft.com/office/drawing/2014/main" id="{10028124-4AE1-44B7-9380-B567A32B36EF}"/>
                </a:ext>
              </a:extLst>
            </p:cNvPr>
            <p:cNvSpPr txBox="1"/>
            <p:nvPr/>
          </p:nvSpPr>
          <p:spPr>
            <a:xfrm>
              <a:off x="6163683" y="3819893"/>
              <a:ext cx="7261054" cy="1200329"/>
            </a:xfrm>
            <a:prstGeom prst="rect">
              <a:avLst/>
            </a:prstGeom>
            <a:noFill/>
          </p:spPr>
          <p:txBody>
            <a:bodyPr wrap="square" lIns="0" rIns="0" rtlCol="0" anchor="ctr" anchorCtr="0">
              <a:spAutoFit/>
            </a:bodyPr>
            <a:lstStyle/>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enton Sans" panose="02000504020000020004" pitchFamily="2" charset="77"/>
                  <a:ea typeface="ＭＳ Ｐゴシック" charset="0"/>
                  <a:cs typeface="+mn-cs"/>
                </a:rPr>
                <a:t>Tableau </a:t>
              </a:r>
            </a:p>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enton Sans" panose="02000504020000020004" pitchFamily="2" charset="77"/>
                  <a:ea typeface="ＭＳ Ｐゴシック" charset="0"/>
                  <a:cs typeface="+mn-cs"/>
                </a:rPr>
                <a:t>Public</a:t>
              </a:r>
            </a:p>
          </p:txBody>
        </p:sp>
        <p:pic>
          <p:nvPicPr>
            <p:cNvPr id="9" name="Picture 8">
              <a:extLst>
                <a:ext uri="{FF2B5EF4-FFF2-40B4-BE49-F238E27FC236}">
                  <a16:creationId xmlns:a16="http://schemas.microsoft.com/office/drawing/2014/main" id="{ACAE08F7-2018-469F-9AA8-7552AED67287}"/>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9108894" y="2285606"/>
              <a:ext cx="1234805" cy="1223476"/>
            </a:xfrm>
            <a:prstGeom prst="rect">
              <a:avLst/>
            </a:prstGeom>
          </p:spPr>
        </p:pic>
      </p:grpSp>
      <p:grpSp>
        <p:nvGrpSpPr>
          <p:cNvPr id="14" name="Group 13">
            <a:extLst>
              <a:ext uri="{FF2B5EF4-FFF2-40B4-BE49-F238E27FC236}">
                <a16:creationId xmlns:a16="http://schemas.microsoft.com/office/drawing/2014/main" id="{3C995826-CAED-470D-9ABD-F8B22A68A409}"/>
              </a:ext>
            </a:extLst>
          </p:cNvPr>
          <p:cNvGrpSpPr/>
          <p:nvPr/>
        </p:nvGrpSpPr>
        <p:grpSpPr>
          <a:xfrm>
            <a:off x="2465242" y="2128681"/>
            <a:ext cx="7261054" cy="2893857"/>
            <a:chOff x="2465242" y="2128681"/>
            <a:chExt cx="7261054" cy="2893857"/>
          </a:xfrm>
        </p:grpSpPr>
        <p:sp>
          <p:nvSpPr>
            <p:cNvPr id="11" name="TextBox 10">
              <a:extLst>
                <a:ext uri="{FF2B5EF4-FFF2-40B4-BE49-F238E27FC236}">
                  <a16:creationId xmlns:a16="http://schemas.microsoft.com/office/drawing/2014/main" id="{529A8D2B-BA6B-4BCD-A6EA-172423B369FA}"/>
                </a:ext>
              </a:extLst>
            </p:cNvPr>
            <p:cNvSpPr txBox="1"/>
            <p:nvPr/>
          </p:nvSpPr>
          <p:spPr>
            <a:xfrm>
              <a:off x="2465242" y="3822209"/>
              <a:ext cx="7261054" cy="1200329"/>
            </a:xfrm>
            <a:prstGeom prst="rect">
              <a:avLst/>
            </a:prstGeom>
            <a:noFill/>
          </p:spPr>
          <p:txBody>
            <a:bodyPr wrap="square" lIns="0" rIns="0" rtlCol="0" anchor="ctr" anchorCtr="0">
              <a:spAutoFit/>
            </a:bodyPr>
            <a:lstStyle/>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enton Sans" panose="02000504020000020004" pitchFamily="2" charset="77"/>
                  <a:ea typeface="ＭＳ Ｐゴシック" charset="0"/>
                  <a:cs typeface="+mn-cs"/>
                </a:rPr>
                <a:t>Tableau User </a:t>
              </a:r>
            </a:p>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enton Sans" panose="02000504020000020004" pitchFamily="2" charset="77"/>
                  <a:ea typeface="ＭＳ Ｐゴシック" charset="0"/>
                  <a:cs typeface="+mn-cs"/>
                </a:rPr>
                <a:t>Groups</a:t>
              </a:r>
            </a:p>
          </p:txBody>
        </p:sp>
        <p:pic>
          <p:nvPicPr>
            <p:cNvPr id="12" name="Picture 11">
              <a:extLst>
                <a:ext uri="{FF2B5EF4-FFF2-40B4-BE49-F238E27FC236}">
                  <a16:creationId xmlns:a16="http://schemas.microsoft.com/office/drawing/2014/main" id="{9CCE6865-6620-4C14-817D-8E2CF22D7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7337" y="2128681"/>
              <a:ext cx="1537326" cy="1537326"/>
            </a:xfrm>
            <a:prstGeom prst="rect">
              <a:avLst/>
            </a:prstGeom>
          </p:spPr>
        </p:pic>
      </p:grpSp>
    </p:spTree>
    <p:extLst>
      <p:ext uri="{BB962C8B-B14F-4D97-AF65-F5344CB8AC3E}">
        <p14:creationId xmlns:p14="http://schemas.microsoft.com/office/powerpoint/2010/main" val="723040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3" name="Picture 2">
            <a:extLst>
              <a:ext uri="{FF2B5EF4-FFF2-40B4-BE49-F238E27FC236}">
                <a16:creationId xmlns:a16="http://schemas.microsoft.com/office/drawing/2014/main" id="{0FE256AF-6238-344C-B6EE-6D864F652981}"/>
              </a:ext>
            </a:extLst>
          </p:cNvPr>
          <p:cNvPicPr>
            <a:picLocks noChangeAspect="1"/>
          </p:cNvPicPr>
          <p:nvPr/>
        </p:nvPicPr>
        <p:blipFill>
          <a:blip r:embed="rId3"/>
          <a:stretch>
            <a:fillRect/>
          </a:stretch>
        </p:blipFill>
        <p:spPr>
          <a:xfrm>
            <a:off x="0" y="0"/>
            <a:ext cx="12191999" cy="6864627"/>
          </a:xfrm>
          <a:prstGeom prst="rect">
            <a:avLst/>
          </a:prstGeom>
        </p:spPr>
      </p:pic>
    </p:spTree>
    <p:extLst>
      <p:ext uri="{BB962C8B-B14F-4D97-AF65-F5344CB8AC3E}">
        <p14:creationId xmlns:p14="http://schemas.microsoft.com/office/powerpoint/2010/main" val="4092632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D585B6-E050-5142-BF1E-2DD6C372C160}"/>
              </a:ext>
            </a:extLst>
          </p:cNvPr>
          <p:cNvPicPr>
            <a:picLocks noChangeAspect="1"/>
          </p:cNvPicPr>
          <p:nvPr/>
        </p:nvPicPr>
        <p:blipFill>
          <a:blip r:embed="rId3"/>
          <a:stretch>
            <a:fillRect/>
          </a:stretch>
        </p:blipFill>
        <p:spPr>
          <a:xfrm>
            <a:off x="-1" y="0"/>
            <a:ext cx="12192000" cy="6858000"/>
          </a:xfrm>
          <a:prstGeom prst="rect">
            <a:avLst/>
          </a:prstGeom>
        </p:spPr>
      </p:pic>
      <p:sp>
        <p:nvSpPr>
          <p:cNvPr id="5" name="Rectangle 4">
            <a:extLst>
              <a:ext uri="{FF2B5EF4-FFF2-40B4-BE49-F238E27FC236}">
                <a16:creationId xmlns:a16="http://schemas.microsoft.com/office/drawing/2014/main" id="{67D9D44E-4E99-C04A-B775-D542F95F2BAE}"/>
              </a:ext>
            </a:extLst>
          </p:cNvPr>
          <p:cNvSpPr/>
          <p:nvPr/>
        </p:nvSpPr>
        <p:spPr>
          <a:xfrm>
            <a:off x="-1" y="-18535"/>
            <a:ext cx="12192000" cy="6858000"/>
          </a:xfrm>
          <a:prstGeom prst="rect">
            <a:avLst/>
          </a:prstGeom>
          <a:solidFill>
            <a:srgbClr val="7030A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071190B-BA02-3E41-88A6-DE56EBD3F4D4}"/>
              </a:ext>
            </a:extLst>
          </p:cNvPr>
          <p:cNvSpPr>
            <a:spLocks noGrp="1"/>
          </p:cNvSpPr>
          <p:nvPr>
            <p:ph type="title"/>
          </p:nvPr>
        </p:nvSpPr>
        <p:spPr>
          <a:xfrm>
            <a:off x="838199" y="2490808"/>
            <a:ext cx="10515600" cy="1325563"/>
          </a:xfrm>
        </p:spPr>
        <p:txBody>
          <a:bodyPr>
            <a:normAutofit/>
          </a:bodyPr>
          <a:lstStyle/>
          <a:p>
            <a:pPr algn="ctr"/>
            <a:r>
              <a:rPr lang="en-US" sz="4800" b="1">
                <a:solidFill>
                  <a:schemeClr val="bg1"/>
                </a:solidFill>
              </a:rPr>
              <a:t>&gt;1 </a:t>
            </a:r>
            <a:r>
              <a:rPr lang="en-US" sz="4800" b="1" err="1">
                <a:solidFill>
                  <a:schemeClr val="bg1"/>
                </a:solidFill>
              </a:rPr>
              <a:t>Millon</a:t>
            </a:r>
            <a:r>
              <a:rPr lang="en-US" sz="4800" b="1">
                <a:solidFill>
                  <a:schemeClr val="bg1"/>
                </a:solidFill>
              </a:rPr>
              <a:t> </a:t>
            </a:r>
            <a:r>
              <a:rPr lang="en-US" sz="4800">
                <a:solidFill>
                  <a:schemeClr val="bg1"/>
                </a:solidFill>
              </a:rPr>
              <a:t>de </a:t>
            </a:r>
            <a:r>
              <a:rPr lang="en-US" sz="4800" err="1">
                <a:solidFill>
                  <a:schemeClr val="bg1"/>
                </a:solidFill>
              </a:rPr>
              <a:t>Estudiantes</a:t>
            </a:r>
            <a:r>
              <a:rPr lang="en-US" sz="4800">
                <a:solidFill>
                  <a:schemeClr val="bg1"/>
                </a:solidFill>
              </a:rPr>
              <a:t> y </a:t>
            </a:r>
            <a:r>
              <a:rPr lang="en-US" sz="4800" err="1">
                <a:solidFill>
                  <a:schemeClr val="bg1"/>
                </a:solidFill>
              </a:rPr>
              <a:t>Educadores</a:t>
            </a:r>
            <a:endParaRPr lang="en-US" sz="4800">
              <a:solidFill>
                <a:schemeClr val="bg1"/>
              </a:solidFill>
            </a:endParaRPr>
          </a:p>
        </p:txBody>
      </p:sp>
      <p:sp>
        <p:nvSpPr>
          <p:cNvPr id="13" name="TextBox 12">
            <a:extLst>
              <a:ext uri="{FF2B5EF4-FFF2-40B4-BE49-F238E27FC236}">
                <a16:creationId xmlns:a16="http://schemas.microsoft.com/office/drawing/2014/main" id="{3F4FBFCC-11D4-6A47-B3E2-6863D2EF1BA7}"/>
              </a:ext>
            </a:extLst>
          </p:cNvPr>
          <p:cNvSpPr txBox="1"/>
          <p:nvPr/>
        </p:nvSpPr>
        <p:spPr>
          <a:xfrm>
            <a:off x="2465472" y="599073"/>
            <a:ext cx="7261054" cy="646331"/>
          </a:xfrm>
          <a:prstGeom prst="rect">
            <a:avLst/>
          </a:prstGeom>
          <a:noFill/>
        </p:spPr>
        <p:txBody>
          <a:bodyPr wrap="square" lIns="0" rIns="0" rtlCol="0" anchor="ctr" anchorCtr="0">
            <a:spAutoFit/>
          </a:bodyPr>
          <a:lstStyle/>
          <a:p>
            <a:pPr marL="0" marR="0" lvl="0" indent="0" algn="ctr" defTabSz="108739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Benton Sans" panose="02000504020000020004" pitchFamily="2" charset="77"/>
                <a:ea typeface="ＭＳ Ｐゴシック" charset="0"/>
                <a:cs typeface="+mn-cs"/>
              </a:rPr>
              <a:t>Tableau </a:t>
            </a:r>
            <a:r>
              <a:rPr kumimoji="0" lang="en-US" sz="3600" b="1" i="0" u="none" strike="noStrike" kern="1200" cap="none" spc="0" normalizeH="0" baseline="0" noProof="0" err="1">
                <a:ln>
                  <a:noFill/>
                </a:ln>
                <a:solidFill>
                  <a:schemeClr val="bg1"/>
                </a:solidFill>
                <a:effectLst/>
                <a:uLnTx/>
                <a:uFillTx/>
                <a:latin typeface="Benton Sans" panose="02000504020000020004" pitchFamily="2" charset="77"/>
                <a:ea typeface="ＭＳ Ｐゴシック" charset="0"/>
                <a:cs typeface="+mn-cs"/>
              </a:rPr>
              <a:t>Acade</a:t>
            </a:r>
            <a:r>
              <a:rPr lang="en-US" sz="3600" b="1">
                <a:solidFill>
                  <a:schemeClr val="bg1"/>
                </a:solidFill>
                <a:latin typeface="Benton Sans" panose="02000504020000020004" pitchFamily="2" charset="77"/>
                <a:ea typeface="ＭＳ Ｐゴシック" charset="0"/>
              </a:rPr>
              <a:t>mic</a:t>
            </a:r>
            <a:endParaRPr kumimoji="0" lang="en-US" sz="3600" b="1" i="0" u="none" strike="noStrike" kern="1200" cap="none" spc="0" normalizeH="0" baseline="0" noProof="0">
              <a:ln>
                <a:noFill/>
              </a:ln>
              <a:solidFill>
                <a:schemeClr val="bg1"/>
              </a:solidFill>
              <a:effectLst/>
              <a:uLnTx/>
              <a:uFillTx/>
              <a:latin typeface="Benton Sans" panose="02000504020000020004" pitchFamily="2" charset="77"/>
              <a:ea typeface="ＭＳ Ｐゴシック" charset="0"/>
            </a:endParaRPr>
          </a:p>
        </p:txBody>
      </p:sp>
    </p:spTree>
    <p:extLst>
      <p:ext uri="{BB962C8B-B14F-4D97-AF65-F5344CB8AC3E}">
        <p14:creationId xmlns:p14="http://schemas.microsoft.com/office/powerpoint/2010/main" val="3408393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565A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287BD8-5849-CE40-A98E-1D4FE7FE685C}"/>
              </a:ext>
            </a:extLst>
          </p:cNvPr>
          <p:cNvGrpSpPr/>
          <p:nvPr/>
        </p:nvGrpSpPr>
        <p:grpSpPr>
          <a:xfrm>
            <a:off x="3338643" y="2751667"/>
            <a:ext cx="5514714" cy="1367303"/>
            <a:chOff x="3028421" y="2751667"/>
            <a:chExt cx="5514714" cy="1367303"/>
          </a:xfrm>
        </p:grpSpPr>
        <p:pic>
          <p:nvPicPr>
            <p:cNvPr id="5" name="Picture 4">
              <a:extLst>
                <a:ext uri="{FF2B5EF4-FFF2-40B4-BE49-F238E27FC236}">
                  <a16:creationId xmlns:a16="http://schemas.microsoft.com/office/drawing/2014/main" id="{F5A6D5F1-96EC-9A4F-9AB6-A7FD7E09FB7F}"/>
                </a:ext>
              </a:extLst>
            </p:cNvPr>
            <p:cNvPicPr>
              <a:picLocks noChangeAspect="1"/>
            </p:cNvPicPr>
            <p:nvPr/>
          </p:nvPicPr>
          <p:blipFill>
            <a:blip r:embed="rId3"/>
            <a:stretch>
              <a:fillRect/>
            </a:stretch>
          </p:blipFill>
          <p:spPr>
            <a:xfrm>
              <a:off x="3028421" y="2950634"/>
              <a:ext cx="956733" cy="956733"/>
            </a:xfrm>
            <a:prstGeom prst="rect">
              <a:avLst/>
            </a:prstGeom>
          </p:spPr>
        </p:pic>
        <p:pic>
          <p:nvPicPr>
            <p:cNvPr id="3" name="Picture 2">
              <a:extLst>
                <a:ext uri="{FF2B5EF4-FFF2-40B4-BE49-F238E27FC236}">
                  <a16:creationId xmlns:a16="http://schemas.microsoft.com/office/drawing/2014/main" id="{2572C926-AA67-2644-8F03-A5199347CFF9}"/>
                </a:ext>
              </a:extLst>
            </p:cNvPr>
            <p:cNvPicPr>
              <a:picLocks noChangeAspect="1"/>
            </p:cNvPicPr>
            <p:nvPr/>
          </p:nvPicPr>
          <p:blipFill>
            <a:blip r:embed="rId4"/>
            <a:stretch>
              <a:fillRect/>
            </a:stretch>
          </p:blipFill>
          <p:spPr>
            <a:xfrm>
              <a:off x="6231467" y="2751667"/>
              <a:ext cx="2311668" cy="1367303"/>
            </a:xfrm>
            <a:prstGeom prst="rect">
              <a:avLst/>
            </a:prstGeom>
          </p:spPr>
        </p:pic>
      </p:grpSp>
      <p:sp>
        <p:nvSpPr>
          <p:cNvPr id="7" name="TextBox 6">
            <a:extLst>
              <a:ext uri="{FF2B5EF4-FFF2-40B4-BE49-F238E27FC236}">
                <a16:creationId xmlns:a16="http://schemas.microsoft.com/office/drawing/2014/main" id="{9C0BDA12-ED39-C745-A749-49773E695B96}"/>
              </a:ext>
            </a:extLst>
          </p:cNvPr>
          <p:cNvSpPr txBox="1"/>
          <p:nvPr/>
        </p:nvSpPr>
        <p:spPr>
          <a:xfrm>
            <a:off x="812801" y="1261828"/>
            <a:ext cx="3999878" cy="646331"/>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BentonSans Light" panose="02000504020000020004" pitchFamily="2" charset="77"/>
                <a:ea typeface="Benton Sans" charset="0"/>
                <a:cs typeface="Benton Sans" charset="0"/>
              </a:rPr>
              <a:t>Personas de </a:t>
            </a:r>
            <a:r>
              <a:rPr kumimoji="0" lang="en-US" sz="4000" b="0" i="0" u="none" strike="noStrike" kern="1200" cap="none" spc="0" normalizeH="0" baseline="0" noProof="0" err="1">
                <a:ln>
                  <a:noFill/>
                </a:ln>
                <a:solidFill>
                  <a:srgbClr val="FFFFFF"/>
                </a:solidFill>
                <a:effectLst/>
                <a:uLnTx/>
                <a:uFillTx/>
                <a:latin typeface="BentonSans Light" panose="02000504020000020004" pitchFamily="2" charset="77"/>
                <a:ea typeface="Benton Sans" charset="0"/>
                <a:cs typeface="Benton Sans" charset="0"/>
              </a:rPr>
              <a:t>Datos</a:t>
            </a:r>
            <a:endParaRPr kumimoji="0" lang="en-US" sz="4000" b="0" i="0" u="none" strike="noStrike" kern="1200" cap="none" spc="0" normalizeH="0" baseline="0" noProof="0">
              <a:ln>
                <a:noFill/>
              </a:ln>
              <a:solidFill>
                <a:srgbClr val="FFFFFF"/>
              </a:solidFill>
              <a:effectLst/>
              <a:uLnTx/>
              <a:uFillTx/>
              <a:latin typeface="BentonSans Light" panose="02000504020000020004" pitchFamily="2" charset="77"/>
              <a:ea typeface="+mn-ea"/>
              <a:cs typeface="BentonSans Light"/>
            </a:endParaRPr>
          </a:p>
        </p:txBody>
      </p:sp>
    </p:spTree>
    <p:extLst>
      <p:ext uri="{BB962C8B-B14F-4D97-AF65-F5344CB8AC3E}">
        <p14:creationId xmlns:p14="http://schemas.microsoft.com/office/powerpoint/2010/main" val="2307714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565AE"/>
        </a:solid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B6CC786B-E7EB-E448-B2B3-5E8848D23A26}"/>
              </a:ext>
            </a:extLst>
          </p:cNvPr>
          <p:cNvPicPr>
            <a:picLocks noChangeAspect="1"/>
          </p:cNvPicPr>
          <p:nvPr/>
        </p:nvPicPr>
        <p:blipFill>
          <a:blip r:embed="rId3"/>
          <a:stretch>
            <a:fillRect/>
          </a:stretch>
        </p:blipFill>
        <p:spPr>
          <a:xfrm>
            <a:off x="3338643" y="2950634"/>
            <a:ext cx="956733" cy="956733"/>
          </a:xfrm>
          <a:prstGeom prst="rect">
            <a:avLst/>
          </a:prstGeom>
        </p:spPr>
      </p:pic>
      <p:pic>
        <p:nvPicPr>
          <p:cNvPr id="70" name="Picture 69">
            <a:extLst>
              <a:ext uri="{FF2B5EF4-FFF2-40B4-BE49-F238E27FC236}">
                <a16:creationId xmlns:a16="http://schemas.microsoft.com/office/drawing/2014/main" id="{7FADDFB8-65F1-9A46-BFD7-95DA697F0CC2}"/>
              </a:ext>
            </a:extLst>
          </p:cNvPr>
          <p:cNvPicPr>
            <a:picLocks noChangeAspect="1"/>
          </p:cNvPicPr>
          <p:nvPr/>
        </p:nvPicPr>
        <p:blipFill>
          <a:blip r:embed="rId4"/>
          <a:stretch>
            <a:fillRect/>
          </a:stretch>
        </p:blipFill>
        <p:spPr>
          <a:xfrm>
            <a:off x="6541689" y="2751667"/>
            <a:ext cx="2311668" cy="1367303"/>
          </a:xfrm>
          <a:prstGeom prst="rect">
            <a:avLst/>
          </a:prstGeom>
        </p:spPr>
      </p:pic>
      <p:pic>
        <p:nvPicPr>
          <p:cNvPr id="72" name="Picture 71">
            <a:extLst>
              <a:ext uri="{FF2B5EF4-FFF2-40B4-BE49-F238E27FC236}">
                <a16:creationId xmlns:a16="http://schemas.microsoft.com/office/drawing/2014/main" id="{91C7D26C-1036-8640-A302-8FE1BF211821}"/>
              </a:ext>
            </a:extLst>
          </p:cNvPr>
          <p:cNvPicPr>
            <a:picLocks noChangeAspect="1"/>
          </p:cNvPicPr>
          <p:nvPr/>
        </p:nvPicPr>
        <p:blipFill>
          <a:blip r:embed="rId3">
            <a:alphaModFix amt="45000"/>
          </a:blip>
          <a:stretch>
            <a:fillRect/>
          </a:stretch>
        </p:blipFill>
        <p:spPr>
          <a:xfrm>
            <a:off x="3338643" y="4070226"/>
            <a:ext cx="956733" cy="956733"/>
          </a:xfrm>
          <a:prstGeom prst="rect">
            <a:avLst/>
          </a:prstGeom>
        </p:spPr>
      </p:pic>
      <p:pic>
        <p:nvPicPr>
          <p:cNvPr id="73" name="Picture 72">
            <a:extLst>
              <a:ext uri="{FF2B5EF4-FFF2-40B4-BE49-F238E27FC236}">
                <a16:creationId xmlns:a16="http://schemas.microsoft.com/office/drawing/2014/main" id="{1022BACB-B7FA-2947-9D02-1DD02754A449}"/>
              </a:ext>
            </a:extLst>
          </p:cNvPr>
          <p:cNvPicPr>
            <a:picLocks noChangeAspect="1"/>
          </p:cNvPicPr>
          <p:nvPr/>
        </p:nvPicPr>
        <p:blipFill>
          <a:blip r:embed="rId3">
            <a:alphaModFix amt="43000"/>
          </a:blip>
          <a:stretch>
            <a:fillRect/>
          </a:stretch>
        </p:blipFill>
        <p:spPr>
          <a:xfrm>
            <a:off x="3338643" y="711450"/>
            <a:ext cx="956733" cy="956733"/>
          </a:xfrm>
          <a:prstGeom prst="rect">
            <a:avLst/>
          </a:prstGeom>
        </p:spPr>
      </p:pic>
      <p:pic>
        <p:nvPicPr>
          <p:cNvPr id="74" name="Picture 73">
            <a:extLst>
              <a:ext uri="{FF2B5EF4-FFF2-40B4-BE49-F238E27FC236}">
                <a16:creationId xmlns:a16="http://schemas.microsoft.com/office/drawing/2014/main" id="{0C7C91CE-6E35-E84C-8E46-CF6FA19EF15C}"/>
              </a:ext>
            </a:extLst>
          </p:cNvPr>
          <p:cNvPicPr>
            <a:picLocks noChangeAspect="1"/>
          </p:cNvPicPr>
          <p:nvPr/>
        </p:nvPicPr>
        <p:blipFill>
          <a:blip r:embed="rId3">
            <a:alphaModFix amt="63000"/>
          </a:blip>
          <a:stretch>
            <a:fillRect/>
          </a:stretch>
        </p:blipFill>
        <p:spPr>
          <a:xfrm>
            <a:off x="3338643" y="1831042"/>
            <a:ext cx="956733" cy="956733"/>
          </a:xfrm>
          <a:prstGeom prst="rect">
            <a:avLst/>
          </a:prstGeom>
        </p:spPr>
      </p:pic>
      <p:pic>
        <p:nvPicPr>
          <p:cNvPr id="75" name="Picture 74">
            <a:extLst>
              <a:ext uri="{FF2B5EF4-FFF2-40B4-BE49-F238E27FC236}">
                <a16:creationId xmlns:a16="http://schemas.microsoft.com/office/drawing/2014/main" id="{65E287E1-5C9E-1E45-8455-7B1705A559C1}"/>
              </a:ext>
            </a:extLst>
          </p:cNvPr>
          <p:cNvPicPr>
            <a:picLocks noChangeAspect="1"/>
          </p:cNvPicPr>
          <p:nvPr/>
        </p:nvPicPr>
        <p:blipFill>
          <a:blip r:embed="rId3">
            <a:alphaModFix amt="70000"/>
          </a:blip>
          <a:stretch>
            <a:fillRect/>
          </a:stretch>
        </p:blipFill>
        <p:spPr>
          <a:xfrm>
            <a:off x="3338643" y="5189818"/>
            <a:ext cx="956733" cy="956733"/>
          </a:xfrm>
          <a:prstGeom prst="rect">
            <a:avLst/>
          </a:prstGeom>
        </p:spPr>
      </p:pic>
      <p:pic>
        <p:nvPicPr>
          <p:cNvPr id="76" name="Picture 75">
            <a:extLst>
              <a:ext uri="{FF2B5EF4-FFF2-40B4-BE49-F238E27FC236}">
                <a16:creationId xmlns:a16="http://schemas.microsoft.com/office/drawing/2014/main" id="{241A77A2-6E7C-0C40-AC92-5A6BFFFD8035}"/>
              </a:ext>
            </a:extLst>
          </p:cNvPr>
          <p:cNvPicPr>
            <a:picLocks noChangeAspect="1"/>
          </p:cNvPicPr>
          <p:nvPr/>
        </p:nvPicPr>
        <p:blipFill>
          <a:blip r:embed="rId3">
            <a:alphaModFix amt="8000"/>
          </a:blip>
          <a:stretch>
            <a:fillRect/>
          </a:stretch>
        </p:blipFill>
        <p:spPr>
          <a:xfrm>
            <a:off x="3338643" y="-408142"/>
            <a:ext cx="956733" cy="956733"/>
          </a:xfrm>
          <a:prstGeom prst="rect">
            <a:avLst/>
          </a:prstGeom>
        </p:spPr>
      </p:pic>
      <p:pic>
        <p:nvPicPr>
          <p:cNvPr id="77" name="Picture 76">
            <a:extLst>
              <a:ext uri="{FF2B5EF4-FFF2-40B4-BE49-F238E27FC236}">
                <a16:creationId xmlns:a16="http://schemas.microsoft.com/office/drawing/2014/main" id="{016783BD-3DFA-C147-A593-61E24FFB8BA3}"/>
              </a:ext>
            </a:extLst>
          </p:cNvPr>
          <p:cNvPicPr>
            <a:picLocks noChangeAspect="1"/>
          </p:cNvPicPr>
          <p:nvPr/>
        </p:nvPicPr>
        <p:blipFill>
          <a:blip r:embed="rId3">
            <a:alphaModFix amt="53000"/>
          </a:blip>
          <a:stretch>
            <a:fillRect/>
          </a:stretch>
        </p:blipFill>
        <p:spPr>
          <a:xfrm>
            <a:off x="3338643" y="6310342"/>
            <a:ext cx="956733" cy="956733"/>
          </a:xfrm>
          <a:prstGeom prst="rect">
            <a:avLst/>
          </a:prstGeom>
        </p:spPr>
      </p:pic>
      <p:pic>
        <p:nvPicPr>
          <p:cNvPr id="79" name="Picture 78">
            <a:extLst>
              <a:ext uri="{FF2B5EF4-FFF2-40B4-BE49-F238E27FC236}">
                <a16:creationId xmlns:a16="http://schemas.microsoft.com/office/drawing/2014/main" id="{84F9F72D-4D2C-A847-9A04-91C2AF8237E5}"/>
              </a:ext>
            </a:extLst>
          </p:cNvPr>
          <p:cNvPicPr>
            <a:picLocks noChangeAspect="1"/>
          </p:cNvPicPr>
          <p:nvPr/>
        </p:nvPicPr>
        <p:blipFill>
          <a:blip r:embed="rId3">
            <a:alphaModFix amt="57000"/>
          </a:blip>
          <a:stretch>
            <a:fillRect/>
          </a:stretch>
        </p:blipFill>
        <p:spPr>
          <a:xfrm>
            <a:off x="2059119" y="2950634"/>
            <a:ext cx="956733" cy="956733"/>
          </a:xfrm>
          <a:prstGeom prst="rect">
            <a:avLst/>
          </a:prstGeom>
        </p:spPr>
      </p:pic>
      <p:pic>
        <p:nvPicPr>
          <p:cNvPr id="80" name="Picture 79">
            <a:extLst>
              <a:ext uri="{FF2B5EF4-FFF2-40B4-BE49-F238E27FC236}">
                <a16:creationId xmlns:a16="http://schemas.microsoft.com/office/drawing/2014/main" id="{97541D1D-2AC7-484D-A790-346E6B046E84}"/>
              </a:ext>
            </a:extLst>
          </p:cNvPr>
          <p:cNvPicPr>
            <a:picLocks noChangeAspect="1"/>
          </p:cNvPicPr>
          <p:nvPr/>
        </p:nvPicPr>
        <p:blipFill>
          <a:blip r:embed="rId3">
            <a:alphaModFix amt="65000"/>
          </a:blip>
          <a:stretch>
            <a:fillRect/>
          </a:stretch>
        </p:blipFill>
        <p:spPr>
          <a:xfrm>
            <a:off x="2059119" y="4070226"/>
            <a:ext cx="956733" cy="956733"/>
          </a:xfrm>
          <a:prstGeom prst="rect">
            <a:avLst/>
          </a:prstGeom>
        </p:spPr>
      </p:pic>
      <p:pic>
        <p:nvPicPr>
          <p:cNvPr id="81" name="Picture 80">
            <a:extLst>
              <a:ext uri="{FF2B5EF4-FFF2-40B4-BE49-F238E27FC236}">
                <a16:creationId xmlns:a16="http://schemas.microsoft.com/office/drawing/2014/main" id="{17F4028D-3B6F-724E-9ECF-EC5EECD7FB29}"/>
              </a:ext>
            </a:extLst>
          </p:cNvPr>
          <p:cNvPicPr>
            <a:picLocks noChangeAspect="1"/>
          </p:cNvPicPr>
          <p:nvPr/>
        </p:nvPicPr>
        <p:blipFill>
          <a:blip r:embed="rId3">
            <a:alphaModFix amt="47000"/>
          </a:blip>
          <a:stretch>
            <a:fillRect/>
          </a:stretch>
        </p:blipFill>
        <p:spPr>
          <a:xfrm>
            <a:off x="2059119" y="711450"/>
            <a:ext cx="956733" cy="956733"/>
          </a:xfrm>
          <a:prstGeom prst="rect">
            <a:avLst/>
          </a:prstGeom>
        </p:spPr>
      </p:pic>
      <p:pic>
        <p:nvPicPr>
          <p:cNvPr id="82" name="Picture 81">
            <a:extLst>
              <a:ext uri="{FF2B5EF4-FFF2-40B4-BE49-F238E27FC236}">
                <a16:creationId xmlns:a16="http://schemas.microsoft.com/office/drawing/2014/main" id="{D8C4B061-29B3-E746-A744-5056892A52E6}"/>
              </a:ext>
            </a:extLst>
          </p:cNvPr>
          <p:cNvPicPr>
            <a:picLocks noChangeAspect="1"/>
          </p:cNvPicPr>
          <p:nvPr/>
        </p:nvPicPr>
        <p:blipFill>
          <a:blip r:embed="rId3">
            <a:alphaModFix amt="28000"/>
          </a:blip>
          <a:stretch>
            <a:fillRect/>
          </a:stretch>
        </p:blipFill>
        <p:spPr>
          <a:xfrm>
            <a:off x="2059119" y="1831042"/>
            <a:ext cx="956733" cy="956733"/>
          </a:xfrm>
          <a:prstGeom prst="rect">
            <a:avLst/>
          </a:prstGeom>
        </p:spPr>
      </p:pic>
      <p:pic>
        <p:nvPicPr>
          <p:cNvPr id="83" name="Picture 82">
            <a:extLst>
              <a:ext uri="{FF2B5EF4-FFF2-40B4-BE49-F238E27FC236}">
                <a16:creationId xmlns:a16="http://schemas.microsoft.com/office/drawing/2014/main" id="{AC5A7183-0CD1-F042-8F29-DD00CD376500}"/>
              </a:ext>
            </a:extLst>
          </p:cNvPr>
          <p:cNvPicPr>
            <a:picLocks noChangeAspect="1"/>
          </p:cNvPicPr>
          <p:nvPr/>
        </p:nvPicPr>
        <p:blipFill>
          <a:blip r:embed="rId3">
            <a:alphaModFix amt="22000"/>
          </a:blip>
          <a:stretch>
            <a:fillRect/>
          </a:stretch>
        </p:blipFill>
        <p:spPr>
          <a:xfrm>
            <a:off x="2059119" y="5189818"/>
            <a:ext cx="956733" cy="956733"/>
          </a:xfrm>
          <a:prstGeom prst="rect">
            <a:avLst/>
          </a:prstGeom>
        </p:spPr>
      </p:pic>
      <p:pic>
        <p:nvPicPr>
          <p:cNvPr id="84" name="Picture 83">
            <a:extLst>
              <a:ext uri="{FF2B5EF4-FFF2-40B4-BE49-F238E27FC236}">
                <a16:creationId xmlns:a16="http://schemas.microsoft.com/office/drawing/2014/main" id="{BD1ED434-F7CC-2F48-9B5A-D0109C46AF7D}"/>
              </a:ext>
            </a:extLst>
          </p:cNvPr>
          <p:cNvPicPr>
            <a:picLocks noChangeAspect="1"/>
          </p:cNvPicPr>
          <p:nvPr/>
        </p:nvPicPr>
        <p:blipFill>
          <a:blip r:embed="rId3">
            <a:alphaModFix amt="52000"/>
          </a:blip>
          <a:stretch>
            <a:fillRect/>
          </a:stretch>
        </p:blipFill>
        <p:spPr>
          <a:xfrm>
            <a:off x="2059119" y="-408142"/>
            <a:ext cx="956733" cy="956733"/>
          </a:xfrm>
          <a:prstGeom prst="rect">
            <a:avLst/>
          </a:prstGeom>
        </p:spPr>
      </p:pic>
      <p:pic>
        <p:nvPicPr>
          <p:cNvPr id="85" name="Picture 84">
            <a:extLst>
              <a:ext uri="{FF2B5EF4-FFF2-40B4-BE49-F238E27FC236}">
                <a16:creationId xmlns:a16="http://schemas.microsoft.com/office/drawing/2014/main" id="{7A155F48-5294-114A-B96B-F90C9DB16E23}"/>
              </a:ext>
            </a:extLst>
          </p:cNvPr>
          <p:cNvPicPr>
            <a:picLocks noChangeAspect="1"/>
          </p:cNvPicPr>
          <p:nvPr/>
        </p:nvPicPr>
        <p:blipFill>
          <a:blip r:embed="rId3">
            <a:alphaModFix amt="53000"/>
          </a:blip>
          <a:stretch>
            <a:fillRect/>
          </a:stretch>
        </p:blipFill>
        <p:spPr>
          <a:xfrm>
            <a:off x="2059119" y="6310342"/>
            <a:ext cx="956733" cy="956733"/>
          </a:xfrm>
          <a:prstGeom prst="rect">
            <a:avLst/>
          </a:prstGeom>
        </p:spPr>
      </p:pic>
      <p:pic>
        <p:nvPicPr>
          <p:cNvPr id="86" name="Picture 85">
            <a:extLst>
              <a:ext uri="{FF2B5EF4-FFF2-40B4-BE49-F238E27FC236}">
                <a16:creationId xmlns:a16="http://schemas.microsoft.com/office/drawing/2014/main" id="{B338A4D8-7C12-C047-83CC-0F2B0F9DF7B6}"/>
              </a:ext>
            </a:extLst>
          </p:cNvPr>
          <p:cNvPicPr>
            <a:picLocks noChangeAspect="1"/>
          </p:cNvPicPr>
          <p:nvPr/>
        </p:nvPicPr>
        <p:blipFill>
          <a:blip r:embed="rId3">
            <a:alphaModFix amt="27000"/>
          </a:blip>
          <a:stretch>
            <a:fillRect/>
          </a:stretch>
        </p:blipFill>
        <p:spPr>
          <a:xfrm>
            <a:off x="779595" y="2950634"/>
            <a:ext cx="956733" cy="956733"/>
          </a:xfrm>
          <a:prstGeom prst="rect">
            <a:avLst/>
          </a:prstGeom>
        </p:spPr>
      </p:pic>
      <p:pic>
        <p:nvPicPr>
          <p:cNvPr id="87" name="Picture 86">
            <a:extLst>
              <a:ext uri="{FF2B5EF4-FFF2-40B4-BE49-F238E27FC236}">
                <a16:creationId xmlns:a16="http://schemas.microsoft.com/office/drawing/2014/main" id="{8E5C638B-E3BD-2D4D-8A0A-26E719A10C38}"/>
              </a:ext>
            </a:extLst>
          </p:cNvPr>
          <p:cNvPicPr>
            <a:picLocks noChangeAspect="1"/>
          </p:cNvPicPr>
          <p:nvPr/>
        </p:nvPicPr>
        <p:blipFill>
          <a:blip r:embed="rId3">
            <a:alphaModFix amt="45000"/>
          </a:blip>
          <a:stretch>
            <a:fillRect/>
          </a:stretch>
        </p:blipFill>
        <p:spPr>
          <a:xfrm>
            <a:off x="779595" y="4070226"/>
            <a:ext cx="956733" cy="956733"/>
          </a:xfrm>
          <a:prstGeom prst="rect">
            <a:avLst/>
          </a:prstGeom>
        </p:spPr>
      </p:pic>
      <p:pic>
        <p:nvPicPr>
          <p:cNvPr id="88" name="Picture 87">
            <a:extLst>
              <a:ext uri="{FF2B5EF4-FFF2-40B4-BE49-F238E27FC236}">
                <a16:creationId xmlns:a16="http://schemas.microsoft.com/office/drawing/2014/main" id="{A0F0B442-3663-5F42-BFD3-60B4631B669C}"/>
              </a:ext>
            </a:extLst>
          </p:cNvPr>
          <p:cNvPicPr>
            <a:picLocks noChangeAspect="1"/>
          </p:cNvPicPr>
          <p:nvPr/>
        </p:nvPicPr>
        <p:blipFill>
          <a:blip r:embed="rId3">
            <a:alphaModFix amt="32000"/>
          </a:blip>
          <a:stretch>
            <a:fillRect/>
          </a:stretch>
        </p:blipFill>
        <p:spPr>
          <a:xfrm>
            <a:off x="779595" y="711450"/>
            <a:ext cx="956733" cy="956733"/>
          </a:xfrm>
          <a:prstGeom prst="rect">
            <a:avLst/>
          </a:prstGeom>
        </p:spPr>
      </p:pic>
      <p:pic>
        <p:nvPicPr>
          <p:cNvPr id="89" name="Picture 88">
            <a:extLst>
              <a:ext uri="{FF2B5EF4-FFF2-40B4-BE49-F238E27FC236}">
                <a16:creationId xmlns:a16="http://schemas.microsoft.com/office/drawing/2014/main" id="{69B9CEFA-7AA1-9246-BBAD-DC4382470158}"/>
              </a:ext>
            </a:extLst>
          </p:cNvPr>
          <p:cNvPicPr>
            <a:picLocks noChangeAspect="1"/>
          </p:cNvPicPr>
          <p:nvPr/>
        </p:nvPicPr>
        <p:blipFill>
          <a:blip r:embed="rId3">
            <a:alphaModFix amt="59000"/>
          </a:blip>
          <a:stretch>
            <a:fillRect/>
          </a:stretch>
        </p:blipFill>
        <p:spPr>
          <a:xfrm>
            <a:off x="779595" y="1831042"/>
            <a:ext cx="956733" cy="956733"/>
          </a:xfrm>
          <a:prstGeom prst="rect">
            <a:avLst/>
          </a:prstGeom>
        </p:spPr>
      </p:pic>
      <p:pic>
        <p:nvPicPr>
          <p:cNvPr id="90" name="Picture 89">
            <a:extLst>
              <a:ext uri="{FF2B5EF4-FFF2-40B4-BE49-F238E27FC236}">
                <a16:creationId xmlns:a16="http://schemas.microsoft.com/office/drawing/2014/main" id="{694E9D93-0F57-B44E-90F5-4F6BF31F17D8}"/>
              </a:ext>
            </a:extLst>
          </p:cNvPr>
          <p:cNvPicPr>
            <a:picLocks noChangeAspect="1"/>
          </p:cNvPicPr>
          <p:nvPr/>
        </p:nvPicPr>
        <p:blipFill>
          <a:blip r:embed="rId3">
            <a:alphaModFix amt="70000"/>
          </a:blip>
          <a:stretch>
            <a:fillRect/>
          </a:stretch>
        </p:blipFill>
        <p:spPr>
          <a:xfrm>
            <a:off x="779595" y="5189818"/>
            <a:ext cx="956733" cy="956733"/>
          </a:xfrm>
          <a:prstGeom prst="rect">
            <a:avLst/>
          </a:prstGeom>
        </p:spPr>
      </p:pic>
      <p:pic>
        <p:nvPicPr>
          <p:cNvPr id="91" name="Picture 90">
            <a:extLst>
              <a:ext uri="{FF2B5EF4-FFF2-40B4-BE49-F238E27FC236}">
                <a16:creationId xmlns:a16="http://schemas.microsoft.com/office/drawing/2014/main" id="{EDDACF53-261E-C944-A6BA-1E627612B473}"/>
              </a:ext>
            </a:extLst>
          </p:cNvPr>
          <p:cNvPicPr>
            <a:picLocks noChangeAspect="1"/>
          </p:cNvPicPr>
          <p:nvPr/>
        </p:nvPicPr>
        <p:blipFill>
          <a:blip r:embed="rId3">
            <a:alphaModFix amt="19000"/>
          </a:blip>
          <a:stretch>
            <a:fillRect/>
          </a:stretch>
        </p:blipFill>
        <p:spPr>
          <a:xfrm>
            <a:off x="779595" y="-408142"/>
            <a:ext cx="956733" cy="956733"/>
          </a:xfrm>
          <a:prstGeom prst="rect">
            <a:avLst/>
          </a:prstGeom>
        </p:spPr>
      </p:pic>
      <p:pic>
        <p:nvPicPr>
          <p:cNvPr id="92" name="Picture 91">
            <a:extLst>
              <a:ext uri="{FF2B5EF4-FFF2-40B4-BE49-F238E27FC236}">
                <a16:creationId xmlns:a16="http://schemas.microsoft.com/office/drawing/2014/main" id="{1EF54C45-E11A-4842-80B4-4E109A993554}"/>
              </a:ext>
            </a:extLst>
          </p:cNvPr>
          <p:cNvPicPr>
            <a:picLocks noChangeAspect="1"/>
          </p:cNvPicPr>
          <p:nvPr/>
        </p:nvPicPr>
        <p:blipFill>
          <a:blip r:embed="rId3">
            <a:alphaModFix amt="53000"/>
          </a:blip>
          <a:stretch>
            <a:fillRect/>
          </a:stretch>
        </p:blipFill>
        <p:spPr>
          <a:xfrm>
            <a:off x="779595" y="6310342"/>
            <a:ext cx="956733" cy="956733"/>
          </a:xfrm>
          <a:prstGeom prst="rect">
            <a:avLst/>
          </a:prstGeom>
        </p:spPr>
      </p:pic>
      <p:pic>
        <p:nvPicPr>
          <p:cNvPr id="93" name="Picture 92">
            <a:extLst>
              <a:ext uri="{FF2B5EF4-FFF2-40B4-BE49-F238E27FC236}">
                <a16:creationId xmlns:a16="http://schemas.microsoft.com/office/drawing/2014/main" id="{F027597C-F821-634A-AD7B-BAE74ECB9A2F}"/>
              </a:ext>
            </a:extLst>
          </p:cNvPr>
          <p:cNvPicPr>
            <a:picLocks noChangeAspect="1"/>
          </p:cNvPicPr>
          <p:nvPr/>
        </p:nvPicPr>
        <p:blipFill>
          <a:blip r:embed="rId3">
            <a:alphaModFix amt="39000"/>
          </a:blip>
          <a:stretch>
            <a:fillRect/>
          </a:stretch>
        </p:blipFill>
        <p:spPr>
          <a:xfrm>
            <a:off x="4617110" y="2950634"/>
            <a:ext cx="956733" cy="956733"/>
          </a:xfrm>
          <a:prstGeom prst="rect">
            <a:avLst/>
          </a:prstGeom>
        </p:spPr>
      </p:pic>
      <p:pic>
        <p:nvPicPr>
          <p:cNvPr id="94" name="Picture 93">
            <a:extLst>
              <a:ext uri="{FF2B5EF4-FFF2-40B4-BE49-F238E27FC236}">
                <a16:creationId xmlns:a16="http://schemas.microsoft.com/office/drawing/2014/main" id="{1BA95CCA-64CB-E84D-981C-B532C2CC3FD0}"/>
              </a:ext>
            </a:extLst>
          </p:cNvPr>
          <p:cNvPicPr>
            <a:picLocks noChangeAspect="1"/>
          </p:cNvPicPr>
          <p:nvPr/>
        </p:nvPicPr>
        <p:blipFill>
          <a:blip r:embed="rId3">
            <a:alphaModFix amt="45000"/>
          </a:blip>
          <a:stretch>
            <a:fillRect/>
          </a:stretch>
        </p:blipFill>
        <p:spPr>
          <a:xfrm>
            <a:off x="4617110" y="4070226"/>
            <a:ext cx="956733" cy="956733"/>
          </a:xfrm>
          <a:prstGeom prst="rect">
            <a:avLst/>
          </a:prstGeom>
        </p:spPr>
      </p:pic>
      <p:pic>
        <p:nvPicPr>
          <p:cNvPr id="95" name="Picture 94">
            <a:extLst>
              <a:ext uri="{FF2B5EF4-FFF2-40B4-BE49-F238E27FC236}">
                <a16:creationId xmlns:a16="http://schemas.microsoft.com/office/drawing/2014/main" id="{8F148C33-6D63-6447-94AE-A2A65385FECA}"/>
              </a:ext>
            </a:extLst>
          </p:cNvPr>
          <p:cNvPicPr>
            <a:picLocks noChangeAspect="1"/>
          </p:cNvPicPr>
          <p:nvPr/>
        </p:nvPicPr>
        <p:blipFill>
          <a:blip r:embed="rId3">
            <a:alphaModFix amt="53000"/>
          </a:blip>
          <a:stretch>
            <a:fillRect/>
          </a:stretch>
        </p:blipFill>
        <p:spPr>
          <a:xfrm>
            <a:off x="4617110" y="711450"/>
            <a:ext cx="956733" cy="956733"/>
          </a:xfrm>
          <a:prstGeom prst="rect">
            <a:avLst/>
          </a:prstGeom>
        </p:spPr>
      </p:pic>
      <p:pic>
        <p:nvPicPr>
          <p:cNvPr id="96" name="Picture 95">
            <a:extLst>
              <a:ext uri="{FF2B5EF4-FFF2-40B4-BE49-F238E27FC236}">
                <a16:creationId xmlns:a16="http://schemas.microsoft.com/office/drawing/2014/main" id="{952A310E-2332-7C49-B4CC-D76373F9BEA7}"/>
              </a:ext>
            </a:extLst>
          </p:cNvPr>
          <p:cNvPicPr>
            <a:picLocks noChangeAspect="1"/>
          </p:cNvPicPr>
          <p:nvPr/>
        </p:nvPicPr>
        <p:blipFill>
          <a:blip r:embed="rId3">
            <a:alphaModFix amt="28000"/>
          </a:blip>
          <a:stretch>
            <a:fillRect/>
          </a:stretch>
        </p:blipFill>
        <p:spPr>
          <a:xfrm>
            <a:off x="4617110" y="1831042"/>
            <a:ext cx="956733" cy="956733"/>
          </a:xfrm>
          <a:prstGeom prst="rect">
            <a:avLst/>
          </a:prstGeom>
        </p:spPr>
      </p:pic>
      <p:pic>
        <p:nvPicPr>
          <p:cNvPr id="97" name="Picture 96">
            <a:extLst>
              <a:ext uri="{FF2B5EF4-FFF2-40B4-BE49-F238E27FC236}">
                <a16:creationId xmlns:a16="http://schemas.microsoft.com/office/drawing/2014/main" id="{85BFF290-0561-E344-B269-0D8912C0977F}"/>
              </a:ext>
            </a:extLst>
          </p:cNvPr>
          <p:cNvPicPr>
            <a:picLocks noChangeAspect="1"/>
          </p:cNvPicPr>
          <p:nvPr/>
        </p:nvPicPr>
        <p:blipFill>
          <a:blip r:embed="rId3">
            <a:alphaModFix amt="70000"/>
          </a:blip>
          <a:stretch>
            <a:fillRect/>
          </a:stretch>
        </p:blipFill>
        <p:spPr>
          <a:xfrm>
            <a:off x="4617110" y="5189818"/>
            <a:ext cx="956733" cy="956733"/>
          </a:xfrm>
          <a:prstGeom prst="rect">
            <a:avLst/>
          </a:prstGeom>
        </p:spPr>
      </p:pic>
      <p:pic>
        <p:nvPicPr>
          <p:cNvPr id="98" name="Picture 97">
            <a:extLst>
              <a:ext uri="{FF2B5EF4-FFF2-40B4-BE49-F238E27FC236}">
                <a16:creationId xmlns:a16="http://schemas.microsoft.com/office/drawing/2014/main" id="{4F82C5A3-26D3-7A4F-8A03-54ED1DADBD06}"/>
              </a:ext>
            </a:extLst>
          </p:cNvPr>
          <p:cNvPicPr>
            <a:picLocks noChangeAspect="1"/>
          </p:cNvPicPr>
          <p:nvPr/>
        </p:nvPicPr>
        <p:blipFill>
          <a:blip r:embed="rId3">
            <a:alphaModFix amt="19000"/>
          </a:blip>
          <a:stretch>
            <a:fillRect/>
          </a:stretch>
        </p:blipFill>
        <p:spPr>
          <a:xfrm>
            <a:off x="4617110" y="-408142"/>
            <a:ext cx="956733" cy="956733"/>
          </a:xfrm>
          <a:prstGeom prst="rect">
            <a:avLst/>
          </a:prstGeom>
        </p:spPr>
      </p:pic>
      <p:pic>
        <p:nvPicPr>
          <p:cNvPr id="99" name="Picture 98">
            <a:extLst>
              <a:ext uri="{FF2B5EF4-FFF2-40B4-BE49-F238E27FC236}">
                <a16:creationId xmlns:a16="http://schemas.microsoft.com/office/drawing/2014/main" id="{35826E64-DBE6-1141-9A9B-949BDCD6BA98}"/>
              </a:ext>
            </a:extLst>
          </p:cNvPr>
          <p:cNvPicPr>
            <a:picLocks noChangeAspect="1"/>
          </p:cNvPicPr>
          <p:nvPr/>
        </p:nvPicPr>
        <p:blipFill>
          <a:blip r:embed="rId3">
            <a:alphaModFix amt="53000"/>
          </a:blip>
          <a:stretch>
            <a:fillRect/>
          </a:stretch>
        </p:blipFill>
        <p:spPr>
          <a:xfrm>
            <a:off x="4617110" y="6310342"/>
            <a:ext cx="956733" cy="956733"/>
          </a:xfrm>
          <a:prstGeom prst="rect">
            <a:avLst/>
          </a:prstGeom>
        </p:spPr>
      </p:pic>
      <p:pic>
        <p:nvPicPr>
          <p:cNvPr id="100" name="Picture 99">
            <a:extLst>
              <a:ext uri="{FF2B5EF4-FFF2-40B4-BE49-F238E27FC236}">
                <a16:creationId xmlns:a16="http://schemas.microsoft.com/office/drawing/2014/main" id="{FF4590A1-B8FC-9B44-A042-8EE7F951206A}"/>
              </a:ext>
            </a:extLst>
          </p:cNvPr>
          <p:cNvPicPr>
            <a:picLocks noChangeAspect="1"/>
          </p:cNvPicPr>
          <p:nvPr/>
        </p:nvPicPr>
        <p:blipFill>
          <a:blip r:embed="rId3">
            <a:alphaModFix amt="27000"/>
          </a:blip>
          <a:stretch>
            <a:fillRect/>
          </a:stretch>
        </p:blipFill>
        <p:spPr>
          <a:xfrm>
            <a:off x="-499929" y="2950634"/>
            <a:ext cx="956733" cy="956733"/>
          </a:xfrm>
          <a:prstGeom prst="rect">
            <a:avLst/>
          </a:prstGeom>
        </p:spPr>
      </p:pic>
      <p:pic>
        <p:nvPicPr>
          <p:cNvPr id="101" name="Picture 100">
            <a:extLst>
              <a:ext uri="{FF2B5EF4-FFF2-40B4-BE49-F238E27FC236}">
                <a16:creationId xmlns:a16="http://schemas.microsoft.com/office/drawing/2014/main" id="{FE1B6438-F163-8443-80D6-C830FFC82627}"/>
              </a:ext>
            </a:extLst>
          </p:cNvPr>
          <p:cNvPicPr>
            <a:picLocks noChangeAspect="1"/>
          </p:cNvPicPr>
          <p:nvPr/>
        </p:nvPicPr>
        <p:blipFill>
          <a:blip r:embed="rId3">
            <a:alphaModFix amt="45000"/>
          </a:blip>
          <a:stretch>
            <a:fillRect/>
          </a:stretch>
        </p:blipFill>
        <p:spPr>
          <a:xfrm>
            <a:off x="-499929" y="4070226"/>
            <a:ext cx="956733" cy="956733"/>
          </a:xfrm>
          <a:prstGeom prst="rect">
            <a:avLst/>
          </a:prstGeom>
        </p:spPr>
      </p:pic>
      <p:pic>
        <p:nvPicPr>
          <p:cNvPr id="102" name="Picture 101">
            <a:extLst>
              <a:ext uri="{FF2B5EF4-FFF2-40B4-BE49-F238E27FC236}">
                <a16:creationId xmlns:a16="http://schemas.microsoft.com/office/drawing/2014/main" id="{87FF7110-16A5-2C4F-BA42-3CD5D3C4A05D}"/>
              </a:ext>
            </a:extLst>
          </p:cNvPr>
          <p:cNvPicPr>
            <a:picLocks noChangeAspect="1"/>
          </p:cNvPicPr>
          <p:nvPr/>
        </p:nvPicPr>
        <p:blipFill>
          <a:blip r:embed="rId3">
            <a:alphaModFix amt="32000"/>
          </a:blip>
          <a:stretch>
            <a:fillRect/>
          </a:stretch>
        </p:blipFill>
        <p:spPr>
          <a:xfrm>
            <a:off x="-499929" y="711450"/>
            <a:ext cx="956733" cy="956733"/>
          </a:xfrm>
          <a:prstGeom prst="rect">
            <a:avLst/>
          </a:prstGeom>
        </p:spPr>
      </p:pic>
      <p:pic>
        <p:nvPicPr>
          <p:cNvPr id="103" name="Picture 102">
            <a:extLst>
              <a:ext uri="{FF2B5EF4-FFF2-40B4-BE49-F238E27FC236}">
                <a16:creationId xmlns:a16="http://schemas.microsoft.com/office/drawing/2014/main" id="{C17131AE-DD9B-8040-9811-57C98358289E}"/>
              </a:ext>
            </a:extLst>
          </p:cNvPr>
          <p:cNvPicPr>
            <a:picLocks noChangeAspect="1"/>
          </p:cNvPicPr>
          <p:nvPr/>
        </p:nvPicPr>
        <p:blipFill>
          <a:blip r:embed="rId3">
            <a:alphaModFix amt="59000"/>
          </a:blip>
          <a:stretch>
            <a:fillRect/>
          </a:stretch>
        </p:blipFill>
        <p:spPr>
          <a:xfrm>
            <a:off x="-499929" y="1831042"/>
            <a:ext cx="956733" cy="956733"/>
          </a:xfrm>
          <a:prstGeom prst="rect">
            <a:avLst/>
          </a:prstGeom>
        </p:spPr>
      </p:pic>
      <p:pic>
        <p:nvPicPr>
          <p:cNvPr id="104" name="Picture 103">
            <a:extLst>
              <a:ext uri="{FF2B5EF4-FFF2-40B4-BE49-F238E27FC236}">
                <a16:creationId xmlns:a16="http://schemas.microsoft.com/office/drawing/2014/main" id="{ECAF8525-2697-5742-8D94-AB51BDA9C80F}"/>
              </a:ext>
            </a:extLst>
          </p:cNvPr>
          <p:cNvPicPr>
            <a:picLocks noChangeAspect="1"/>
          </p:cNvPicPr>
          <p:nvPr/>
        </p:nvPicPr>
        <p:blipFill>
          <a:blip r:embed="rId3">
            <a:alphaModFix amt="70000"/>
          </a:blip>
          <a:stretch>
            <a:fillRect/>
          </a:stretch>
        </p:blipFill>
        <p:spPr>
          <a:xfrm>
            <a:off x="-499929" y="5189818"/>
            <a:ext cx="956733" cy="956733"/>
          </a:xfrm>
          <a:prstGeom prst="rect">
            <a:avLst/>
          </a:prstGeom>
        </p:spPr>
      </p:pic>
      <p:pic>
        <p:nvPicPr>
          <p:cNvPr id="105" name="Picture 104">
            <a:extLst>
              <a:ext uri="{FF2B5EF4-FFF2-40B4-BE49-F238E27FC236}">
                <a16:creationId xmlns:a16="http://schemas.microsoft.com/office/drawing/2014/main" id="{4224589E-69FD-EF4F-A18A-E3F891CF9A7C}"/>
              </a:ext>
            </a:extLst>
          </p:cNvPr>
          <p:cNvPicPr>
            <a:picLocks noChangeAspect="1"/>
          </p:cNvPicPr>
          <p:nvPr/>
        </p:nvPicPr>
        <p:blipFill>
          <a:blip r:embed="rId3">
            <a:alphaModFix amt="19000"/>
          </a:blip>
          <a:stretch>
            <a:fillRect/>
          </a:stretch>
        </p:blipFill>
        <p:spPr>
          <a:xfrm>
            <a:off x="-499929" y="-408142"/>
            <a:ext cx="956733" cy="956733"/>
          </a:xfrm>
          <a:prstGeom prst="rect">
            <a:avLst/>
          </a:prstGeom>
        </p:spPr>
      </p:pic>
      <p:pic>
        <p:nvPicPr>
          <p:cNvPr id="106" name="Picture 105">
            <a:extLst>
              <a:ext uri="{FF2B5EF4-FFF2-40B4-BE49-F238E27FC236}">
                <a16:creationId xmlns:a16="http://schemas.microsoft.com/office/drawing/2014/main" id="{9AB6D3FD-3EDC-584D-BF2E-A46981EACF4D}"/>
              </a:ext>
            </a:extLst>
          </p:cNvPr>
          <p:cNvPicPr>
            <a:picLocks noChangeAspect="1"/>
          </p:cNvPicPr>
          <p:nvPr/>
        </p:nvPicPr>
        <p:blipFill>
          <a:blip r:embed="rId3">
            <a:alphaModFix amt="53000"/>
          </a:blip>
          <a:stretch>
            <a:fillRect/>
          </a:stretch>
        </p:blipFill>
        <p:spPr>
          <a:xfrm>
            <a:off x="-499929" y="6310342"/>
            <a:ext cx="956733" cy="956733"/>
          </a:xfrm>
          <a:prstGeom prst="rect">
            <a:avLst/>
          </a:prstGeom>
        </p:spPr>
      </p:pic>
      <p:pic>
        <p:nvPicPr>
          <p:cNvPr id="108" name="Picture 107">
            <a:extLst>
              <a:ext uri="{FF2B5EF4-FFF2-40B4-BE49-F238E27FC236}">
                <a16:creationId xmlns:a16="http://schemas.microsoft.com/office/drawing/2014/main" id="{6073A4E5-91A4-1C41-B96B-3406BA3FEA8D}"/>
              </a:ext>
            </a:extLst>
          </p:cNvPr>
          <p:cNvPicPr>
            <a:picLocks noChangeAspect="1"/>
          </p:cNvPicPr>
          <p:nvPr/>
        </p:nvPicPr>
        <p:blipFill>
          <a:blip r:embed="rId4">
            <a:alphaModFix amt="79000"/>
          </a:blip>
          <a:stretch>
            <a:fillRect/>
          </a:stretch>
        </p:blipFill>
        <p:spPr>
          <a:xfrm>
            <a:off x="6541689" y="1180293"/>
            <a:ext cx="2311668" cy="1367303"/>
          </a:xfrm>
          <a:prstGeom prst="rect">
            <a:avLst/>
          </a:prstGeom>
        </p:spPr>
      </p:pic>
      <p:pic>
        <p:nvPicPr>
          <p:cNvPr id="109" name="Picture 108">
            <a:extLst>
              <a:ext uri="{FF2B5EF4-FFF2-40B4-BE49-F238E27FC236}">
                <a16:creationId xmlns:a16="http://schemas.microsoft.com/office/drawing/2014/main" id="{E247E1E6-278F-484C-BCDF-CDE174968F19}"/>
              </a:ext>
            </a:extLst>
          </p:cNvPr>
          <p:cNvPicPr>
            <a:picLocks noChangeAspect="1"/>
          </p:cNvPicPr>
          <p:nvPr/>
        </p:nvPicPr>
        <p:blipFill>
          <a:blip r:embed="rId4">
            <a:alphaModFix amt="40000"/>
          </a:blip>
          <a:stretch>
            <a:fillRect/>
          </a:stretch>
        </p:blipFill>
        <p:spPr>
          <a:xfrm>
            <a:off x="6541689" y="4323041"/>
            <a:ext cx="2311668" cy="1367303"/>
          </a:xfrm>
          <a:prstGeom prst="rect">
            <a:avLst/>
          </a:prstGeom>
        </p:spPr>
      </p:pic>
      <p:pic>
        <p:nvPicPr>
          <p:cNvPr id="110" name="Picture 109">
            <a:extLst>
              <a:ext uri="{FF2B5EF4-FFF2-40B4-BE49-F238E27FC236}">
                <a16:creationId xmlns:a16="http://schemas.microsoft.com/office/drawing/2014/main" id="{71668B00-D701-0346-82D9-8A934B19FC61}"/>
              </a:ext>
            </a:extLst>
          </p:cNvPr>
          <p:cNvPicPr>
            <a:picLocks noChangeAspect="1"/>
          </p:cNvPicPr>
          <p:nvPr/>
        </p:nvPicPr>
        <p:blipFill>
          <a:blip r:embed="rId4">
            <a:alphaModFix amt="67000"/>
          </a:blip>
          <a:stretch>
            <a:fillRect/>
          </a:stretch>
        </p:blipFill>
        <p:spPr>
          <a:xfrm>
            <a:off x="6541689" y="5898839"/>
            <a:ext cx="2311668" cy="1367303"/>
          </a:xfrm>
          <a:prstGeom prst="rect">
            <a:avLst/>
          </a:prstGeom>
        </p:spPr>
      </p:pic>
      <p:pic>
        <p:nvPicPr>
          <p:cNvPr id="111" name="Picture 110">
            <a:extLst>
              <a:ext uri="{FF2B5EF4-FFF2-40B4-BE49-F238E27FC236}">
                <a16:creationId xmlns:a16="http://schemas.microsoft.com/office/drawing/2014/main" id="{556AF4ED-06D2-7C45-94F2-D83315038068}"/>
              </a:ext>
            </a:extLst>
          </p:cNvPr>
          <p:cNvPicPr>
            <a:picLocks noChangeAspect="1"/>
          </p:cNvPicPr>
          <p:nvPr/>
        </p:nvPicPr>
        <p:blipFill>
          <a:blip r:embed="rId4">
            <a:alphaModFix amt="59000"/>
          </a:blip>
          <a:stretch>
            <a:fillRect/>
          </a:stretch>
        </p:blipFill>
        <p:spPr>
          <a:xfrm>
            <a:off x="6541689" y="-391081"/>
            <a:ext cx="2311668" cy="1367303"/>
          </a:xfrm>
          <a:prstGeom prst="rect">
            <a:avLst/>
          </a:prstGeom>
        </p:spPr>
      </p:pic>
      <p:pic>
        <p:nvPicPr>
          <p:cNvPr id="112" name="Picture 111">
            <a:extLst>
              <a:ext uri="{FF2B5EF4-FFF2-40B4-BE49-F238E27FC236}">
                <a16:creationId xmlns:a16="http://schemas.microsoft.com/office/drawing/2014/main" id="{22CE701A-B8B9-3B4A-B9CF-123B4F477FBE}"/>
              </a:ext>
            </a:extLst>
          </p:cNvPr>
          <p:cNvPicPr>
            <a:picLocks noChangeAspect="1"/>
          </p:cNvPicPr>
          <p:nvPr/>
        </p:nvPicPr>
        <p:blipFill>
          <a:blip r:embed="rId4">
            <a:alphaModFix amt="38000"/>
          </a:blip>
          <a:stretch>
            <a:fillRect/>
          </a:stretch>
        </p:blipFill>
        <p:spPr>
          <a:xfrm>
            <a:off x="9061481" y="1815200"/>
            <a:ext cx="2311668" cy="1367303"/>
          </a:xfrm>
          <a:prstGeom prst="rect">
            <a:avLst/>
          </a:prstGeom>
        </p:spPr>
      </p:pic>
      <p:pic>
        <p:nvPicPr>
          <p:cNvPr id="113" name="Picture 112">
            <a:extLst>
              <a:ext uri="{FF2B5EF4-FFF2-40B4-BE49-F238E27FC236}">
                <a16:creationId xmlns:a16="http://schemas.microsoft.com/office/drawing/2014/main" id="{BD97AD94-5E87-2045-94A7-455CF63F0057}"/>
              </a:ext>
            </a:extLst>
          </p:cNvPr>
          <p:cNvPicPr>
            <a:picLocks noChangeAspect="1"/>
          </p:cNvPicPr>
          <p:nvPr/>
        </p:nvPicPr>
        <p:blipFill>
          <a:blip r:embed="rId4">
            <a:alphaModFix amt="55000"/>
          </a:blip>
          <a:stretch>
            <a:fillRect/>
          </a:stretch>
        </p:blipFill>
        <p:spPr>
          <a:xfrm>
            <a:off x="9061481" y="243826"/>
            <a:ext cx="2311668" cy="1367303"/>
          </a:xfrm>
          <a:prstGeom prst="rect">
            <a:avLst/>
          </a:prstGeom>
        </p:spPr>
      </p:pic>
      <p:pic>
        <p:nvPicPr>
          <p:cNvPr id="114" name="Picture 113">
            <a:extLst>
              <a:ext uri="{FF2B5EF4-FFF2-40B4-BE49-F238E27FC236}">
                <a16:creationId xmlns:a16="http://schemas.microsoft.com/office/drawing/2014/main" id="{193297BF-EE46-D74E-9A99-856A74E2E10E}"/>
              </a:ext>
            </a:extLst>
          </p:cNvPr>
          <p:cNvPicPr>
            <a:picLocks noChangeAspect="1"/>
          </p:cNvPicPr>
          <p:nvPr/>
        </p:nvPicPr>
        <p:blipFill>
          <a:blip r:embed="rId4">
            <a:alphaModFix amt="79000"/>
          </a:blip>
          <a:stretch>
            <a:fillRect/>
          </a:stretch>
        </p:blipFill>
        <p:spPr>
          <a:xfrm>
            <a:off x="9061481" y="3386574"/>
            <a:ext cx="2311668" cy="1367303"/>
          </a:xfrm>
          <a:prstGeom prst="rect">
            <a:avLst/>
          </a:prstGeom>
        </p:spPr>
      </p:pic>
      <p:pic>
        <p:nvPicPr>
          <p:cNvPr id="115" name="Picture 114">
            <a:extLst>
              <a:ext uri="{FF2B5EF4-FFF2-40B4-BE49-F238E27FC236}">
                <a16:creationId xmlns:a16="http://schemas.microsoft.com/office/drawing/2014/main" id="{39ACB921-D56B-564E-9DCB-71CEDDF353BF}"/>
              </a:ext>
            </a:extLst>
          </p:cNvPr>
          <p:cNvPicPr>
            <a:picLocks noChangeAspect="1"/>
          </p:cNvPicPr>
          <p:nvPr/>
        </p:nvPicPr>
        <p:blipFill>
          <a:blip r:embed="rId4">
            <a:alphaModFix amt="75000"/>
          </a:blip>
          <a:stretch>
            <a:fillRect/>
          </a:stretch>
        </p:blipFill>
        <p:spPr>
          <a:xfrm>
            <a:off x="9061481" y="4962372"/>
            <a:ext cx="2311668" cy="1367303"/>
          </a:xfrm>
          <a:prstGeom prst="rect">
            <a:avLst/>
          </a:prstGeom>
        </p:spPr>
      </p:pic>
      <p:pic>
        <p:nvPicPr>
          <p:cNvPr id="117" name="Picture 116">
            <a:extLst>
              <a:ext uri="{FF2B5EF4-FFF2-40B4-BE49-F238E27FC236}">
                <a16:creationId xmlns:a16="http://schemas.microsoft.com/office/drawing/2014/main" id="{25F4C8CB-07AF-4249-B10E-2853AB72495E}"/>
              </a:ext>
            </a:extLst>
          </p:cNvPr>
          <p:cNvPicPr>
            <a:picLocks noChangeAspect="1"/>
          </p:cNvPicPr>
          <p:nvPr/>
        </p:nvPicPr>
        <p:blipFill>
          <a:blip r:embed="rId4"/>
          <a:stretch>
            <a:fillRect/>
          </a:stretch>
        </p:blipFill>
        <p:spPr>
          <a:xfrm>
            <a:off x="9061481" y="6538170"/>
            <a:ext cx="2311668" cy="1367303"/>
          </a:xfrm>
          <a:prstGeom prst="rect">
            <a:avLst/>
          </a:prstGeom>
        </p:spPr>
      </p:pic>
      <p:pic>
        <p:nvPicPr>
          <p:cNvPr id="118" name="Picture 117">
            <a:extLst>
              <a:ext uri="{FF2B5EF4-FFF2-40B4-BE49-F238E27FC236}">
                <a16:creationId xmlns:a16="http://schemas.microsoft.com/office/drawing/2014/main" id="{B24E7C68-62A0-5444-92F2-4E9C888EF7FE}"/>
              </a:ext>
            </a:extLst>
          </p:cNvPr>
          <p:cNvPicPr>
            <a:picLocks noChangeAspect="1"/>
          </p:cNvPicPr>
          <p:nvPr/>
        </p:nvPicPr>
        <p:blipFill>
          <a:blip r:embed="rId4">
            <a:alphaModFix amt="73000"/>
          </a:blip>
          <a:stretch>
            <a:fillRect/>
          </a:stretch>
        </p:blipFill>
        <p:spPr>
          <a:xfrm>
            <a:off x="11658728" y="2751667"/>
            <a:ext cx="2311668" cy="1367303"/>
          </a:xfrm>
          <a:prstGeom prst="rect">
            <a:avLst/>
          </a:prstGeom>
        </p:spPr>
      </p:pic>
      <p:pic>
        <p:nvPicPr>
          <p:cNvPr id="119" name="Picture 118">
            <a:extLst>
              <a:ext uri="{FF2B5EF4-FFF2-40B4-BE49-F238E27FC236}">
                <a16:creationId xmlns:a16="http://schemas.microsoft.com/office/drawing/2014/main" id="{F632C6DC-FFBD-0B41-B6B1-8D935B603683}"/>
              </a:ext>
            </a:extLst>
          </p:cNvPr>
          <p:cNvPicPr>
            <a:picLocks noChangeAspect="1"/>
          </p:cNvPicPr>
          <p:nvPr/>
        </p:nvPicPr>
        <p:blipFill>
          <a:blip r:embed="rId4">
            <a:alphaModFix amt="56000"/>
          </a:blip>
          <a:stretch>
            <a:fillRect/>
          </a:stretch>
        </p:blipFill>
        <p:spPr>
          <a:xfrm>
            <a:off x="11658728" y="1180293"/>
            <a:ext cx="2311668" cy="1367303"/>
          </a:xfrm>
          <a:prstGeom prst="rect">
            <a:avLst/>
          </a:prstGeom>
        </p:spPr>
      </p:pic>
      <p:pic>
        <p:nvPicPr>
          <p:cNvPr id="120" name="Picture 119">
            <a:extLst>
              <a:ext uri="{FF2B5EF4-FFF2-40B4-BE49-F238E27FC236}">
                <a16:creationId xmlns:a16="http://schemas.microsoft.com/office/drawing/2014/main" id="{EA8BB297-A79C-AB4E-ADD9-2B16874B69A5}"/>
              </a:ext>
            </a:extLst>
          </p:cNvPr>
          <p:cNvPicPr>
            <a:picLocks noChangeAspect="1"/>
          </p:cNvPicPr>
          <p:nvPr/>
        </p:nvPicPr>
        <p:blipFill>
          <a:blip r:embed="rId4">
            <a:alphaModFix amt="52000"/>
          </a:blip>
          <a:stretch>
            <a:fillRect/>
          </a:stretch>
        </p:blipFill>
        <p:spPr>
          <a:xfrm>
            <a:off x="11658728" y="4323041"/>
            <a:ext cx="2311668" cy="1367303"/>
          </a:xfrm>
          <a:prstGeom prst="rect">
            <a:avLst/>
          </a:prstGeom>
        </p:spPr>
      </p:pic>
      <p:pic>
        <p:nvPicPr>
          <p:cNvPr id="121" name="Picture 120">
            <a:extLst>
              <a:ext uri="{FF2B5EF4-FFF2-40B4-BE49-F238E27FC236}">
                <a16:creationId xmlns:a16="http://schemas.microsoft.com/office/drawing/2014/main" id="{7BE21908-2524-0A4F-9A1C-F80660CE0C6E}"/>
              </a:ext>
            </a:extLst>
          </p:cNvPr>
          <p:cNvPicPr>
            <a:picLocks noChangeAspect="1"/>
          </p:cNvPicPr>
          <p:nvPr/>
        </p:nvPicPr>
        <p:blipFill>
          <a:blip r:embed="rId4"/>
          <a:stretch>
            <a:fillRect/>
          </a:stretch>
        </p:blipFill>
        <p:spPr>
          <a:xfrm>
            <a:off x="11658728" y="5898839"/>
            <a:ext cx="2311668" cy="1367303"/>
          </a:xfrm>
          <a:prstGeom prst="rect">
            <a:avLst/>
          </a:prstGeom>
        </p:spPr>
      </p:pic>
      <p:pic>
        <p:nvPicPr>
          <p:cNvPr id="122" name="Picture 121">
            <a:extLst>
              <a:ext uri="{FF2B5EF4-FFF2-40B4-BE49-F238E27FC236}">
                <a16:creationId xmlns:a16="http://schemas.microsoft.com/office/drawing/2014/main" id="{23D5DA59-BF8A-F043-8565-E3E077A5C1BB}"/>
              </a:ext>
            </a:extLst>
          </p:cNvPr>
          <p:cNvPicPr>
            <a:picLocks noChangeAspect="1"/>
          </p:cNvPicPr>
          <p:nvPr/>
        </p:nvPicPr>
        <p:blipFill>
          <a:blip r:embed="rId4">
            <a:alphaModFix amt="23000"/>
          </a:blip>
          <a:stretch>
            <a:fillRect/>
          </a:stretch>
        </p:blipFill>
        <p:spPr>
          <a:xfrm>
            <a:off x="11658728" y="-391081"/>
            <a:ext cx="2311668" cy="1367303"/>
          </a:xfrm>
          <a:prstGeom prst="rect">
            <a:avLst/>
          </a:prstGeom>
        </p:spPr>
      </p:pic>
    </p:spTree>
    <p:extLst>
      <p:ext uri="{BB962C8B-B14F-4D97-AF65-F5344CB8AC3E}">
        <p14:creationId xmlns:p14="http://schemas.microsoft.com/office/powerpoint/2010/main" val="2561459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565AE"/>
        </a:solidFill>
        <a:effectLst/>
      </p:bgPr>
    </p:bg>
    <p:spTree>
      <p:nvGrpSpPr>
        <p:cNvPr id="1" name=""/>
        <p:cNvGrpSpPr/>
        <p:nvPr/>
      </p:nvGrpSpPr>
      <p:grpSpPr>
        <a:xfrm>
          <a:off x="0" y="0"/>
          <a:ext cx="0" cy="0"/>
          <a:chOff x="0" y="0"/>
          <a:chExt cx="0" cy="0"/>
        </a:xfrm>
      </p:grpSpPr>
      <p:sp>
        <p:nvSpPr>
          <p:cNvPr id="12" name="TextBox 11"/>
          <p:cNvSpPr txBox="1"/>
          <p:nvPr/>
        </p:nvSpPr>
        <p:spPr>
          <a:xfrm>
            <a:off x="812801" y="1261828"/>
            <a:ext cx="3649332" cy="646331"/>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FFFFFF"/>
                </a:solidFill>
                <a:effectLst/>
                <a:uLnTx/>
                <a:uFillTx/>
                <a:latin typeface="BentonSans Light" panose="02000504020000020004" pitchFamily="2" charset="77"/>
                <a:ea typeface="Benton Sans" charset="0"/>
                <a:cs typeface="Benton Sans" charset="0"/>
              </a:rPr>
              <a:t>Cultura</a:t>
            </a:r>
            <a:r>
              <a:rPr kumimoji="0" lang="en-US" sz="4000" b="0" i="0" u="none" strike="noStrike" kern="1200" cap="none" spc="0" normalizeH="0" baseline="0" noProof="0">
                <a:ln>
                  <a:noFill/>
                </a:ln>
                <a:solidFill>
                  <a:srgbClr val="FFFFFF"/>
                </a:solidFill>
                <a:effectLst/>
                <a:uLnTx/>
                <a:uFillTx/>
                <a:latin typeface="BentonSans Light" panose="02000504020000020004" pitchFamily="2" charset="77"/>
                <a:ea typeface="Benton Sans" charset="0"/>
                <a:cs typeface="Benton Sans" charset="0"/>
              </a:rPr>
              <a:t> de </a:t>
            </a:r>
            <a:r>
              <a:rPr kumimoji="0" lang="en-US" sz="4000" b="0" i="0" u="none" strike="noStrike" kern="1200" cap="none" spc="0" normalizeH="0" baseline="0" noProof="0" err="1">
                <a:ln>
                  <a:noFill/>
                </a:ln>
                <a:solidFill>
                  <a:srgbClr val="FFFFFF"/>
                </a:solidFill>
                <a:effectLst/>
                <a:uLnTx/>
                <a:uFillTx/>
                <a:latin typeface="BentonSans Light" panose="02000504020000020004" pitchFamily="2" charset="77"/>
                <a:ea typeface="Benton Sans" charset="0"/>
                <a:cs typeface="Benton Sans" charset="0"/>
              </a:rPr>
              <a:t>Datos</a:t>
            </a:r>
            <a:endParaRPr kumimoji="0" lang="en-US" sz="4000" b="0" i="0" u="none" strike="noStrike" kern="1200" cap="none" spc="0" normalizeH="0" baseline="0" noProof="0">
              <a:ln>
                <a:noFill/>
              </a:ln>
              <a:solidFill>
                <a:srgbClr val="FFFFFF"/>
              </a:solidFill>
              <a:effectLst/>
              <a:uLnTx/>
              <a:uFillTx/>
              <a:latin typeface="BentonSans Light" panose="02000504020000020004" pitchFamily="2" charset="77"/>
              <a:ea typeface="+mn-ea"/>
              <a:cs typeface="BentonSans Light"/>
            </a:endParaRPr>
          </a:p>
        </p:txBody>
      </p:sp>
      <p:grpSp>
        <p:nvGrpSpPr>
          <p:cNvPr id="8" name="Group 7">
            <a:extLst>
              <a:ext uri="{FF2B5EF4-FFF2-40B4-BE49-F238E27FC236}">
                <a16:creationId xmlns:a16="http://schemas.microsoft.com/office/drawing/2014/main" id="{00A4D12C-0928-C74D-BE09-691077EB82C3}"/>
              </a:ext>
            </a:extLst>
          </p:cNvPr>
          <p:cNvGrpSpPr/>
          <p:nvPr/>
        </p:nvGrpSpPr>
        <p:grpSpPr>
          <a:xfrm>
            <a:off x="960131" y="2090839"/>
            <a:ext cx="10271738" cy="3266291"/>
            <a:chOff x="951758" y="2090839"/>
            <a:chExt cx="10271738" cy="3266291"/>
          </a:xfrm>
        </p:grpSpPr>
        <p:pic>
          <p:nvPicPr>
            <p:cNvPr id="3" name="Picture 2">
              <a:extLst>
                <a:ext uri="{FF2B5EF4-FFF2-40B4-BE49-F238E27FC236}">
                  <a16:creationId xmlns:a16="http://schemas.microsoft.com/office/drawing/2014/main" id="{CB0B31E2-C8ED-9742-A93C-BD18FFF1BFBD}"/>
                </a:ext>
              </a:extLst>
            </p:cNvPr>
            <p:cNvPicPr>
              <a:picLocks noChangeAspect="1"/>
            </p:cNvPicPr>
            <p:nvPr/>
          </p:nvPicPr>
          <p:blipFill>
            <a:blip r:embed="rId3"/>
            <a:stretch>
              <a:fillRect/>
            </a:stretch>
          </p:blipFill>
          <p:spPr>
            <a:xfrm>
              <a:off x="951758" y="3439095"/>
              <a:ext cx="2623633" cy="569779"/>
            </a:xfrm>
            <a:prstGeom prst="rect">
              <a:avLst/>
            </a:prstGeom>
          </p:spPr>
        </p:pic>
        <p:pic>
          <p:nvPicPr>
            <p:cNvPr id="4" name="Picture 3">
              <a:extLst>
                <a:ext uri="{FF2B5EF4-FFF2-40B4-BE49-F238E27FC236}">
                  <a16:creationId xmlns:a16="http://schemas.microsoft.com/office/drawing/2014/main" id="{48C1A372-74C8-B548-877D-3A467231A397}"/>
                </a:ext>
              </a:extLst>
            </p:cNvPr>
            <p:cNvPicPr>
              <a:picLocks noChangeAspect="1"/>
            </p:cNvPicPr>
            <p:nvPr/>
          </p:nvPicPr>
          <p:blipFill>
            <a:blip r:embed="rId4"/>
            <a:stretch>
              <a:fillRect/>
            </a:stretch>
          </p:blipFill>
          <p:spPr>
            <a:xfrm>
              <a:off x="4245783" y="2167030"/>
              <a:ext cx="3127158" cy="3113908"/>
            </a:xfrm>
            <a:prstGeom prst="rect">
              <a:avLst/>
            </a:prstGeom>
          </p:spPr>
        </p:pic>
        <p:pic>
          <p:nvPicPr>
            <p:cNvPr id="7" name="Picture 6">
              <a:extLst>
                <a:ext uri="{FF2B5EF4-FFF2-40B4-BE49-F238E27FC236}">
                  <a16:creationId xmlns:a16="http://schemas.microsoft.com/office/drawing/2014/main" id="{87D1A7F1-CE44-DA45-B979-D6D404C9E7F9}"/>
                </a:ext>
              </a:extLst>
            </p:cNvPr>
            <p:cNvPicPr>
              <a:picLocks noChangeAspect="1"/>
            </p:cNvPicPr>
            <p:nvPr/>
          </p:nvPicPr>
          <p:blipFill>
            <a:blip r:embed="rId5"/>
            <a:stretch>
              <a:fillRect/>
            </a:stretch>
          </p:blipFill>
          <p:spPr>
            <a:xfrm>
              <a:off x="8043334" y="2090839"/>
              <a:ext cx="3180162" cy="3266291"/>
            </a:xfrm>
            <a:prstGeom prst="rect">
              <a:avLst/>
            </a:prstGeom>
          </p:spPr>
        </p:pic>
      </p:grpSp>
      <p:pic>
        <p:nvPicPr>
          <p:cNvPr id="9" name="Picture 8">
            <a:extLst>
              <a:ext uri="{FF2B5EF4-FFF2-40B4-BE49-F238E27FC236}">
                <a16:creationId xmlns:a16="http://schemas.microsoft.com/office/drawing/2014/main" id="{7102B1C9-65E4-0949-A35F-C68C74233D41}"/>
              </a:ext>
            </a:extLst>
          </p:cNvPr>
          <p:cNvPicPr>
            <a:picLocks noChangeAspect="1"/>
          </p:cNvPicPr>
          <p:nvPr/>
        </p:nvPicPr>
        <p:blipFill>
          <a:blip r:embed="rId6">
            <a:alphaModFix amt="39000"/>
          </a:blip>
          <a:stretch>
            <a:fillRect/>
          </a:stretch>
        </p:blipFill>
        <p:spPr>
          <a:xfrm>
            <a:off x="8051706" y="1786699"/>
            <a:ext cx="708856" cy="419273"/>
          </a:xfrm>
          <a:prstGeom prst="rect">
            <a:avLst/>
          </a:prstGeom>
        </p:spPr>
      </p:pic>
      <p:pic>
        <p:nvPicPr>
          <p:cNvPr id="10" name="Picture 9">
            <a:extLst>
              <a:ext uri="{FF2B5EF4-FFF2-40B4-BE49-F238E27FC236}">
                <a16:creationId xmlns:a16="http://schemas.microsoft.com/office/drawing/2014/main" id="{1B44410B-778A-BD47-921B-72E9C0EFA99B}"/>
              </a:ext>
            </a:extLst>
          </p:cNvPr>
          <p:cNvPicPr>
            <a:picLocks noChangeAspect="1"/>
          </p:cNvPicPr>
          <p:nvPr/>
        </p:nvPicPr>
        <p:blipFill>
          <a:blip r:embed="rId6">
            <a:alphaModFix amt="39000"/>
          </a:blip>
          <a:stretch>
            <a:fillRect/>
          </a:stretch>
        </p:blipFill>
        <p:spPr>
          <a:xfrm>
            <a:off x="10486067" y="1774870"/>
            <a:ext cx="708856" cy="419273"/>
          </a:xfrm>
          <a:prstGeom prst="rect">
            <a:avLst/>
          </a:prstGeom>
        </p:spPr>
      </p:pic>
      <p:pic>
        <p:nvPicPr>
          <p:cNvPr id="11" name="Picture 10">
            <a:extLst>
              <a:ext uri="{FF2B5EF4-FFF2-40B4-BE49-F238E27FC236}">
                <a16:creationId xmlns:a16="http://schemas.microsoft.com/office/drawing/2014/main" id="{57637A8C-AFDC-9448-AC55-C4148AA3F82F}"/>
              </a:ext>
            </a:extLst>
          </p:cNvPr>
          <p:cNvPicPr>
            <a:picLocks noChangeAspect="1"/>
          </p:cNvPicPr>
          <p:nvPr/>
        </p:nvPicPr>
        <p:blipFill>
          <a:blip r:embed="rId6">
            <a:alphaModFix amt="39000"/>
          </a:blip>
          <a:stretch>
            <a:fillRect/>
          </a:stretch>
        </p:blipFill>
        <p:spPr>
          <a:xfrm>
            <a:off x="8148687" y="5071301"/>
            <a:ext cx="708856" cy="419273"/>
          </a:xfrm>
          <a:prstGeom prst="rect">
            <a:avLst/>
          </a:prstGeom>
        </p:spPr>
      </p:pic>
      <p:pic>
        <p:nvPicPr>
          <p:cNvPr id="14" name="Picture 13">
            <a:extLst>
              <a:ext uri="{FF2B5EF4-FFF2-40B4-BE49-F238E27FC236}">
                <a16:creationId xmlns:a16="http://schemas.microsoft.com/office/drawing/2014/main" id="{75037B89-3584-B048-B10D-91B82EC52FB6}"/>
              </a:ext>
            </a:extLst>
          </p:cNvPr>
          <p:cNvPicPr>
            <a:picLocks noChangeAspect="1"/>
          </p:cNvPicPr>
          <p:nvPr/>
        </p:nvPicPr>
        <p:blipFill>
          <a:blip r:embed="rId6">
            <a:alphaModFix amt="39000"/>
          </a:blip>
          <a:stretch>
            <a:fillRect/>
          </a:stretch>
        </p:blipFill>
        <p:spPr>
          <a:xfrm>
            <a:off x="11231869" y="3408507"/>
            <a:ext cx="708856" cy="419273"/>
          </a:xfrm>
          <a:prstGeom prst="rect">
            <a:avLst/>
          </a:prstGeom>
        </p:spPr>
      </p:pic>
      <p:pic>
        <p:nvPicPr>
          <p:cNvPr id="15" name="Picture 14">
            <a:extLst>
              <a:ext uri="{FF2B5EF4-FFF2-40B4-BE49-F238E27FC236}">
                <a16:creationId xmlns:a16="http://schemas.microsoft.com/office/drawing/2014/main" id="{D84C9F5A-0776-0D4D-81E6-1382EE4139EA}"/>
              </a:ext>
            </a:extLst>
          </p:cNvPr>
          <p:cNvPicPr>
            <a:picLocks noChangeAspect="1"/>
          </p:cNvPicPr>
          <p:nvPr/>
        </p:nvPicPr>
        <p:blipFill>
          <a:blip r:embed="rId6">
            <a:alphaModFix amt="39000"/>
          </a:blip>
          <a:stretch>
            <a:fillRect/>
          </a:stretch>
        </p:blipFill>
        <p:spPr>
          <a:xfrm>
            <a:off x="1998859" y="5071300"/>
            <a:ext cx="708856" cy="419273"/>
          </a:xfrm>
          <a:prstGeom prst="rect">
            <a:avLst/>
          </a:prstGeom>
        </p:spPr>
      </p:pic>
      <p:pic>
        <p:nvPicPr>
          <p:cNvPr id="16" name="Picture 15">
            <a:extLst>
              <a:ext uri="{FF2B5EF4-FFF2-40B4-BE49-F238E27FC236}">
                <a16:creationId xmlns:a16="http://schemas.microsoft.com/office/drawing/2014/main" id="{FFFBAC7A-36B4-5A48-A962-ED6B7C0C29F7}"/>
              </a:ext>
            </a:extLst>
          </p:cNvPr>
          <p:cNvPicPr>
            <a:picLocks noChangeAspect="1"/>
          </p:cNvPicPr>
          <p:nvPr/>
        </p:nvPicPr>
        <p:blipFill>
          <a:blip r:embed="rId6">
            <a:alphaModFix amt="39000"/>
          </a:blip>
          <a:stretch>
            <a:fillRect/>
          </a:stretch>
        </p:blipFill>
        <p:spPr>
          <a:xfrm>
            <a:off x="5387144" y="3514347"/>
            <a:ext cx="708856" cy="419273"/>
          </a:xfrm>
          <a:prstGeom prst="rect">
            <a:avLst/>
          </a:prstGeom>
        </p:spPr>
      </p:pic>
      <p:pic>
        <p:nvPicPr>
          <p:cNvPr id="17" name="Picture 16">
            <a:extLst>
              <a:ext uri="{FF2B5EF4-FFF2-40B4-BE49-F238E27FC236}">
                <a16:creationId xmlns:a16="http://schemas.microsoft.com/office/drawing/2014/main" id="{67B32F4F-D4F1-0842-BA94-B6436DD13185}"/>
              </a:ext>
            </a:extLst>
          </p:cNvPr>
          <p:cNvPicPr>
            <a:picLocks noChangeAspect="1"/>
          </p:cNvPicPr>
          <p:nvPr/>
        </p:nvPicPr>
        <p:blipFill>
          <a:blip r:embed="rId6">
            <a:alphaModFix amt="39000"/>
          </a:blip>
          <a:stretch>
            <a:fillRect/>
          </a:stretch>
        </p:blipFill>
        <p:spPr>
          <a:xfrm>
            <a:off x="10170343" y="5042144"/>
            <a:ext cx="708856" cy="419273"/>
          </a:xfrm>
          <a:prstGeom prst="rect">
            <a:avLst/>
          </a:prstGeom>
        </p:spPr>
      </p:pic>
      <p:pic>
        <p:nvPicPr>
          <p:cNvPr id="18" name="Picture 17">
            <a:extLst>
              <a:ext uri="{FF2B5EF4-FFF2-40B4-BE49-F238E27FC236}">
                <a16:creationId xmlns:a16="http://schemas.microsoft.com/office/drawing/2014/main" id="{0D0DF41D-1D61-064E-BF1C-30FFB771A7E8}"/>
              </a:ext>
            </a:extLst>
          </p:cNvPr>
          <p:cNvPicPr>
            <a:picLocks noChangeAspect="1"/>
          </p:cNvPicPr>
          <p:nvPr/>
        </p:nvPicPr>
        <p:blipFill>
          <a:blip r:embed="rId6">
            <a:alphaModFix amt="39000"/>
          </a:blip>
          <a:stretch>
            <a:fillRect/>
          </a:stretch>
        </p:blipFill>
        <p:spPr>
          <a:xfrm>
            <a:off x="7228988" y="3429000"/>
            <a:ext cx="708856" cy="419273"/>
          </a:xfrm>
          <a:prstGeom prst="rect">
            <a:avLst/>
          </a:prstGeom>
        </p:spPr>
      </p:pic>
      <p:pic>
        <p:nvPicPr>
          <p:cNvPr id="19" name="Picture 18">
            <a:extLst>
              <a:ext uri="{FF2B5EF4-FFF2-40B4-BE49-F238E27FC236}">
                <a16:creationId xmlns:a16="http://schemas.microsoft.com/office/drawing/2014/main" id="{5F062682-B30B-0642-80DB-91C9267A1397}"/>
              </a:ext>
            </a:extLst>
          </p:cNvPr>
          <p:cNvPicPr>
            <a:picLocks noChangeAspect="1"/>
          </p:cNvPicPr>
          <p:nvPr/>
        </p:nvPicPr>
        <p:blipFill>
          <a:blip r:embed="rId6">
            <a:alphaModFix amt="39000"/>
          </a:blip>
          <a:stretch>
            <a:fillRect/>
          </a:stretch>
        </p:blipFill>
        <p:spPr>
          <a:xfrm>
            <a:off x="6916653" y="2469626"/>
            <a:ext cx="708856" cy="419273"/>
          </a:xfrm>
          <a:prstGeom prst="rect">
            <a:avLst/>
          </a:prstGeom>
        </p:spPr>
      </p:pic>
      <p:pic>
        <p:nvPicPr>
          <p:cNvPr id="21" name="Picture 20">
            <a:extLst>
              <a:ext uri="{FF2B5EF4-FFF2-40B4-BE49-F238E27FC236}">
                <a16:creationId xmlns:a16="http://schemas.microsoft.com/office/drawing/2014/main" id="{B46EFCE5-FBE9-DB4E-85DB-0120D0F33D18}"/>
              </a:ext>
            </a:extLst>
          </p:cNvPr>
          <p:cNvPicPr>
            <a:picLocks noChangeAspect="1"/>
          </p:cNvPicPr>
          <p:nvPr/>
        </p:nvPicPr>
        <p:blipFill>
          <a:blip r:embed="rId6">
            <a:alphaModFix amt="39000"/>
          </a:blip>
          <a:stretch>
            <a:fillRect/>
          </a:stretch>
        </p:blipFill>
        <p:spPr>
          <a:xfrm>
            <a:off x="3545300" y="4344709"/>
            <a:ext cx="708856" cy="419273"/>
          </a:xfrm>
          <a:prstGeom prst="rect">
            <a:avLst/>
          </a:prstGeom>
        </p:spPr>
      </p:pic>
      <p:pic>
        <p:nvPicPr>
          <p:cNvPr id="22" name="Picture 21">
            <a:extLst>
              <a:ext uri="{FF2B5EF4-FFF2-40B4-BE49-F238E27FC236}">
                <a16:creationId xmlns:a16="http://schemas.microsoft.com/office/drawing/2014/main" id="{A8A1CF88-75F4-3047-B8C2-3D57161D4EE9}"/>
              </a:ext>
            </a:extLst>
          </p:cNvPr>
          <p:cNvPicPr>
            <a:picLocks noChangeAspect="1"/>
          </p:cNvPicPr>
          <p:nvPr/>
        </p:nvPicPr>
        <p:blipFill>
          <a:blip r:embed="rId6">
            <a:alphaModFix amt="39000"/>
          </a:blip>
          <a:stretch>
            <a:fillRect/>
          </a:stretch>
        </p:blipFill>
        <p:spPr>
          <a:xfrm>
            <a:off x="5387144" y="5147493"/>
            <a:ext cx="708856" cy="419273"/>
          </a:xfrm>
          <a:prstGeom prst="rect">
            <a:avLst/>
          </a:prstGeom>
        </p:spPr>
      </p:pic>
      <p:pic>
        <p:nvPicPr>
          <p:cNvPr id="23" name="Picture 22">
            <a:extLst>
              <a:ext uri="{FF2B5EF4-FFF2-40B4-BE49-F238E27FC236}">
                <a16:creationId xmlns:a16="http://schemas.microsoft.com/office/drawing/2014/main" id="{413E5021-DA69-8E4B-8159-D3913A969C39}"/>
              </a:ext>
            </a:extLst>
          </p:cNvPr>
          <p:cNvPicPr>
            <a:picLocks noChangeAspect="1"/>
          </p:cNvPicPr>
          <p:nvPr/>
        </p:nvPicPr>
        <p:blipFill>
          <a:blip r:embed="rId6">
            <a:alphaModFix amt="39000"/>
          </a:blip>
          <a:stretch>
            <a:fillRect/>
          </a:stretch>
        </p:blipFill>
        <p:spPr>
          <a:xfrm>
            <a:off x="9641788" y="1052191"/>
            <a:ext cx="708856" cy="419273"/>
          </a:xfrm>
          <a:prstGeom prst="rect">
            <a:avLst/>
          </a:prstGeom>
        </p:spPr>
      </p:pic>
      <p:pic>
        <p:nvPicPr>
          <p:cNvPr id="24" name="Picture 23">
            <a:extLst>
              <a:ext uri="{FF2B5EF4-FFF2-40B4-BE49-F238E27FC236}">
                <a16:creationId xmlns:a16="http://schemas.microsoft.com/office/drawing/2014/main" id="{BE938CD3-4629-0142-9F78-B79124E4D957}"/>
              </a:ext>
            </a:extLst>
          </p:cNvPr>
          <p:cNvPicPr>
            <a:picLocks noChangeAspect="1"/>
          </p:cNvPicPr>
          <p:nvPr/>
        </p:nvPicPr>
        <p:blipFill>
          <a:blip r:embed="rId6">
            <a:alphaModFix amt="39000"/>
          </a:blip>
          <a:stretch>
            <a:fillRect/>
          </a:stretch>
        </p:blipFill>
        <p:spPr>
          <a:xfrm>
            <a:off x="11221066" y="145494"/>
            <a:ext cx="708856" cy="419273"/>
          </a:xfrm>
          <a:prstGeom prst="rect">
            <a:avLst/>
          </a:prstGeom>
        </p:spPr>
      </p:pic>
      <p:pic>
        <p:nvPicPr>
          <p:cNvPr id="25" name="Picture 24">
            <a:extLst>
              <a:ext uri="{FF2B5EF4-FFF2-40B4-BE49-F238E27FC236}">
                <a16:creationId xmlns:a16="http://schemas.microsoft.com/office/drawing/2014/main" id="{1543F159-1A3D-0343-B7DF-519AE6C2D048}"/>
              </a:ext>
            </a:extLst>
          </p:cNvPr>
          <p:cNvPicPr>
            <a:picLocks noChangeAspect="1"/>
          </p:cNvPicPr>
          <p:nvPr/>
        </p:nvPicPr>
        <p:blipFill>
          <a:blip r:embed="rId6">
            <a:alphaModFix amt="39000"/>
          </a:blip>
          <a:stretch>
            <a:fillRect/>
          </a:stretch>
        </p:blipFill>
        <p:spPr>
          <a:xfrm>
            <a:off x="11818340" y="5018188"/>
            <a:ext cx="708856" cy="419273"/>
          </a:xfrm>
          <a:prstGeom prst="rect">
            <a:avLst/>
          </a:prstGeom>
        </p:spPr>
      </p:pic>
      <p:pic>
        <p:nvPicPr>
          <p:cNvPr id="26" name="Picture 25">
            <a:extLst>
              <a:ext uri="{FF2B5EF4-FFF2-40B4-BE49-F238E27FC236}">
                <a16:creationId xmlns:a16="http://schemas.microsoft.com/office/drawing/2014/main" id="{393C8A33-1773-AC47-8D4F-2D798AC11E6D}"/>
              </a:ext>
            </a:extLst>
          </p:cNvPr>
          <p:cNvPicPr>
            <a:picLocks noChangeAspect="1"/>
          </p:cNvPicPr>
          <p:nvPr/>
        </p:nvPicPr>
        <p:blipFill>
          <a:blip r:embed="rId6">
            <a:alphaModFix amt="39000"/>
          </a:blip>
          <a:stretch>
            <a:fillRect/>
          </a:stretch>
        </p:blipFill>
        <p:spPr>
          <a:xfrm>
            <a:off x="11973379" y="1840594"/>
            <a:ext cx="708856" cy="419273"/>
          </a:xfrm>
          <a:prstGeom prst="rect">
            <a:avLst/>
          </a:prstGeom>
        </p:spPr>
      </p:pic>
      <p:pic>
        <p:nvPicPr>
          <p:cNvPr id="27" name="Picture 26">
            <a:extLst>
              <a:ext uri="{FF2B5EF4-FFF2-40B4-BE49-F238E27FC236}">
                <a16:creationId xmlns:a16="http://schemas.microsoft.com/office/drawing/2014/main" id="{6DFCB5E7-C0D0-5249-A331-FF7F3820CD87}"/>
              </a:ext>
            </a:extLst>
          </p:cNvPr>
          <p:cNvPicPr>
            <a:picLocks noChangeAspect="1"/>
          </p:cNvPicPr>
          <p:nvPr/>
        </p:nvPicPr>
        <p:blipFill>
          <a:blip r:embed="rId6">
            <a:alphaModFix amt="39000"/>
          </a:blip>
          <a:stretch>
            <a:fillRect/>
          </a:stretch>
        </p:blipFill>
        <p:spPr>
          <a:xfrm>
            <a:off x="11227908" y="1049399"/>
            <a:ext cx="708856" cy="419273"/>
          </a:xfrm>
          <a:prstGeom prst="rect">
            <a:avLst/>
          </a:prstGeom>
        </p:spPr>
      </p:pic>
      <p:pic>
        <p:nvPicPr>
          <p:cNvPr id="28" name="Picture 27">
            <a:extLst>
              <a:ext uri="{FF2B5EF4-FFF2-40B4-BE49-F238E27FC236}">
                <a16:creationId xmlns:a16="http://schemas.microsoft.com/office/drawing/2014/main" id="{1393C1D0-E0D4-3F4F-BD8B-9B20084DB55A}"/>
              </a:ext>
            </a:extLst>
          </p:cNvPr>
          <p:cNvPicPr>
            <a:picLocks noChangeAspect="1"/>
          </p:cNvPicPr>
          <p:nvPr/>
        </p:nvPicPr>
        <p:blipFill>
          <a:blip r:embed="rId6">
            <a:alphaModFix amt="39000"/>
          </a:blip>
          <a:stretch>
            <a:fillRect/>
          </a:stretch>
        </p:blipFill>
        <p:spPr>
          <a:xfrm>
            <a:off x="11248196" y="2576703"/>
            <a:ext cx="708856" cy="419273"/>
          </a:xfrm>
          <a:prstGeom prst="rect">
            <a:avLst/>
          </a:prstGeom>
        </p:spPr>
      </p:pic>
      <p:pic>
        <p:nvPicPr>
          <p:cNvPr id="6" name="Picture 5">
            <a:extLst>
              <a:ext uri="{FF2B5EF4-FFF2-40B4-BE49-F238E27FC236}">
                <a16:creationId xmlns:a16="http://schemas.microsoft.com/office/drawing/2014/main" id="{03EF1E09-F285-CE40-B6C4-8ED047CE9741}"/>
              </a:ext>
            </a:extLst>
          </p:cNvPr>
          <p:cNvPicPr>
            <a:picLocks noChangeAspect="1"/>
          </p:cNvPicPr>
          <p:nvPr/>
        </p:nvPicPr>
        <p:blipFill>
          <a:blip r:embed="rId7"/>
          <a:stretch>
            <a:fillRect/>
          </a:stretch>
        </p:blipFill>
        <p:spPr>
          <a:xfrm>
            <a:off x="892539" y="3408507"/>
            <a:ext cx="550721" cy="972261"/>
          </a:xfrm>
          <a:prstGeom prst="rect">
            <a:avLst/>
          </a:prstGeom>
        </p:spPr>
      </p:pic>
      <p:pic>
        <p:nvPicPr>
          <p:cNvPr id="30" name="Picture 29">
            <a:extLst>
              <a:ext uri="{FF2B5EF4-FFF2-40B4-BE49-F238E27FC236}">
                <a16:creationId xmlns:a16="http://schemas.microsoft.com/office/drawing/2014/main" id="{0DC5D28B-E740-A84B-8E03-3BB25B0D1532}"/>
              </a:ext>
            </a:extLst>
          </p:cNvPr>
          <p:cNvPicPr>
            <a:picLocks noChangeAspect="1"/>
          </p:cNvPicPr>
          <p:nvPr/>
        </p:nvPicPr>
        <p:blipFill>
          <a:blip r:embed="rId7"/>
          <a:stretch>
            <a:fillRect/>
          </a:stretch>
        </p:blipFill>
        <p:spPr>
          <a:xfrm>
            <a:off x="3056841" y="3406510"/>
            <a:ext cx="550721" cy="972261"/>
          </a:xfrm>
          <a:prstGeom prst="rect">
            <a:avLst/>
          </a:prstGeom>
        </p:spPr>
      </p:pic>
      <p:pic>
        <p:nvPicPr>
          <p:cNvPr id="31" name="Picture 30">
            <a:extLst>
              <a:ext uri="{FF2B5EF4-FFF2-40B4-BE49-F238E27FC236}">
                <a16:creationId xmlns:a16="http://schemas.microsoft.com/office/drawing/2014/main" id="{E176B822-0CF4-E649-8CAA-156C0FDC9F9C}"/>
              </a:ext>
            </a:extLst>
          </p:cNvPr>
          <p:cNvPicPr>
            <a:picLocks noChangeAspect="1"/>
          </p:cNvPicPr>
          <p:nvPr/>
        </p:nvPicPr>
        <p:blipFill>
          <a:blip r:embed="rId7"/>
          <a:stretch>
            <a:fillRect/>
          </a:stretch>
        </p:blipFill>
        <p:spPr>
          <a:xfrm>
            <a:off x="4206635" y="3086620"/>
            <a:ext cx="550721" cy="972261"/>
          </a:xfrm>
          <a:prstGeom prst="rect">
            <a:avLst/>
          </a:prstGeom>
        </p:spPr>
      </p:pic>
      <p:pic>
        <p:nvPicPr>
          <p:cNvPr id="32" name="Picture 31">
            <a:extLst>
              <a:ext uri="{FF2B5EF4-FFF2-40B4-BE49-F238E27FC236}">
                <a16:creationId xmlns:a16="http://schemas.microsoft.com/office/drawing/2014/main" id="{4E166A7A-A2A6-C94A-B330-5287BFFBE97C}"/>
              </a:ext>
            </a:extLst>
          </p:cNvPr>
          <p:cNvPicPr>
            <a:picLocks noChangeAspect="1"/>
          </p:cNvPicPr>
          <p:nvPr/>
        </p:nvPicPr>
        <p:blipFill>
          <a:blip r:embed="rId7"/>
          <a:stretch>
            <a:fillRect/>
          </a:stretch>
        </p:blipFill>
        <p:spPr>
          <a:xfrm>
            <a:off x="4716751" y="4661362"/>
            <a:ext cx="550721" cy="972261"/>
          </a:xfrm>
          <a:prstGeom prst="rect">
            <a:avLst/>
          </a:prstGeom>
        </p:spPr>
      </p:pic>
      <p:pic>
        <p:nvPicPr>
          <p:cNvPr id="33" name="Picture 32">
            <a:extLst>
              <a:ext uri="{FF2B5EF4-FFF2-40B4-BE49-F238E27FC236}">
                <a16:creationId xmlns:a16="http://schemas.microsoft.com/office/drawing/2014/main" id="{EFA12FD6-0E3C-8940-B5A4-535C563B9FB2}"/>
              </a:ext>
            </a:extLst>
          </p:cNvPr>
          <p:cNvPicPr>
            <a:picLocks noChangeAspect="1"/>
          </p:cNvPicPr>
          <p:nvPr/>
        </p:nvPicPr>
        <p:blipFill>
          <a:blip r:embed="rId7"/>
          <a:stretch>
            <a:fillRect/>
          </a:stretch>
        </p:blipFill>
        <p:spPr>
          <a:xfrm>
            <a:off x="6373809" y="4671239"/>
            <a:ext cx="550721" cy="972261"/>
          </a:xfrm>
          <a:prstGeom prst="rect">
            <a:avLst/>
          </a:prstGeom>
        </p:spPr>
      </p:pic>
      <p:pic>
        <p:nvPicPr>
          <p:cNvPr id="34" name="Picture 33">
            <a:extLst>
              <a:ext uri="{FF2B5EF4-FFF2-40B4-BE49-F238E27FC236}">
                <a16:creationId xmlns:a16="http://schemas.microsoft.com/office/drawing/2014/main" id="{03A400B4-A683-F642-835A-B08FCC945B05}"/>
              </a:ext>
            </a:extLst>
          </p:cNvPr>
          <p:cNvPicPr>
            <a:picLocks noChangeAspect="1"/>
          </p:cNvPicPr>
          <p:nvPr/>
        </p:nvPicPr>
        <p:blipFill>
          <a:blip r:embed="rId7"/>
          <a:stretch>
            <a:fillRect/>
          </a:stretch>
        </p:blipFill>
        <p:spPr>
          <a:xfrm>
            <a:off x="6878114" y="3086619"/>
            <a:ext cx="550721" cy="972261"/>
          </a:xfrm>
          <a:prstGeom prst="rect">
            <a:avLst/>
          </a:prstGeom>
        </p:spPr>
      </p:pic>
      <p:pic>
        <p:nvPicPr>
          <p:cNvPr id="35" name="Picture 34">
            <a:extLst>
              <a:ext uri="{FF2B5EF4-FFF2-40B4-BE49-F238E27FC236}">
                <a16:creationId xmlns:a16="http://schemas.microsoft.com/office/drawing/2014/main" id="{FB4C02BC-C08F-404E-A616-FE0BE1A8E955}"/>
              </a:ext>
            </a:extLst>
          </p:cNvPr>
          <p:cNvPicPr>
            <a:picLocks noChangeAspect="1"/>
          </p:cNvPicPr>
          <p:nvPr/>
        </p:nvPicPr>
        <p:blipFill>
          <a:blip r:embed="rId7"/>
          <a:stretch>
            <a:fillRect/>
          </a:stretch>
        </p:blipFill>
        <p:spPr>
          <a:xfrm>
            <a:off x="5503179" y="2133260"/>
            <a:ext cx="550721" cy="972261"/>
          </a:xfrm>
          <a:prstGeom prst="rect">
            <a:avLst/>
          </a:prstGeom>
        </p:spPr>
      </p:pic>
      <p:pic>
        <p:nvPicPr>
          <p:cNvPr id="36" name="Picture 35">
            <a:extLst>
              <a:ext uri="{FF2B5EF4-FFF2-40B4-BE49-F238E27FC236}">
                <a16:creationId xmlns:a16="http://schemas.microsoft.com/office/drawing/2014/main" id="{4BD41950-6937-DB4A-A05B-68F99A883FEE}"/>
              </a:ext>
            </a:extLst>
          </p:cNvPr>
          <p:cNvPicPr>
            <a:picLocks noChangeAspect="1"/>
          </p:cNvPicPr>
          <p:nvPr/>
        </p:nvPicPr>
        <p:blipFill>
          <a:blip r:embed="rId7"/>
          <a:stretch>
            <a:fillRect/>
          </a:stretch>
        </p:blipFill>
        <p:spPr>
          <a:xfrm>
            <a:off x="8004186" y="3019864"/>
            <a:ext cx="550721" cy="972261"/>
          </a:xfrm>
          <a:prstGeom prst="rect">
            <a:avLst/>
          </a:prstGeom>
        </p:spPr>
      </p:pic>
      <p:pic>
        <p:nvPicPr>
          <p:cNvPr id="37" name="Picture 36">
            <a:extLst>
              <a:ext uri="{FF2B5EF4-FFF2-40B4-BE49-F238E27FC236}">
                <a16:creationId xmlns:a16="http://schemas.microsoft.com/office/drawing/2014/main" id="{D7FE5B3D-73E1-EF4D-843E-0E0B80F01974}"/>
              </a:ext>
            </a:extLst>
          </p:cNvPr>
          <p:cNvPicPr>
            <a:picLocks noChangeAspect="1"/>
          </p:cNvPicPr>
          <p:nvPr/>
        </p:nvPicPr>
        <p:blipFill>
          <a:blip r:embed="rId7"/>
          <a:stretch>
            <a:fillRect/>
          </a:stretch>
        </p:blipFill>
        <p:spPr>
          <a:xfrm>
            <a:off x="8354976" y="2400289"/>
            <a:ext cx="550721" cy="972261"/>
          </a:xfrm>
          <a:prstGeom prst="rect">
            <a:avLst/>
          </a:prstGeom>
        </p:spPr>
      </p:pic>
      <p:pic>
        <p:nvPicPr>
          <p:cNvPr id="38" name="Picture 37">
            <a:extLst>
              <a:ext uri="{FF2B5EF4-FFF2-40B4-BE49-F238E27FC236}">
                <a16:creationId xmlns:a16="http://schemas.microsoft.com/office/drawing/2014/main" id="{D26D4EA5-8AC1-8240-86AB-ADD262498573}"/>
              </a:ext>
            </a:extLst>
          </p:cNvPr>
          <p:cNvPicPr>
            <a:picLocks noChangeAspect="1"/>
          </p:cNvPicPr>
          <p:nvPr/>
        </p:nvPicPr>
        <p:blipFill>
          <a:blip r:embed="rId7"/>
          <a:stretch>
            <a:fillRect/>
          </a:stretch>
        </p:blipFill>
        <p:spPr>
          <a:xfrm>
            <a:off x="9002950" y="2050230"/>
            <a:ext cx="550721" cy="972261"/>
          </a:xfrm>
          <a:prstGeom prst="rect">
            <a:avLst/>
          </a:prstGeom>
        </p:spPr>
      </p:pic>
      <p:pic>
        <p:nvPicPr>
          <p:cNvPr id="39" name="Picture 38">
            <a:extLst>
              <a:ext uri="{FF2B5EF4-FFF2-40B4-BE49-F238E27FC236}">
                <a16:creationId xmlns:a16="http://schemas.microsoft.com/office/drawing/2014/main" id="{0F944E54-6FFD-7E4B-A3FE-4DCC2827CE40}"/>
              </a:ext>
            </a:extLst>
          </p:cNvPr>
          <p:cNvPicPr>
            <a:picLocks noChangeAspect="1"/>
          </p:cNvPicPr>
          <p:nvPr/>
        </p:nvPicPr>
        <p:blipFill>
          <a:blip r:embed="rId7"/>
          <a:stretch>
            <a:fillRect/>
          </a:stretch>
        </p:blipFill>
        <p:spPr>
          <a:xfrm>
            <a:off x="9720855" y="2052546"/>
            <a:ext cx="550721" cy="972261"/>
          </a:xfrm>
          <a:prstGeom prst="rect">
            <a:avLst/>
          </a:prstGeom>
        </p:spPr>
      </p:pic>
      <p:pic>
        <p:nvPicPr>
          <p:cNvPr id="40" name="Picture 39">
            <a:extLst>
              <a:ext uri="{FF2B5EF4-FFF2-40B4-BE49-F238E27FC236}">
                <a16:creationId xmlns:a16="http://schemas.microsoft.com/office/drawing/2014/main" id="{F469D250-C8F3-6245-B374-9AF8CD61E313}"/>
              </a:ext>
            </a:extLst>
          </p:cNvPr>
          <p:cNvPicPr>
            <a:picLocks noChangeAspect="1"/>
          </p:cNvPicPr>
          <p:nvPr/>
        </p:nvPicPr>
        <p:blipFill>
          <a:blip r:embed="rId7"/>
          <a:stretch>
            <a:fillRect/>
          </a:stretch>
        </p:blipFill>
        <p:spPr>
          <a:xfrm>
            <a:off x="10366970" y="2400289"/>
            <a:ext cx="550721" cy="972261"/>
          </a:xfrm>
          <a:prstGeom prst="rect">
            <a:avLst/>
          </a:prstGeom>
        </p:spPr>
      </p:pic>
      <p:pic>
        <p:nvPicPr>
          <p:cNvPr id="41" name="Picture 40">
            <a:extLst>
              <a:ext uri="{FF2B5EF4-FFF2-40B4-BE49-F238E27FC236}">
                <a16:creationId xmlns:a16="http://schemas.microsoft.com/office/drawing/2014/main" id="{1DE38B6C-B999-BE4A-B5F4-50DAB14006F0}"/>
              </a:ext>
            </a:extLst>
          </p:cNvPr>
          <p:cNvPicPr>
            <a:picLocks noChangeAspect="1"/>
          </p:cNvPicPr>
          <p:nvPr/>
        </p:nvPicPr>
        <p:blipFill>
          <a:blip r:embed="rId7"/>
          <a:stretch>
            <a:fillRect/>
          </a:stretch>
        </p:blipFill>
        <p:spPr>
          <a:xfrm>
            <a:off x="10697475" y="3051138"/>
            <a:ext cx="550721" cy="972261"/>
          </a:xfrm>
          <a:prstGeom prst="rect">
            <a:avLst/>
          </a:prstGeom>
        </p:spPr>
      </p:pic>
      <p:pic>
        <p:nvPicPr>
          <p:cNvPr id="42" name="Picture 41">
            <a:extLst>
              <a:ext uri="{FF2B5EF4-FFF2-40B4-BE49-F238E27FC236}">
                <a16:creationId xmlns:a16="http://schemas.microsoft.com/office/drawing/2014/main" id="{1E4507FA-186D-354F-8DCD-21ED0FF140DD}"/>
              </a:ext>
            </a:extLst>
          </p:cNvPr>
          <p:cNvPicPr>
            <a:picLocks noChangeAspect="1"/>
          </p:cNvPicPr>
          <p:nvPr/>
        </p:nvPicPr>
        <p:blipFill>
          <a:blip r:embed="rId7"/>
          <a:stretch>
            <a:fillRect/>
          </a:stretch>
        </p:blipFill>
        <p:spPr>
          <a:xfrm>
            <a:off x="10728669" y="3785081"/>
            <a:ext cx="550721" cy="972261"/>
          </a:xfrm>
          <a:prstGeom prst="rect">
            <a:avLst/>
          </a:prstGeom>
        </p:spPr>
      </p:pic>
      <p:pic>
        <p:nvPicPr>
          <p:cNvPr id="43" name="Picture 42">
            <a:extLst>
              <a:ext uri="{FF2B5EF4-FFF2-40B4-BE49-F238E27FC236}">
                <a16:creationId xmlns:a16="http://schemas.microsoft.com/office/drawing/2014/main" id="{6A190A64-EFC5-8644-8CAC-58AF6CDA3974}"/>
              </a:ext>
            </a:extLst>
          </p:cNvPr>
          <p:cNvPicPr>
            <a:picLocks noChangeAspect="1"/>
          </p:cNvPicPr>
          <p:nvPr/>
        </p:nvPicPr>
        <p:blipFill>
          <a:blip r:embed="rId7"/>
          <a:stretch>
            <a:fillRect/>
          </a:stretch>
        </p:blipFill>
        <p:spPr>
          <a:xfrm>
            <a:off x="10363059" y="4391295"/>
            <a:ext cx="550721" cy="972261"/>
          </a:xfrm>
          <a:prstGeom prst="rect">
            <a:avLst/>
          </a:prstGeom>
        </p:spPr>
      </p:pic>
      <p:pic>
        <p:nvPicPr>
          <p:cNvPr id="44" name="Picture 43">
            <a:extLst>
              <a:ext uri="{FF2B5EF4-FFF2-40B4-BE49-F238E27FC236}">
                <a16:creationId xmlns:a16="http://schemas.microsoft.com/office/drawing/2014/main" id="{6B844850-4943-884B-AB00-E70DCA4BE448}"/>
              </a:ext>
            </a:extLst>
          </p:cNvPr>
          <p:cNvPicPr>
            <a:picLocks noChangeAspect="1"/>
          </p:cNvPicPr>
          <p:nvPr/>
        </p:nvPicPr>
        <p:blipFill>
          <a:blip r:embed="rId7"/>
          <a:stretch>
            <a:fillRect/>
          </a:stretch>
        </p:blipFill>
        <p:spPr>
          <a:xfrm>
            <a:off x="9725668" y="4757342"/>
            <a:ext cx="550721" cy="972261"/>
          </a:xfrm>
          <a:prstGeom prst="rect">
            <a:avLst/>
          </a:prstGeom>
        </p:spPr>
      </p:pic>
      <p:pic>
        <p:nvPicPr>
          <p:cNvPr id="45" name="Picture 44">
            <a:extLst>
              <a:ext uri="{FF2B5EF4-FFF2-40B4-BE49-F238E27FC236}">
                <a16:creationId xmlns:a16="http://schemas.microsoft.com/office/drawing/2014/main" id="{79CBD555-C49A-9C4B-ABB3-C7792549ADC4}"/>
              </a:ext>
            </a:extLst>
          </p:cNvPr>
          <p:cNvPicPr>
            <a:picLocks noChangeAspect="1"/>
          </p:cNvPicPr>
          <p:nvPr/>
        </p:nvPicPr>
        <p:blipFill>
          <a:blip r:embed="rId7"/>
          <a:stretch>
            <a:fillRect/>
          </a:stretch>
        </p:blipFill>
        <p:spPr>
          <a:xfrm>
            <a:off x="9002913" y="4741693"/>
            <a:ext cx="550721" cy="972261"/>
          </a:xfrm>
          <a:prstGeom prst="rect">
            <a:avLst/>
          </a:prstGeom>
        </p:spPr>
      </p:pic>
      <p:pic>
        <p:nvPicPr>
          <p:cNvPr id="46" name="Picture 45">
            <a:extLst>
              <a:ext uri="{FF2B5EF4-FFF2-40B4-BE49-F238E27FC236}">
                <a16:creationId xmlns:a16="http://schemas.microsoft.com/office/drawing/2014/main" id="{A8D58D83-E373-CD43-B243-CBF27C0CE5F1}"/>
              </a:ext>
            </a:extLst>
          </p:cNvPr>
          <p:cNvPicPr>
            <a:picLocks noChangeAspect="1"/>
          </p:cNvPicPr>
          <p:nvPr/>
        </p:nvPicPr>
        <p:blipFill>
          <a:blip r:embed="rId7"/>
          <a:stretch>
            <a:fillRect/>
          </a:stretch>
        </p:blipFill>
        <p:spPr>
          <a:xfrm>
            <a:off x="8379507" y="4378771"/>
            <a:ext cx="550721" cy="972261"/>
          </a:xfrm>
          <a:prstGeom prst="rect">
            <a:avLst/>
          </a:prstGeom>
        </p:spPr>
      </p:pic>
      <p:pic>
        <p:nvPicPr>
          <p:cNvPr id="47" name="Picture 46">
            <a:extLst>
              <a:ext uri="{FF2B5EF4-FFF2-40B4-BE49-F238E27FC236}">
                <a16:creationId xmlns:a16="http://schemas.microsoft.com/office/drawing/2014/main" id="{0AD5C3FC-B975-6046-A4A9-92A44131DEA7}"/>
              </a:ext>
            </a:extLst>
          </p:cNvPr>
          <p:cNvPicPr>
            <a:picLocks noChangeAspect="1"/>
          </p:cNvPicPr>
          <p:nvPr/>
        </p:nvPicPr>
        <p:blipFill>
          <a:blip r:embed="rId7"/>
          <a:stretch>
            <a:fillRect/>
          </a:stretch>
        </p:blipFill>
        <p:spPr>
          <a:xfrm>
            <a:off x="8012349" y="3759196"/>
            <a:ext cx="550721" cy="972261"/>
          </a:xfrm>
          <a:prstGeom prst="rect">
            <a:avLst/>
          </a:prstGeom>
        </p:spPr>
      </p:pic>
    </p:spTree>
    <p:extLst>
      <p:ext uri="{BB962C8B-B14F-4D97-AF65-F5344CB8AC3E}">
        <p14:creationId xmlns:p14="http://schemas.microsoft.com/office/powerpoint/2010/main" val="938575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3" name="Picture 2">
            <a:extLst>
              <a:ext uri="{FF2B5EF4-FFF2-40B4-BE49-F238E27FC236}">
                <a16:creationId xmlns:a16="http://schemas.microsoft.com/office/drawing/2014/main" id="{0FE256AF-6238-344C-B6EE-6D864F652981}"/>
              </a:ext>
            </a:extLst>
          </p:cNvPr>
          <p:cNvPicPr>
            <a:picLocks noChangeAspect="1"/>
          </p:cNvPicPr>
          <p:nvPr/>
        </p:nvPicPr>
        <p:blipFill>
          <a:blip r:embed="rId3"/>
          <a:stretch>
            <a:fillRect/>
          </a:stretch>
        </p:blipFill>
        <p:spPr>
          <a:xfrm>
            <a:off x="1" y="1"/>
            <a:ext cx="12180228" cy="6857999"/>
          </a:xfrm>
          <a:prstGeom prst="rect">
            <a:avLst/>
          </a:prstGeom>
        </p:spPr>
      </p:pic>
    </p:spTree>
    <p:extLst>
      <p:ext uri="{BB962C8B-B14F-4D97-AF65-F5344CB8AC3E}">
        <p14:creationId xmlns:p14="http://schemas.microsoft.com/office/powerpoint/2010/main" val="1083737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922A"/>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06E083-06F3-CF44-97B5-3965789C5E30}"/>
              </a:ext>
            </a:extLst>
          </p:cNvPr>
          <p:cNvSpPr>
            <a:spLocks noGrp="1"/>
          </p:cNvSpPr>
          <p:nvPr>
            <p:ph type="title"/>
          </p:nvPr>
        </p:nvSpPr>
        <p:spPr>
          <a:xfrm>
            <a:off x="838200" y="985242"/>
            <a:ext cx="11054861" cy="2852737"/>
          </a:xfrm>
        </p:spPr>
        <p:txBody>
          <a:bodyPr>
            <a:normAutofit/>
          </a:bodyPr>
          <a:lstStyle/>
          <a:p>
            <a:r>
              <a:rPr lang="en-US" sz="4400">
                <a:latin typeface="Benton Sans"/>
              </a:rPr>
              <a:t>Gracias</a:t>
            </a:r>
            <a:br>
              <a:rPr lang="en-US"/>
            </a:br>
            <a:br>
              <a:rPr lang="en-US" sz="2800" b="0">
                <a:latin typeface="Benton Sans Book"/>
              </a:rPr>
            </a:br>
            <a:r>
              <a:rPr lang="en-US" sz="2800" b="0">
                <a:latin typeface="Benton Sans Book"/>
              </a:rPr>
              <a:t>	</a:t>
            </a:r>
            <a:r>
              <a:rPr lang="en-US" sz="2800" b="0" err="1">
                <a:latin typeface="Benton Sans Book"/>
              </a:rPr>
              <a:t>Descargar</a:t>
            </a:r>
            <a:r>
              <a:rPr lang="en-US" sz="2800" b="0">
                <a:latin typeface="Benton Sans Book"/>
              </a:rPr>
              <a:t> </a:t>
            </a:r>
            <a:r>
              <a:rPr lang="en-US" sz="2800" b="0" err="1">
                <a:latin typeface="Benton Sans Book"/>
              </a:rPr>
              <a:t>prueba</a:t>
            </a:r>
            <a:r>
              <a:rPr lang="en-US" sz="2800" b="0">
                <a:latin typeface="Benton Sans Book"/>
              </a:rPr>
              <a:t> gratis de 14 </a:t>
            </a:r>
            <a:r>
              <a:rPr lang="en-US" sz="2800" b="0" err="1">
                <a:latin typeface="Benton Sans Book"/>
              </a:rPr>
              <a:t>dias</a:t>
            </a:r>
            <a:r>
              <a:rPr lang="en-US" sz="2800" b="0">
                <a:latin typeface="Benton Sans Book"/>
              </a:rPr>
              <a:t> de of Tableau Desktop</a:t>
            </a:r>
            <a:br>
              <a:rPr lang="en-US" sz="2800" b="0">
                <a:latin typeface="Benton Sans Book" panose="02000404020000020004" pitchFamily="2" charset="77"/>
              </a:rPr>
            </a:br>
            <a:br>
              <a:rPr lang="en-US" sz="2800" b="0">
                <a:latin typeface="Benton Sans Book" panose="02000404020000020004" pitchFamily="2" charset="77"/>
              </a:rPr>
            </a:br>
            <a:r>
              <a:rPr lang="en-US" sz="2800" b="0">
                <a:latin typeface="Benton Sans Book"/>
              </a:rPr>
              <a:t>              </a:t>
            </a:r>
            <a:r>
              <a:rPr lang="en-US" sz="2800" b="0" err="1">
                <a:latin typeface="Benton Sans Book"/>
              </a:rPr>
              <a:t>Visita</a:t>
            </a:r>
            <a:r>
              <a:rPr lang="en-US" sz="2800" b="0">
                <a:latin typeface="Benton Sans Book"/>
              </a:rPr>
              <a:t> Tableau Public y </a:t>
            </a:r>
            <a:r>
              <a:rPr lang="en-US" sz="2800" b="0" err="1">
                <a:latin typeface="Benton Sans Book"/>
              </a:rPr>
              <a:t>subcribirse</a:t>
            </a:r>
            <a:r>
              <a:rPr lang="en-US" sz="2800" b="0">
                <a:latin typeface="Benton Sans Book"/>
              </a:rPr>
              <a:t> al 'Viz of the Day'</a:t>
            </a:r>
          </a:p>
        </p:txBody>
      </p:sp>
      <p:pic>
        <p:nvPicPr>
          <p:cNvPr id="7" name="Picture 6">
            <a:extLst>
              <a:ext uri="{FF2B5EF4-FFF2-40B4-BE49-F238E27FC236}">
                <a16:creationId xmlns:a16="http://schemas.microsoft.com/office/drawing/2014/main" id="{FCA92D8B-3FB6-2F43-8689-EA9F53032AF4}"/>
              </a:ext>
            </a:extLst>
          </p:cNvPr>
          <p:cNvPicPr>
            <a:picLocks noChangeAspect="1"/>
          </p:cNvPicPr>
          <p:nvPr/>
        </p:nvPicPr>
        <p:blipFill>
          <a:blip r:embed="rId3"/>
          <a:stretch>
            <a:fillRect/>
          </a:stretch>
        </p:blipFill>
        <p:spPr>
          <a:xfrm>
            <a:off x="1594881" y="2709124"/>
            <a:ext cx="285929" cy="335349"/>
          </a:xfrm>
          <a:prstGeom prst="rect">
            <a:avLst/>
          </a:prstGeom>
        </p:spPr>
      </p:pic>
      <p:pic>
        <p:nvPicPr>
          <p:cNvPr id="8" name="Picture 7">
            <a:extLst>
              <a:ext uri="{FF2B5EF4-FFF2-40B4-BE49-F238E27FC236}">
                <a16:creationId xmlns:a16="http://schemas.microsoft.com/office/drawing/2014/main" id="{8A1865AB-D13F-4C41-862E-7A8A96ECE67E}"/>
              </a:ext>
            </a:extLst>
          </p:cNvPr>
          <p:cNvPicPr>
            <a:picLocks noChangeAspect="1"/>
          </p:cNvPicPr>
          <p:nvPr/>
        </p:nvPicPr>
        <p:blipFill>
          <a:blip r:embed="rId3"/>
          <a:stretch>
            <a:fillRect/>
          </a:stretch>
        </p:blipFill>
        <p:spPr>
          <a:xfrm>
            <a:off x="1594881" y="3429000"/>
            <a:ext cx="285929" cy="335349"/>
          </a:xfrm>
          <a:prstGeom prst="rect">
            <a:avLst/>
          </a:prstGeom>
        </p:spPr>
      </p:pic>
    </p:spTree>
    <p:extLst>
      <p:ext uri="{BB962C8B-B14F-4D97-AF65-F5344CB8AC3E}">
        <p14:creationId xmlns:p14="http://schemas.microsoft.com/office/powerpoint/2010/main" val="1708978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35CE70-ED20-4F38-B317-4165AD740754}"/>
              </a:ext>
            </a:extLst>
          </p:cNvPr>
          <p:cNvSpPr txBox="1"/>
          <p:nvPr/>
        </p:nvSpPr>
        <p:spPr>
          <a:xfrm>
            <a:off x="5221754" y="663879"/>
            <a:ext cx="1748492" cy="1862048"/>
          </a:xfrm>
          <a:prstGeom prst="rect">
            <a:avLst/>
          </a:prstGeom>
          <a:noFill/>
        </p:spPr>
        <p:txBody>
          <a:bodyPr wrap="none" rtlCol="0">
            <a:spAutoFit/>
          </a:bodyPr>
          <a:lstStyle/>
          <a:p>
            <a:r>
              <a:rPr lang="en-US" sz="11500">
                <a:solidFill>
                  <a:schemeClr val="bg1"/>
                </a:solidFill>
              </a:rPr>
              <a:t>?’s</a:t>
            </a:r>
          </a:p>
        </p:txBody>
      </p:sp>
    </p:spTree>
    <p:extLst>
      <p:ext uri="{BB962C8B-B14F-4D97-AF65-F5344CB8AC3E}">
        <p14:creationId xmlns:p14="http://schemas.microsoft.com/office/powerpoint/2010/main" val="966727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0"/>
          <p:cNvSpPr txBox="1"/>
          <p:nvPr/>
        </p:nvSpPr>
        <p:spPr>
          <a:xfrm>
            <a:off x="1" y="258737"/>
            <a:ext cx="12192000" cy="507797"/>
          </a:xfrm>
          <a:prstGeom prst="rect">
            <a:avLst/>
          </a:prstGeom>
          <a:noFill/>
          <a:ln>
            <a:noFill/>
          </a:ln>
        </p:spPr>
        <p:txBody>
          <a:bodyPr spcFirstLastPara="1" wrap="square" lIns="76188" tIns="38083" rIns="76188" bIns="38083" anchor="t" anchorCtr="0">
            <a:spAutoFit/>
          </a:bodyPr>
          <a:lstStyle/>
          <a:p>
            <a:pPr algn="ctr"/>
            <a:r>
              <a:rPr lang="en-US" sz="2800" b="1" dirty="0">
                <a:solidFill>
                  <a:srgbClr val="274479"/>
                </a:solidFill>
                <a:latin typeface="Arial"/>
                <a:ea typeface="Arial"/>
                <a:cs typeface="Arial"/>
                <a:sym typeface="Arial"/>
              </a:rPr>
              <a:t>Analiticos para </a:t>
            </a:r>
            <a:r>
              <a:rPr lang="es-ES_tradnl" sz="2800" b="1" dirty="0">
                <a:solidFill>
                  <a:srgbClr val="274479"/>
                </a:solidFill>
                <a:latin typeface="Arial"/>
                <a:ea typeface="Arial"/>
                <a:cs typeface="Arial"/>
                <a:sym typeface="Arial"/>
              </a:rPr>
              <a:t>cualquier</a:t>
            </a:r>
            <a:r>
              <a:rPr lang="en-US" sz="2800" b="1" dirty="0">
                <a:solidFill>
                  <a:srgbClr val="274479"/>
                </a:solidFill>
                <a:latin typeface="Arial"/>
                <a:ea typeface="Arial"/>
                <a:cs typeface="Arial"/>
                <a:sym typeface="Arial"/>
              </a:rPr>
              <a:t> </a:t>
            </a:r>
            <a:r>
              <a:rPr lang="en-US" sz="2800" b="1" dirty="0" err="1">
                <a:solidFill>
                  <a:srgbClr val="274479"/>
                </a:solidFill>
                <a:latin typeface="Arial"/>
                <a:ea typeface="Arial"/>
                <a:cs typeface="Arial"/>
                <a:sym typeface="Arial"/>
              </a:rPr>
              <a:t>usuario</a:t>
            </a:r>
            <a:r>
              <a:rPr lang="en-US" sz="2800" b="1" dirty="0">
                <a:solidFill>
                  <a:srgbClr val="274479"/>
                </a:solidFill>
                <a:latin typeface="Arial"/>
                <a:ea typeface="Arial"/>
                <a:cs typeface="Arial"/>
                <a:sym typeface="Arial"/>
              </a:rPr>
              <a:t>, con </a:t>
            </a:r>
            <a:r>
              <a:rPr lang="en-US" sz="2800" b="1" dirty="0" err="1">
                <a:solidFill>
                  <a:srgbClr val="274479"/>
                </a:solidFill>
                <a:latin typeface="Arial"/>
                <a:ea typeface="Arial"/>
                <a:cs typeface="Arial"/>
                <a:sym typeface="Arial"/>
              </a:rPr>
              <a:t>cualquier</a:t>
            </a:r>
            <a:r>
              <a:rPr lang="en-US" sz="2800" b="1" dirty="0">
                <a:solidFill>
                  <a:srgbClr val="274479"/>
                </a:solidFill>
                <a:latin typeface="Arial"/>
                <a:ea typeface="Arial"/>
                <a:cs typeface="Arial"/>
                <a:sym typeface="Arial"/>
              </a:rPr>
              <a:t> </a:t>
            </a:r>
            <a:r>
              <a:rPr lang="en-US" sz="2800" b="1" dirty="0" err="1">
                <a:solidFill>
                  <a:srgbClr val="274479"/>
                </a:solidFill>
                <a:latin typeface="Arial"/>
                <a:ea typeface="Arial"/>
                <a:cs typeface="Arial"/>
                <a:sym typeface="Arial"/>
              </a:rPr>
              <a:t>dato</a:t>
            </a:r>
            <a:r>
              <a:rPr lang="en-US" sz="2800" b="1" dirty="0">
                <a:solidFill>
                  <a:srgbClr val="274479"/>
                </a:solidFill>
                <a:latin typeface="Arial"/>
                <a:ea typeface="Arial"/>
                <a:cs typeface="Arial"/>
                <a:sym typeface="Arial"/>
              </a:rPr>
              <a:t>, </a:t>
            </a:r>
            <a:r>
              <a:rPr lang="en-US" sz="2800" b="1" dirty="0" err="1">
                <a:solidFill>
                  <a:srgbClr val="274479"/>
                </a:solidFill>
                <a:latin typeface="Arial"/>
                <a:ea typeface="Arial"/>
                <a:cs typeface="Arial"/>
                <a:sym typeface="Arial"/>
              </a:rPr>
              <a:t>en</a:t>
            </a:r>
            <a:r>
              <a:rPr lang="en-US" sz="2800" b="1" dirty="0">
                <a:solidFill>
                  <a:srgbClr val="274479"/>
                </a:solidFill>
                <a:latin typeface="Arial"/>
                <a:ea typeface="Arial"/>
                <a:cs typeface="Arial"/>
                <a:sym typeface="Arial"/>
              </a:rPr>
              <a:t> </a:t>
            </a:r>
            <a:r>
              <a:rPr lang="en-US" sz="2800" b="1" dirty="0" err="1">
                <a:solidFill>
                  <a:srgbClr val="274479"/>
                </a:solidFill>
                <a:latin typeface="Arial"/>
                <a:ea typeface="Arial"/>
                <a:cs typeface="Arial"/>
                <a:sym typeface="Arial"/>
              </a:rPr>
              <a:t>donde</a:t>
            </a:r>
            <a:r>
              <a:rPr lang="en-US" sz="2800" b="1" dirty="0">
                <a:solidFill>
                  <a:srgbClr val="274479"/>
                </a:solidFill>
                <a:latin typeface="Arial"/>
                <a:ea typeface="Arial"/>
                <a:cs typeface="Arial"/>
                <a:sym typeface="Arial"/>
              </a:rPr>
              <a:t> sea</a:t>
            </a:r>
            <a:endParaRPr sz="1200" dirty="0">
              <a:solidFill>
                <a:srgbClr val="274479"/>
              </a:solidFill>
            </a:endParaRPr>
          </a:p>
        </p:txBody>
      </p:sp>
      <p:grpSp>
        <p:nvGrpSpPr>
          <p:cNvPr id="1267" name="Google Shape;1267;p10"/>
          <p:cNvGrpSpPr/>
          <p:nvPr/>
        </p:nvGrpSpPr>
        <p:grpSpPr>
          <a:xfrm>
            <a:off x="1635551" y="1785199"/>
            <a:ext cx="2726354" cy="4353743"/>
            <a:chOff x="1888959" y="1677644"/>
            <a:chExt cx="2478504" cy="3957948"/>
          </a:xfrm>
        </p:grpSpPr>
        <p:sp>
          <p:nvSpPr>
            <p:cNvPr id="1268" name="Google Shape;1268;p10"/>
            <p:cNvSpPr/>
            <p:nvPr/>
          </p:nvSpPr>
          <p:spPr>
            <a:xfrm>
              <a:off x="1888959" y="1677644"/>
              <a:ext cx="2478504" cy="3957948"/>
            </a:xfrm>
            <a:prstGeom prst="rect">
              <a:avLst/>
            </a:prstGeom>
            <a:solidFill>
              <a:srgbClr val="55A2B6"/>
            </a:solidFill>
            <a:ln>
              <a:noFill/>
            </a:ln>
          </p:spPr>
          <p:txBody>
            <a:bodyPr spcFirstLastPara="1" wrap="square" lIns="76188" tIns="38083" rIns="76188" bIns="38083" anchor="ctr" anchorCtr="0">
              <a:noAutofit/>
            </a:bodyPr>
            <a:lstStyle/>
            <a:p>
              <a:pPr algn="ctr"/>
              <a:endParaRPr>
                <a:solidFill>
                  <a:srgbClr val="FFFFFF"/>
                </a:solidFill>
                <a:latin typeface="Arial"/>
                <a:ea typeface="Arial"/>
                <a:cs typeface="Arial"/>
                <a:sym typeface="Arial"/>
              </a:endParaRPr>
            </a:p>
          </p:txBody>
        </p:sp>
        <p:sp>
          <p:nvSpPr>
            <p:cNvPr id="1269" name="Google Shape;1269;p10"/>
            <p:cNvSpPr txBox="1"/>
            <p:nvPr/>
          </p:nvSpPr>
          <p:spPr>
            <a:xfrm>
              <a:off x="2269325" y="1742142"/>
              <a:ext cx="1717773" cy="853116"/>
            </a:xfrm>
            <a:prstGeom prst="rect">
              <a:avLst/>
            </a:prstGeom>
            <a:noFill/>
            <a:ln>
              <a:noFill/>
            </a:ln>
          </p:spPr>
          <p:txBody>
            <a:bodyPr spcFirstLastPara="1" wrap="square" lIns="76188" tIns="38083" rIns="76188" bIns="38083" anchor="t" anchorCtr="0">
              <a:spAutoFit/>
            </a:bodyPr>
            <a:lstStyle/>
            <a:p>
              <a:pPr algn="ctr"/>
              <a:r>
                <a:rPr lang="en-US" sz="2799" err="1">
                  <a:solidFill>
                    <a:srgbClr val="FFFFFF"/>
                  </a:solidFill>
                  <a:latin typeface="Arial"/>
                  <a:ea typeface="Arial"/>
                  <a:cs typeface="Arial"/>
                  <a:sym typeface="Arial"/>
                </a:rPr>
                <a:t>Cualquier</a:t>
              </a:r>
              <a:r>
                <a:rPr lang="en-US" sz="2799">
                  <a:solidFill>
                    <a:srgbClr val="FFFFFF"/>
                  </a:solidFill>
                  <a:latin typeface="Arial"/>
                  <a:ea typeface="Arial"/>
                  <a:cs typeface="Arial"/>
                  <a:sym typeface="Arial"/>
                </a:rPr>
                <a:t> </a:t>
              </a:r>
              <a:r>
                <a:rPr lang="en-US" sz="2799" err="1">
                  <a:solidFill>
                    <a:srgbClr val="FFFFFF"/>
                  </a:solidFill>
                  <a:latin typeface="Arial"/>
                  <a:ea typeface="Arial"/>
                  <a:cs typeface="Arial"/>
                  <a:sym typeface="Arial"/>
                </a:rPr>
                <a:t>usuario</a:t>
              </a:r>
              <a:endParaRPr sz="1500"/>
            </a:p>
          </p:txBody>
        </p:sp>
        <p:sp>
          <p:nvSpPr>
            <p:cNvPr id="1270" name="Google Shape;1270;p10"/>
            <p:cNvSpPr txBox="1"/>
            <p:nvPr/>
          </p:nvSpPr>
          <p:spPr>
            <a:xfrm>
              <a:off x="2816103" y="2825820"/>
              <a:ext cx="1015090" cy="293755"/>
            </a:xfrm>
            <a:prstGeom prst="rect">
              <a:avLst/>
            </a:prstGeom>
            <a:noFill/>
            <a:ln>
              <a:noFill/>
            </a:ln>
          </p:spPr>
          <p:txBody>
            <a:bodyPr spcFirstLastPara="1" wrap="square" lIns="76188" tIns="38083" rIns="76188" bIns="38083" anchor="t" anchorCtr="0">
              <a:spAutoFit/>
            </a:bodyPr>
            <a:lstStyle/>
            <a:p>
              <a:r>
                <a:rPr lang="en-US" sz="1600" b="1" err="1">
                  <a:solidFill>
                    <a:srgbClr val="FFFFFF"/>
                  </a:solidFill>
                  <a:latin typeface="Arial"/>
                  <a:ea typeface="Arial"/>
                  <a:cs typeface="Arial"/>
                  <a:sym typeface="Arial"/>
                </a:rPr>
                <a:t>Analista</a:t>
              </a:r>
              <a:endParaRPr sz="1500"/>
            </a:p>
          </p:txBody>
        </p:sp>
        <p:pic>
          <p:nvPicPr>
            <p:cNvPr id="1271" name="Google Shape;1271;p10"/>
            <p:cNvPicPr preferRelativeResize="0"/>
            <p:nvPr/>
          </p:nvPicPr>
          <p:blipFill rotWithShape="1">
            <a:blip r:embed="rId3">
              <a:alphaModFix/>
            </a:blip>
            <a:srcRect/>
            <a:stretch/>
          </p:blipFill>
          <p:spPr>
            <a:xfrm>
              <a:off x="2105610" y="2617868"/>
              <a:ext cx="760070" cy="760070"/>
            </a:xfrm>
            <a:prstGeom prst="rect">
              <a:avLst/>
            </a:prstGeom>
            <a:noFill/>
            <a:ln>
              <a:noFill/>
            </a:ln>
          </p:spPr>
        </p:pic>
        <p:pic>
          <p:nvPicPr>
            <p:cNvPr id="1272" name="Google Shape;1272;p10"/>
            <p:cNvPicPr preferRelativeResize="0"/>
            <p:nvPr/>
          </p:nvPicPr>
          <p:blipFill rotWithShape="1">
            <a:blip r:embed="rId4">
              <a:alphaModFix/>
            </a:blip>
            <a:srcRect/>
            <a:stretch/>
          </p:blipFill>
          <p:spPr>
            <a:xfrm>
              <a:off x="2105610" y="3560090"/>
              <a:ext cx="760070" cy="760070"/>
            </a:xfrm>
            <a:prstGeom prst="rect">
              <a:avLst/>
            </a:prstGeom>
            <a:noFill/>
            <a:ln>
              <a:noFill/>
            </a:ln>
          </p:spPr>
        </p:pic>
        <p:pic>
          <p:nvPicPr>
            <p:cNvPr id="1273" name="Google Shape;1273;p10"/>
            <p:cNvPicPr preferRelativeResize="0"/>
            <p:nvPr/>
          </p:nvPicPr>
          <p:blipFill rotWithShape="1">
            <a:blip r:embed="rId5">
              <a:alphaModFix/>
            </a:blip>
            <a:srcRect/>
            <a:stretch/>
          </p:blipFill>
          <p:spPr>
            <a:xfrm>
              <a:off x="2105610" y="4502312"/>
              <a:ext cx="760070" cy="760070"/>
            </a:xfrm>
            <a:prstGeom prst="rect">
              <a:avLst/>
            </a:prstGeom>
            <a:noFill/>
            <a:ln>
              <a:noFill/>
            </a:ln>
          </p:spPr>
        </p:pic>
        <p:sp>
          <p:nvSpPr>
            <p:cNvPr id="1274" name="Google Shape;1274;p10"/>
            <p:cNvSpPr txBox="1"/>
            <p:nvPr/>
          </p:nvSpPr>
          <p:spPr>
            <a:xfrm>
              <a:off x="2816104" y="3776315"/>
              <a:ext cx="1364867" cy="293755"/>
            </a:xfrm>
            <a:prstGeom prst="rect">
              <a:avLst/>
            </a:prstGeom>
            <a:noFill/>
            <a:ln>
              <a:noFill/>
            </a:ln>
          </p:spPr>
          <p:txBody>
            <a:bodyPr spcFirstLastPara="1" wrap="square" lIns="76188" tIns="38083" rIns="76188" bIns="38083" anchor="t" anchorCtr="0">
              <a:spAutoFit/>
            </a:bodyPr>
            <a:lstStyle/>
            <a:p>
              <a:r>
                <a:rPr lang="en-US" sz="1600" b="1" err="1">
                  <a:solidFill>
                    <a:srgbClr val="FFFFFF"/>
                  </a:solidFill>
                  <a:latin typeface="Arial"/>
                  <a:ea typeface="Arial"/>
                  <a:cs typeface="Arial"/>
                  <a:sym typeface="Arial"/>
                </a:rPr>
                <a:t>Usuario</a:t>
              </a:r>
              <a:r>
                <a:rPr lang="en-US" sz="1600" b="1">
                  <a:solidFill>
                    <a:srgbClr val="FFFFFF"/>
                  </a:solidFill>
                  <a:latin typeface="Arial"/>
                  <a:ea typeface="Arial"/>
                  <a:cs typeface="Arial"/>
                  <a:sym typeface="Arial"/>
                </a:rPr>
                <a:t> Final</a:t>
              </a:r>
              <a:endParaRPr sz="1500"/>
            </a:p>
          </p:txBody>
        </p:sp>
        <p:sp>
          <p:nvSpPr>
            <p:cNvPr id="1275" name="Google Shape;1275;p10"/>
            <p:cNvSpPr txBox="1"/>
            <p:nvPr/>
          </p:nvSpPr>
          <p:spPr>
            <a:xfrm>
              <a:off x="2816104" y="4726809"/>
              <a:ext cx="1015090" cy="293755"/>
            </a:xfrm>
            <a:prstGeom prst="rect">
              <a:avLst/>
            </a:prstGeom>
            <a:noFill/>
            <a:ln>
              <a:noFill/>
            </a:ln>
          </p:spPr>
          <p:txBody>
            <a:bodyPr spcFirstLastPara="1" wrap="square" lIns="76188" tIns="38083" rIns="76188" bIns="38083" anchor="t" anchorCtr="0">
              <a:spAutoFit/>
            </a:bodyPr>
            <a:lstStyle/>
            <a:p>
              <a:r>
                <a:rPr lang="en-US" sz="1600" b="1" err="1">
                  <a:solidFill>
                    <a:srgbClr val="FFFFFF"/>
                  </a:solidFill>
                  <a:latin typeface="Arial"/>
                  <a:ea typeface="Arial"/>
                  <a:cs typeface="Arial"/>
                  <a:sym typeface="Arial"/>
                </a:rPr>
                <a:t>Ejecutivo</a:t>
              </a:r>
              <a:endParaRPr sz="1500"/>
            </a:p>
          </p:txBody>
        </p:sp>
      </p:grpSp>
      <p:grpSp>
        <p:nvGrpSpPr>
          <p:cNvPr id="1276" name="Google Shape;1276;p10"/>
          <p:cNvGrpSpPr/>
          <p:nvPr/>
        </p:nvGrpSpPr>
        <p:grpSpPr>
          <a:xfrm>
            <a:off x="7830097" y="1785199"/>
            <a:ext cx="2726354" cy="4353743"/>
            <a:chOff x="7423486" y="1677644"/>
            <a:chExt cx="2478504" cy="3957948"/>
          </a:xfrm>
        </p:grpSpPr>
        <p:sp>
          <p:nvSpPr>
            <p:cNvPr id="1277" name="Google Shape;1277;p10"/>
            <p:cNvSpPr/>
            <p:nvPr/>
          </p:nvSpPr>
          <p:spPr>
            <a:xfrm>
              <a:off x="7423486" y="1677644"/>
              <a:ext cx="2478504" cy="3957948"/>
            </a:xfrm>
            <a:prstGeom prst="rect">
              <a:avLst/>
            </a:prstGeom>
            <a:solidFill>
              <a:srgbClr val="506EAA"/>
            </a:solidFill>
            <a:ln>
              <a:noFill/>
            </a:ln>
          </p:spPr>
          <p:txBody>
            <a:bodyPr spcFirstLastPara="1" wrap="square" lIns="76188" tIns="38083" rIns="76188" bIns="38083" anchor="ctr" anchorCtr="0">
              <a:noAutofit/>
            </a:bodyPr>
            <a:lstStyle/>
            <a:p>
              <a:pPr algn="ctr"/>
              <a:endParaRPr>
                <a:solidFill>
                  <a:srgbClr val="FFFFFF"/>
                </a:solidFill>
                <a:latin typeface="Arial"/>
                <a:ea typeface="Arial"/>
                <a:cs typeface="Arial"/>
                <a:sym typeface="Arial"/>
              </a:endParaRPr>
            </a:p>
          </p:txBody>
        </p:sp>
        <p:sp>
          <p:nvSpPr>
            <p:cNvPr id="1278" name="Google Shape;1278;p10"/>
            <p:cNvSpPr txBox="1"/>
            <p:nvPr/>
          </p:nvSpPr>
          <p:spPr>
            <a:xfrm>
              <a:off x="7848606" y="1872039"/>
              <a:ext cx="1851560" cy="853116"/>
            </a:xfrm>
            <a:prstGeom prst="rect">
              <a:avLst/>
            </a:prstGeom>
            <a:noFill/>
            <a:ln>
              <a:noFill/>
            </a:ln>
          </p:spPr>
          <p:txBody>
            <a:bodyPr spcFirstLastPara="1" wrap="square" lIns="76188" tIns="38083" rIns="76188" bIns="38083" anchor="t" anchorCtr="0">
              <a:spAutoFit/>
            </a:bodyPr>
            <a:lstStyle/>
            <a:p>
              <a:pPr algn="ctr"/>
              <a:r>
                <a:rPr lang="en-US" sz="2799" err="1">
                  <a:solidFill>
                    <a:srgbClr val="FFFFFF"/>
                  </a:solidFill>
                  <a:latin typeface="Arial"/>
                  <a:ea typeface="Arial"/>
                  <a:cs typeface="Arial"/>
                  <a:sym typeface="Arial"/>
                </a:rPr>
                <a:t>En</a:t>
              </a:r>
              <a:r>
                <a:rPr lang="en-US" sz="2799">
                  <a:solidFill>
                    <a:srgbClr val="FFFFFF"/>
                  </a:solidFill>
                  <a:latin typeface="Arial"/>
                  <a:ea typeface="Arial"/>
                  <a:cs typeface="Arial"/>
                  <a:sym typeface="Arial"/>
                </a:rPr>
                <a:t> </a:t>
              </a:r>
              <a:r>
                <a:rPr lang="en-US" sz="2799" err="1">
                  <a:solidFill>
                    <a:srgbClr val="FFFFFF"/>
                  </a:solidFill>
                  <a:latin typeface="Arial"/>
                  <a:ea typeface="Arial"/>
                  <a:cs typeface="Arial"/>
                  <a:sym typeface="Arial"/>
                </a:rPr>
                <a:t>donde</a:t>
              </a:r>
              <a:r>
                <a:rPr lang="en-US" sz="2799">
                  <a:solidFill>
                    <a:srgbClr val="FFFFFF"/>
                  </a:solidFill>
                  <a:latin typeface="Arial"/>
                  <a:ea typeface="Arial"/>
                  <a:cs typeface="Arial"/>
                  <a:sym typeface="Arial"/>
                </a:rPr>
                <a:t> sea</a:t>
              </a:r>
              <a:endParaRPr sz="1500"/>
            </a:p>
          </p:txBody>
        </p:sp>
        <p:sp>
          <p:nvSpPr>
            <p:cNvPr id="1279" name="Google Shape;1279;p10"/>
            <p:cNvSpPr txBox="1"/>
            <p:nvPr/>
          </p:nvSpPr>
          <p:spPr>
            <a:xfrm>
              <a:off x="8326566" y="2777692"/>
              <a:ext cx="725237" cy="293755"/>
            </a:xfrm>
            <a:prstGeom prst="rect">
              <a:avLst/>
            </a:prstGeom>
            <a:noFill/>
            <a:ln>
              <a:noFill/>
            </a:ln>
          </p:spPr>
          <p:txBody>
            <a:bodyPr spcFirstLastPara="1" wrap="square" lIns="76188" tIns="38083" rIns="76188" bIns="38083" anchor="t" anchorCtr="0">
              <a:spAutoFit/>
            </a:bodyPr>
            <a:lstStyle/>
            <a:p>
              <a:r>
                <a:rPr lang="en-US" sz="1600" b="1">
                  <a:solidFill>
                    <a:srgbClr val="FFFFFF"/>
                  </a:solidFill>
                  <a:latin typeface="Arial"/>
                  <a:ea typeface="Arial"/>
                  <a:cs typeface="Arial"/>
                  <a:sym typeface="Arial"/>
                </a:rPr>
                <a:t>In-app</a:t>
              </a:r>
              <a:endParaRPr sz="1500"/>
            </a:p>
          </p:txBody>
        </p:sp>
        <p:pic>
          <p:nvPicPr>
            <p:cNvPr id="1280" name="Google Shape;1280;p10"/>
            <p:cNvPicPr preferRelativeResize="0"/>
            <p:nvPr/>
          </p:nvPicPr>
          <p:blipFill rotWithShape="1">
            <a:blip r:embed="rId6">
              <a:alphaModFix/>
            </a:blip>
            <a:srcRect/>
            <a:stretch/>
          </p:blipFill>
          <p:spPr>
            <a:xfrm>
              <a:off x="7614216" y="3895806"/>
              <a:ext cx="760070" cy="760070"/>
            </a:xfrm>
            <a:prstGeom prst="rect">
              <a:avLst/>
            </a:prstGeom>
            <a:noFill/>
            <a:ln>
              <a:noFill/>
            </a:ln>
          </p:spPr>
        </p:pic>
        <p:pic>
          <p:nvPicPr>
            <p:cNvPr id="1281" name="Google Shape;1281;p10"/>
            <p:cNvPicPr preferRelativeResize="0"/>
            <p:nvPr/>
          </p:nvPicPr>
          <p:blipFill rotWithShape="1">
            <a:blip r:embed="rId7">
              <a:alphaModFix/>
            </a:blip>
            <a:srcRect/>
            <a:stretch/>
          </p:blipFill>
          <p:spPr>
            <a:xfrm>
              <a:off x="7614216" y="4566257"/>
              <a:ext cx="760070" cy="760070"/>
            </a:xfrm>
            <a:prstGeom prst="rect">
              <a:avLst/>
            </a:prstGeom>
            <a:noFill/>
            <a:ln>
              <a:noFill/>
            </a:ln>
          </p:spPr>
        </p:pic>
        <p:pic>
          <p:nvPicPr>
            <p:cNvPr id="1282" name="Google Shape;1282;p10"/>
            <p:cNvPicPr preferRelativeResize="0"/>
            <p:nvPr/>
          </p:nvPicPr>
          <p:blipFill rotWithShape="1">
            <a:blip r:embed="rId8">
              <a:alphaModFix/>
            </a:blip>
            <a:srcRect/>
            <a:stretch/>
          </p:blipFill>
          <p:spPr>
            <a:xfrm>
              <a:off x="7614216" y="3225354"/>
              <a:ext cx="760070" cy="760070"/>
            </a:xfrm>
            <a:prstGeom prst="rect">
              <a:avLst/>
            </a:prstGeom>
            <a:noFill/>
            <a:ln>
              <a:noFill/>
            </a:ln>
          </p:spPr>
        </p:pic>
        <p:pic>
          <p:nvPicPr>
            <p:cNvPr id="1283" name="Google Shape;1283;p10"/>
            <p:cNvPicPr preferRelativeResize="0"/>
            <p:nvPr/>
          </p:nvPicPr>
          <p:blipFill rotWithShape="1">
            <a:blip r:embed="rId9">
              <a:alphaModFix/>
            </a:blip>
            <a:srcRect/>
            <a:stretch/>
          </p:blipFill>
          <p:spPr>
            <a:xfrm>
              <a:off x="7614216" y="2554902"/>
              <a:ext cx="760070" cy="760070"/>
            </a:xfrm>
            <a:prstGeom prst="rect">
              <a:avLst/>
            </a:prstGeom>
            <a:noFill/>
            <a:ln>
              <a:noFill/>
            </a:ln>
          </p:spPr>
        </p:pic>
        <p:sp>
          <p:nvSpPr>
            <p:cNvPr id="1284" name="Google Shape;1284;p10"/>
            <p:cNvSpPr txBox="1"/>
            <p:nvPr/>
          </p:nvSpPr>
          <p:spPr>
            <a:xfrm>
              <a:off x="8326566" y="3415366"/>
              <a:ext cx="1111999" cy="293755"/>
            </a:xfrm>
            <a:prstGeom prst="rect">
              <a:avLst/>
            </a:prstGeom>
            <a:noFill/>
            <a:ln>
              <a:noFill/>
            </a:ln>
          </p:spPr>
          <p:txBody>
            <a:bodyPr spcFirstLastPara="1" wrap="square" lIns="76188" tIns="38083" rIns="76188" bIns="38083" anchor="t" anchorCtr="0">
              <a:spAutoFit/>
            </a:bodyPr>
            <a:lstStyle/>
            <a:p>
              <a:r>
                <a:rPr lang="en-US" sz="1600" b="1">
                  <a:solidFill>
                    <a:srgbClr val="FFFFFF"/>
                  </a:solidFill>
                  <a:latin typeface="Arial"/>
                  <a:ea typeface="Arial"/>
                  <a:cs typeface="Arial"/>
                  <a:sym typeface="Arial"/>
                </a:rPr>
                <a:t>Embedded</a:t>
              </a:r>
              <a:endParaRPr sz="1500"/>
            </a:p>
          </p:txBody>
        </p:sp>
        <p:sp>
          <p:nvSpPr>
            <p:cNvPr id="1285" name="Google Shape;1285;p10"/>
            <p:cNvSpPr txBox="1"/>
            <p:nvPr/>
          </p:nvSpPr>
          <p:spPr>
            <a:xfrm>
              <a:off x="8326566" y="4101166"/>
              <a:ext cx="938923" cy="293755"/>
            </a:xfrm>
            <a:prstGeom prst="rect">
              <a:avLst/>
            </a:prstGeom>
            <a:noFill/>
            <a:ln>
              <a:noFill/>
            </a:ln>
          </p:spPr>
          <p:txBody>
            <a:bodyPr spcFirstLastPara="1" wrap="square" lIns="76188" tIns="38083" rIns="76188" bIns="38083" anchor="t" anchorCtr="0">
              <a:spAutoFit/>
            </a:bodyPr>
            <a:lstStyle/>
            <a:p>
              <a:r>
                <a:rPr lang="en-US" sz="1600" b="1">
                  <a:solidFill>
                    <a:srgbClr val="FFFFFF"/>
                  </a:solidFill>
                  <a:latin typeface="Arial"/>
                  <a:ea typeface="Arial"/>
                  <a:cs typeface="Arial"/>
                  <a:sym typeface="Arial"/>
                </a:rPr>
                <a:t>On-prem</a:t>
              </a:r>
              <a:endParaRPr sz="1500"/>
            </a:p>
          </p:txBody>
        </p:sp>
        <p:sp>
          <p:nvSpPr>
            <p:cNvPr id="1286" name="Google Shape;1286;p10"/>
            <p:cNvSpPr txBox="1"/>
            <p:nvPr/>
          </p:nvSpPr>
          <p:spPr>
            <a:xfrm>
              <a:off x="8326566" y="4762903"/>
              <a:ext cx="676661" cy="293755"/>
            </a:xfrm>
            <a:prstGeom prst="rect">
              <a:avLst/>
            </a:prstGeom>
            <a:noFill/>
            <a:ln>
              <a:noFill/>
            </a:ln>
          </p:spPr>
          <p:txBody>
            <a:bodyPr spcFirstLastPara="1" wrap="square" lIns="76188" tIns="38083" rIns="76188" bIns="38083" anchor="t" anchorCtr="0">
              <a:spAutoFit/>
            </a:bodyPr>
            <a:lstStyle/>
            <a:p>
              <a:r>
                <a:rPr lang="en-US" sz="1600" b="1">
                  <a:solidFill>
                    <a:srgbClr val="FFFFFF"/>
                  </a:solidFill>
                  <a:latin typeface="Arial"/>
                  <a:ea typeface="Arial"/>
                  <a:cs typeface="Arial"/>
                  <a:sym typeface="Arial"/>
                </a:rPr>
                <a:t>Cloud</a:t>
              </a:r>
              <a:endParaRPr sz="1500"/>
            </a:p>
          </p:txBody>
        </p:sp>
      </p:grpSp>
      <p:grpSp>
        <p:nvGrpSpPr>
          <p:cNvPr id="1287" name="Google Shape;1287;p10"/>
          <p:cNvGrpSpPr/>
          <p:nvPr/>
        </p:nvGrpSpPr>
        <p:grpSpPr>
          <a:xfrm>
            <a:off x="4732825" y="1785199"/>
            <a:ext cx="2726354" cy="4353743"/>
            <a:chOff x="4656222" y="1677644"/>
            <a:chExt cx="2478504" cy="3957948"/>
          </a:xfrm>
        </p:grpSpPr>
        <p:sp>
          <p:nvSpPr>
            <p:cNvPr id="1288" name="Google Shape;1288;p10"/>
            <p:cNvSpPr/>
            <p:nvPr/>
          </p:nvSpPr>
          <p:spPr>
            <a:xfrm>
              <a:off x="4656222" y="1677644"/>
              <a:ext cx="2478504" cy="3957948"/>
            </a:xfrm>
            <a:prstGeom prst="rect">
              <a:avLst/>
            </a:prstGeom>
            <a:solidFill>
              <a:srgbClr val="1F447E"/>
            </a:solidFill>
            <a:ln>
              <a:noFill/>
            </a:ln>
          </p:spPr>
          <p:txBody>
            <a:bodyPr spcFirstLastPara="1" wrap="square" lIns="76188" tIns="38083" rIns="76188" bIns="38083" anchor="ctr" anchorCtr="0">
              <a:noAutofit/>
            </a:bodyPr>
            <a:lstStyle/>
            <a:p>
              <a:pPr algn="ctr"/>
              <a:endParaRPr>
                <a:solidFill>
                  <a:srgbClr val="FFFFFF"/>
                </a:solidFill>
                <a:latin typeface="Arial"/>
                <a:ea typeface="Arial"/>
                <a:cs typeface="Arial"/>
                <a:sym typeface="Arial"/>
              </a:endParaRPr>
            </a:p>
          </p:txBody>
        </p:sp>
        <p:sp>
          <p:nvSpPr>
            <p:cNvPr id="1289" name="Google Shape;1289;p10"/>
            <p:cNvSpPr txBox="1"/>
            <p:nvPr/>
          </p:nvSpPr>
          <p:spPr>
            <a:xfrm>
              <a:off x="5030138" y="1776396"/>
              <a:ext cx="1691435" cy="853116"/>
            </a:xfrm>
            <a:prstGeom prst="rect">
              <a:avLst/>
            </a:prstGeom>
            <a:noFill/>
            <a:ln>
              <a:noFill/>
            </a:ln>
          </p:spPr>
          <p:txBody>
            <a:bodyPr spcFirstLastPara="1" wrap="square" lIns="76188" tIns="38083" rIns="76188" bIns="38083" anchor="t" anchorCtr="0">
              <a:spAutoFit/>
            </a:bodyPr>
            <a:lstStyle/>
            <a:p>
              <a:pPr algn="ctr"/>
              <a:r>
                <a:rPr lang="en-US" sz="2799" err="1">
                  <a:solidFill>
                    <a:srgbClr val="FFFFFF"/>
                  </a:solidFill>
                  <a:latin typeface="Arial"/>
                  <a:cs typeface="Arial"/>
                  <a:sym typeface="Arial"/>
                </a:rPr>
                <a:t>Cualquier</a:t>
              </a:r>
              <a:r>
                <a:rPr lang="en-US" sz="2799">
                  <a:solidFill>
                    <a:srgbClr val="FFFFFF"/>
                  </a:solidFill>
                  <a:latin typeface="Arial"/>
                  <a:cs typeface="Arial"/>
                  <a:sym typeface="Arial"/>
                </a:rPr>
                <a:t> </a:t>
              </a:r>
              <a:r>
                <a:rPr lang="en-US" sz="2799" err="1">
                  <a:solidFill>
                    <a:srgbClr val="FFFFFF"/>
                  </a:solidFill>
                  <a:latin typeface="Arial"/>
                  <a:cs typeface="Arial"/>
                  <a:sym typeface="Arial"/>
                </a:rPr>
                <a:t>dato</a:t>
              </a:r>
              <a:endParaRPr sz="1500"/>
            </a:p>
          </p:txBody>
        </p:sp>
        <p:sp>
          <p:nvSpPr>
            <p:cNvPr id="1290" name="Google Shape;1290;p10"/>
            <p:cNvSpPr txBox="1"/>
            <p:nvPr/>
          </p:nvSpPr>
          <p:spPr>
            <a:xfrm>
              <a:off x="5627533" y="2777692"/>
              <a:ext cx="956555" cy="293755"/>
            </a:xfrm>
            <a:prstGeom prst="rect">
              <a:avLst/>
            </a:prstGeom>
            <a:noFill/>
            <a:ln>
              <a:noFill/>
            </a:ln>
          </p:spPr>
          <p:txBody>
            <a:bodyPr spcFirstLastPara="1" wrap="square" lIns="76188" tIns="38083" rIns="76188" bIns="38083" anchor="t" anchorCtr="0">
              <a:spAutoFit/>
            </a:bodyPr>
            <a:lstStyle/>
            <a:p>
              <a:r>
                <a:rPr lang="en-US" sz="1600" b="1" err="1">
                  <a:solidFill>
                    <a:srgbClr val="FFFFFF"/>
                  </a:solidFill>
                  <a:latin typeface="Arial"/>
                  <a:ea typeface="Arial"/>
                  <a:cs typeface="Arial"/>
                  <a:sym typeface="Arial"/>
                </a:rPr>
                <a:t>Conectar</a:t>
              </a:r>
              <a:endParaRPr sz="1500"/>
            </a:p>
          </p:txBody>
        </p:sp>
        <p:sp>
          <p:nvSpPr>
            <p:cNvPr id="1291" name="Google Shape;1291;p10"/>
            <p:cNvSpPr txBox="1"/>
            <p:nvPr/>
          </p:nvSpPr>
          <p:spPr>
            <a:xfrm>
              <a:off x="5627533" y="3568149"/>
              <a:ext cx="1094040" cy="293755"/>
            </a:xfrm>
            <a:prstGeom prst="rect">
              <a:avLst/>
            </a:prstGeom>
            <a:noFill/>
            <a:ln>
              <a:noFill/>
            </a:ln>
          </p:spPr>
          <p:txBody>
            <a:bodyPr spcFirstLastPara="1" wrap="square" lIns="76188" tIns="38083" rIns="76188" bIns="38083" anchor="t" anchorCtr="0">
              <a:spAutoFit/>
            </a:bodyPr>
            <a:lstStyle/>
            <a:p>
              <a:r>
                <a:rPr lang="en-US" sz="1600" b="1" err="1">
                  <a:solidFill>
                    <a:srgbClr val="FFFFFF"/>
                  </a:solidFill>
                  <a:latin typeface="Arial"/>
                  <a:ea typeface="Arial"/>
                  <a:cs typeface="Arial"/>
                  <a:sym typeface="Arial"/>
                </a:rPr>
                <a:t>Combinar</a:t>
              </a:r>
              <a:endParaRPr sz="1500"/>
            </a:p>
          </p:txBody>
        </p:sp>
        <p:sp>
          <p:nvSpPr>
            <p:cNvPr id="1292" name="Google Shape;1292;p10"/>
            <p:cNvSpPr txBox="1"/>
            <p:nvPr/>
          </p:nvSpPr>
          <p:spPr>
            <a:xfrm>
              <a:off x="5627532" y="4358606"/>
              <a:ext cx="945628" cy="293755"/>
            </a:xfrm>
            <a:prstGeom prst="rect">
              <a:avLst/>
            </a:prstGeom>
            <a:noFill/>
            <a:ln>
              <a:noFill/>
            </a:ln>
          </p:spPr>
          <p:txBody>
            <a:bodyPr spcFirstLastPara="1" wrap="square" lIns="76188" tIns="38083" rIns="76188" bIns="38083" anchor="t" anchorCtr="0">
              <a:spAutoFit/>
            </a:bodyPr>
            <a:lstStyle/>
            <a:p>
              <a:r>
                <a:rPr lang="en-US" sz="1600" b="1" err="1">
                  <a:solidFill>
                    <a:srgbClr val="FFFFFF"/>
                  </a:solidFill>
                  <a:latin typeface="Arial"/>
                  <a:ea typeface="Arial"/>
                  <a:cs typeface="Arial"/>
                  <a:sym typeface="Arial"/>
                </a:rPr>
                <a:t>Catalogo</a:t>
              </a:r>
              <a:endParaRPr sz="1500"/>
            </a:p>
          </p:txBody>
        </p:sp>
        <p:pic>
          <p:nvPicPr>
            <p:cNvPr id="1293" name="Google Shape;1293;p10"/>
            <p:cNvPicPr preferRelativeResize="0"/>
            <p:nvPr/>
          </p:nvPicPr>
          <p:blipFill rotWithShape="1">
            <a:blip r:embed="rId10">
              <a:alphaModFix/>
            </a:blip>
            <a:srcRect/>
            <a:stretch/>
          </p:blipFill>
          <p:spPr>
            <a:xfrm>
              <a:off x="5023733" y="2699656"/>
              <a:ext cx="495565" cy="495565"/>
            </a:xfrm>
            <a:prstGeom prst="rect">
              <a:avLst/>
            </a:prstGeom>
            <a:noFill/>
            <a:ln>
              <a:noFill/>
            </a:ln>
          </p:spPr>
        </p:pic>
        <p:pic>
          <p:nvPicPr>
            <p:cNvPr id="1294" name="Google Shape;1294;p10"/>
            <p:cNvPicPr preferRelativeResize="0"/>
            <p:nvPr/>
          </p:nvPicPr>
          <p:blipFill rotWithShape="1">
            <a:blip r:embed="rId11">
              <a:alphaModFix/>
            </a:blip>
            <a:srcRect/>
            <a:stretch/>
          </p:blipFill>
          <p:spPr>
            <a:xfrm>
              <a:off x="5023733" y="3483874"/>
              <a:ext cx="495565" cy="495565"/>
            </a:xfrm>
            <a:prstGeom prst="rect">
              <a:avLst/>
            </a:prstGeom>
            <a:noFill/>
            <a:ln>
              <a:noFill/>
            </a:ln>
          </p:spPr>
        </p:pic>
        <p:pic>
          <p:nvPicPr>
            <p:cNvPr id="1295" name="Google Shape;1295;p10"/>
            <p:cNvPicPr preferRelativeResize="0"/>
            <p:nvPr/>
          </p:nvPicPr>
          <p:blipFill rotWithShape="1">
            <a:blip r:embed="rId12">
              <a:alphaModFix/>
            </a:blip>
            <a:srcRect/>
            <a:stretch/>
          </p:blipFill>
          <p:spPr>
            <a:xfrm>
              <a:off x="5023733" y="4268092"/>
              <a:ext cx="495565" cy="495565"/>
            </a:xfrm>
            <a:prstGeom prst="rect">
              <a:avLst/>
            </a:prstGeom>
            <a:noFill/>
            <a:ln>
              <a:noFill/>
            </a:ln>
          </p:spPr>
        </p:pic>
      </p:grpSp>
      <p:pic>
        <p:nvPicPr>
          <p:cNvPr id="1296" name="Google Shape;1296;p10"/>
          <p:cNvPicPr preferRelativeResize="0"/>
          <p:nvPr/>
        </p:nvPicPr>
        <p:blipFill rotWithShape="1">
          <a:blip r:embed="rId13">
            <a:alphaModFix/>
          </a:blip>
          <a:srcRect/>
          <a:stretch/>
        </p:blipFill>
        <p:spPr>
          <a:xfrm>
            <a:off x="7133783" y="898457"/>
            <a:ext cx="962829" cy="673980"/>
          </a:xfrm>
          <a:prstGeom prst="rect">
            <a:avLst/>
          </a:prstGeom>
          <a:noFill/>
          <a:ln>
            <a:noFill/>
          </a:ln>
        </p:spPr>
      </p:pic>
      <p:sp>
        <p:nvSpPr>
          <p:cNvPr id="1297" name="Google Shape;1297;p10"/>
          <p:cNvSpPr txBox="1"/>
          <p:nvPr/>
        </p:nvSpPr>
        <p:spPr>
          <a:xfrm>
            <a:off x="589320" y="1024147"/>
            <a:ext cx="9403306" cy="384686"/>
          </a:xfrm>
          <a:prstGeom prst="rect">
            <a:avLst/>
          </a:prstGeom>
          <a:noFill/>
          <a:ln>
            <a:noFill/>
          </a:ln>
        </p:spPr>
        <p:txBody>
          <a:bodyPr spcFirstLastPara="1" wrap="square" lIns="76188" tIns="38083" rIns="76188" bIns="38083" anchor="t" anchorCtr="0">
            <a:spAutoFit/>
          </a:bodyPr>
          <a:lstStyle/>
          <a:p>
            <a:pPr algn="ctr"/>
            <a:r>
              <a:rPr lang="en-US" sz="2000" err="1">
                <a:solidFill>
                  <a:srgbClr val="274479"/>
                </a:solidFill>
                <a:latin typeface="Arial"/>
                <a:ea typeface="Arial"/>
                <a:cs typeface="Arial"/>
                <a:sym typeface="Arial"/>
              </a:rPr>
              <a:t>Expandiendo</a:t>
            </a:r>
            <a:r>
              <a:rPr lang="en-US" sz="2000">
                <a:solidFill>
                  <a:srgbClr val="274479"/>
                </a:solidFill>
                <a:latin typeface="Arial"/>
                <a:ea typeface="Arial"/>
                <a:cs typeface="Arial"/>
                <a:sym typeface="Arial"/>
              </a:rPr>
              <a:t> </a:t>
            </a:r>
            <a:r>
              <a:rPr lang="en-US" sz="2000" err="1">
                <a:solidFill>
                  <a:srgbClr val="274479"/>
                </a:solidFill>
                <a:latin typeface="Arial"/>
                <a:ea typeface="Arial"/>
                <a:cs typeface="Arial"/>
                <a:sym typeface="Arial"/>
              </a:rPr>
              <a:t>capacidades</a:t>
            </a:r>
            <a:r>
              <a:rPr lang="en-US" sz="2000">
                <a:solidFill>
                  <a:srgbClr val="274479"/>
                </a:solidFill>
                <a:latin typeface="Arial"/>
                <a:ea typeface="Arial"/>
                <a:cs typeface="Arial"/>
                <a:sym typeface="Arial"/>
              </a:rPr>
              <a:t> con</a:t>
            </a:r>
            <a:endParaRPr sz="1500">
              <a:solidFill>
                <a:srgbClr val="27447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3A09A-37FD-4077-AC54-4B60F30274E2}"/>
              </a:ext>
            </a:extLst>
          </p:cNvPr>
          <p:cNvPicPr>
            <a:picLocks noChangeAspect="1"/>
          </p:cNvPicPr>
          <p:nvPr/>
        </p:nvPicPr>
        <p:blipFill rotWithShape="1">
          <a:blip r:embed="rId4"/>
          <a:srcRect t="790" r="1" b="12249"/>
          <a:stretch/>
        </p:blipFill>
        <p:spPr>
          <a:xfrm rot="21480000">
            <a:off x="1137837" y="1003258"/>
            <a:ext cx="9916327" cy="4764396"/>
          </a:xfrm>
          <a:prstGeom prst="rect">
            <a:avLst/>
          </a:prstGeom>
        </p:spPr>
      </p:pic>
    </p:spTree>
    <p:extLst>
      <p:ext uri="{BB962C8B-B14F-4D97-AF65-F5344CB8AC3E}">
        <p14:creationId xmlns:p14="http://schemas.microsoft.com/office/powerpoint/2010/main" val="39997785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C2DCC-03A7-4378-AE93-D270CA593584}"/>
              </a:ext>
            </a:extLst>
          </p:cNvPr>
          <p:cNvPicPr>
            <a:picLocks noChangeAspect="1"/>
          </p:cNvPicPr>
          <p:nvPr/>
        </p:nvPicPr>
        <p:blipFill rotWithShape="1">
          <a:blip r:embed="rId3"/>
          <a:srcRect r="1" b="20913"/>
          <a:stretch/>
        </p:blipFill>
        <p:spPr>
          <a:xfrm rot="21480000">
            <a:off x="1137837" y="1003258"/>
            <a:ext cx="9916327" cy="4764396"/>
          </a:xfrm>
          <a:prstGeom prst="rect">
            <a:avLst/>
          </a:prstGeom>
        </p:spPr>
      </p:pic>
    </p:spTree>
    <p:extLst>
      <p:ext uri="{BB962C8B-B14F-4D97-AF65-F5344CB8AC3E}">
        <p14:creationId xmlns:p14="http://schemas.microsoft.com/office/powerpoint/2010/main" val="11686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BE334-BE34-4E60-A933-65BE9F3E9C90}"/>
              </a:ext>
            </a:extLst>
          </p:cNvPr>
          <p:cNvPicPr>
            <a:picLocks noChangeAspect="1"/>
          </p:cNvPicPr>
          <p:nvPr/>
        </p:nvPicPr>
        <p:blipFill rotWithShape="1">
          <a:blip r:embed="rId3"/>
          <a:srcRect r="1" b="34184"/>
          <a:stretch/>
        </p:blipFill>
        <p:spPr>
          <a:xfrm rot="21480000">
            <a:off x="1137837" y="1003258"/>
            <a:ext cx="9916327" cy="4764396"/>
          </a:xfrm>
          <a:prstGeom prst="rect">
            <a:avLst/>
          </a:prstGeom>
        </p:spPr>
      </p:pic>
    </p:spTree>
    <p:extLst>
      <p:ext uri="{BB962C8B-B14F-4D97-AF65-F5344CB8AC3E}">
        <p14:creationId xmlns:p14="http://schemas.microsoft.com/office/powerpoint/2010/main" val="319310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8CED61-24FA-4F40-974E-6F27F7BB9A16}"/>
              </a:ext>
            </a:extLst>
          </p:cNvPr>
          <p:cNvPicPr>
            <a:picLocks noChangeAspect="1"/>
          </p:cNvPicPr>
          <p:nvPr/>
        </p:nvPicPr>
        <p:blipFill rotWithShape="1">
          <a:blip r:embed="rId3"/>
          <a:srcRect t="8679" r="1" b="24822"/>
          <a:stretch/>
        </p:blipFill>
        <p:spPr>
          <a:xfrm rot="21480000">
            <a:off x="1137837" y="1003258"/>
            <a:ext cx="9916327" cy="4764396"/>
          </a:xfrm>
          <a:prstGeom prst="rect">
            <a:avLst/>
          </a:prstGeom>
        </p:spPr>
      </p:pic>
    </p:spTree>
    <p:extLst>
      <p:ext uri="{BB962C8B-B14F-4D97-AF65-F5344CB8AC3E}">
        <p14:creationId xmlns:p14="http://schemas.microsoft.com/office/powerpoint/2010/main" val="2055513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19"/>
          <p:cNvSpPr txBox="1">
            <a:spLocks noGrp="1"/>
          </p:cNvSpPr>
          <p:nvPr>
            <p:ph type="body" idx="4294967295"/>
          </p:nvPr>
        </p:nvSpPr>
        <p:spPr>
          <a:xfrm>
            <a:off x="1135063" y="341313"/>
            <a:ext cx="11056937" cy="481012"/>
          </a:xfrm>
          <a:prstGeom prst="rect">
            <a:avLst/>
          </a:prstGeom>
          <a:noFill/>
          <a:ln>
            <a:noFill/>
          </a:ln>
        </p:spPr>
        <p:txBody>
          <a:bodyPr spcFirstLastPara="1" wrap="square" lIns="76188" tIns="38083" rIns="76188" bIns="38083" anchor="t" anchorCtr="0">
            <a:noAutofit/>
          </a:bodyPr>
          <a:lstStyle/>
          <a:p>
            <a:pPr marL="0" indent="0">
              <a:spcBef>
                <a:spcPts val="0"/>
              </a:spcBef>
              <a:buClr>
                <a:schemeClr val="lt1"/>
              </a:buClr>
              <a:buSzPts val="4600"/>
              <a:buNone/>
            </a:pPr>
            <a:r>
              <a:rPr lang="en-US" sz="3833" err="1">
                <a:solidFill>
                  <a:schemeClr val="lt1"/>
                </a:solidFill>
                <a:latin typeface="Arial"/>
                <a:ea typeface="Arial"/>
                <a:cs typeface="Arial"/>
                <a:sym typeface="Arial"/>
              </a:rPr>
              <a:t>Cosas</a:t>
            </a:r>
            <a:r>
              <a:rPr lang="en-US" sz="3833">
                <a:solidFill>
                  <a:schemeClr val="lt1"/>
                </a:solidFill>
                <a:latin typeface="Arial"/>
                <a:ea typeface="Arial"/>
                <a:cs typeface="Arial"/>
                <a:sym typeface="Arial"/>
              </a:rPr>
              <a:t> que </a:t>
            </a:r>
            <a:r>
              <a:rPr lang="en-US" sz="3833" err="1">
                <a:solidFill>
                  <a:schemeClr val="lt1"/>
                </a:solidFill>
                <a:latin typeface="Arial"/>
                <a:ea typeface="Arial"/>
                <a:cs typeface="Arial"/>
                <a:sym typeface="Arial"/>
              </a:rPr>
              <a:t>escuchar</a:t>
            </a:r>
            <a:r>
              <a:rPr lang="en-US" sz="3833">
                <a:solidFill>
                  <a:schemeClr val="lt1"/>
                </a:solidFill>
                <a:latin typeface="Arial"/>
                <a:ea typeface="Arial"/>
                <a:cs typeface="Arial"/>
                <a:sym typeface="Arial"/>
              </a:rPr>
              <a:t>…</a:t>
            </a:r>
            <a:endParaRPr/>
          </a:p>
        </p:txBody>
      </p:sp>
      <p:sp>
        <p:nvSpPr>
          <p:cNvPr id="1361" name="Google Shape;1361;p19"/>
          <p:cNvSpPr txBox="1"/>
          <p:nvPr/>
        </p:nvSpPr>
        <p:spPr>
          <a:xfrm>
            <a:off x="746740" y="1362475"/>
            <a:ext cx="5231722" cy="6810454"/>
          </a:xfrm>
          <a:prstGeom prst="rect">
            <a:avLst/>
          </a:prstGeom>
          <a:noFill/>
          <a:ln>
            <a:noFill/>
          </a:ln>
        </p:spPr>
        <p:txBody>
          <a:bodyPr spcFirstLastPara="1" wrap="square" lIns="0" tIns="0" rIns="0" bIns="0" anchor="t" anchorCtr="0">
            <a:spAutoFit/>
          </a:bodyPr>
          <a:lstStyle/>
          <a:p>
            <a:pPr marL="5291">
              <a:buClr>
                <a:schemeClr val="lt1"/>
              </a:buClr>
              <a:buSzPts val="3200"/>
            </a:pPr>
            <a:r>
              <a:rPr lang="en-US" sz="2667" err="1">
                <a:solidFill>
                  <a:schemeClr val="lt1"/>
                </a:solidFill>
                <a:latin typeface="Arial"/>
                <a:ea typeface="Arial"/>
                <a:cs typeface="Arial"/>
                <a:sym typeface="Arial"/>
              </a:rPr>
              <a:t>Centralizado</a:t>
            </a:r>
            <a:r>
              <a:rPr lang="en-US" sz="2667">
                <a:solidFill>
                  <a:schemeClr val="lt1"/>
                </a:solidFill>
                <a:latin typeface="Arial"/>
                <a:ea typeface="Arial"/>
                <a:cs typeface="Arial"/>
                <a:sym typeface="Arial"/>
              </a:rPr>
              <a:t> / </a:t>
            </a:r>
            <a:r>
              <a:rPr lang="en-US" sz="2667" err="1">
                <a:solidFill>
                  <a:schemeClr val="lt1"/>
                </a:solidFill>
                <a:latin typeface="Arial"/>
                <a:ea typeface="Arial"/>
                <a:cs typeface="Arial"/>
                <a:sym typeface="Arial"/>
              </a:rPr>
              <a:t>Modelo</a:t>
            </a:r>
            <a:r>
              <a:rPr lang="en-US" sz="2667">
                <a:solidFill>
                  <a:schemeClr val="lt1"/>
                </a:solidFill>
                <a:latin typeface="Arial"/>
                <a:ea typeface="Arial"/>
                <a:cs typeface="Arial"/>
                <a:sym typeface="Arial"/>
              </a:rPr>
              <a:t> de BI </a:t>
            </a:r>
            <a:r>
              <a:rPr lang="en-US" sz="2667" err="1">
                <a:solidFill>
                  <a:schemeClr val="lt1"/>
                </a:solidFill>
                <a:latin typeface="Arial"/>
                <a:ea typeface="Arial"/>
                <a:cs typeface="Arial"/>
                <a:sym typeface="Arial"/>
              </a:rPr>
              <a:t>Fabrica</a:t>
            </a:r>
            <a:r>
              <a:rPr lang="en-US" sz="2667">
                <a:solidFill>
                  <a:schemeClr val="lt1"/>
                </a:solidFill>
                <a:latin typeface="Arial"/>
                <a:ea typeface="Arial"/>
                <a:cs typeface="Arial"/>
                <a:sym typeface="Arial"/>
              </a:rPr>
              <a:t> de </a:t>
            </a:r>
            <a:r>
              <a:rPr lang="en-US" sz="2667" err="1">
                <a:solidFill>
                  <a:schemeClr val="lt1"/>
                </a:solidFill>
                <a:latin typeface="Arial"/>
                <a:ea typeface="Arial"/>
                <a:cs typeface="Arial"/>
                <a:sym typeface="Arial"/>
              </a:rPr>
              <a:t>Reportes</a:t>
            </a:r>
            <a:endParaRPr sz="1500"/>
          </a:p>
          <a:p>
            <a:pPr marL="5291">
              <a:spcBef>
                <a:spcPts val="500"/>
              </a:spcBef>
              <a:buClr>
                <a:schemeClr val="accent5"/>
              </a:buClr>
              <a:buSzPts val="2800"/>
            </a:pPr>
            <a:endParaRPr sz="2333">
              <a:solidFill>
                <a:schemeClr val="lt1"/>
              </a:solidFill>
              <a:latin typeface="Arial"/>
              <a:ea typeface="Arial"/>
              <a:cs typeface="Arial"/>
              <a:sym typeface="Arial"/>
            </a:endParaRPr>
          </a:p>
          <a:p>
            <a:pPr marL="5291">
              <a:spcBef>
                <a:spcPts val="500"/>
              </a:spcBef>
              <a:buClr>
                <a:schemeClr val="lt1"/>
              </a:buClr>
              <a:buSzPts val="2000"/>
            </a:pPr>
            <a:r>
              <a:rPr lang="en-US" sz="1667">
                <a:solidFill>
                  <a:schemeClr val="lt1"/>
                </a:solidFill>
                <a:latin typeface="Arial"/>
                <a:ea typeface="Arial"/>
                <a:cs typeface="Arial"/>
                <a:sym typeface="Arial"/>
              </a:rPr>
              <a:t>“</a:t>
            </a:r>
            <a:r>
              <a:rPr lang="en-US" sz="1667" err="1">
                <a:solidFill>
                  <a:schemeClr val="lt1"/>
                </a:solidFill>
                <a:latin typeface="Arial"/>
                <a:ea typeface="Arial"/>
                <a:cs typeface="Arial"/>
                <a:sym typeface="Arial"/>
              </a:rPr>
              <a:t>Nuestros</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empleados</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extraen</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datos</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en</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hojas</a:t>
            </a:r>
            <a:r>
              <a:rPr lang="en-US" sz="1667">
                <a:solidFill>
                  <a:schemeClr val="lt1"/>
                </a:solidFill>
                <a:latin typeface="Arial"/>
                <a:ea typeface="Arial"/>
                <a:cs typeface="Arial"/>
                <a:sym typeface="Arial"/>
              </a:rPr>
              <a:t> de </a:t>
            </a:r>
            <a:r>
              <a:rPr lang="en-US" sz="1667" err="1">
                <a:solidFill>
                  <a:schemeClr val="lt1"/>
                </a:solidFill>
                <a:latin typeface="Arial"/>
                <a:ea typeface="Arial"/>
                <a:cs typeface="Arial"/>
                <a:sym typeface="Arial"/>
              </a:rPr>
              <a:t>calculos</a:t>
            </a:r>
            <a:r>
              <a:rPr lang="en-US" sz="1667">
                <a:solidFill>
                  <a:schemeClr val="lt1"/>
                </a:solidFill>
                <a:latin typeface="Arial"/>
                <a:ea typeface="Arial"/>
                <a:cs typeface="Arial"/>
                <a:sym typeface="Arial"/>
              </a:rPr>
              <a:t> para </a:t>
            </a:r>
            <a:r>
              <a:rPr lang="en-US" sz="1667" err="1">
                <a:solidFill>
                  <a:schemeClr val="lt1"/>
                </a:solidFill>
                <a:latin typeface="Arial"/>
                <a:ea typeface="Arial"/>
                <a:cs typeface="Arial"/>
                <a:sym typeface="Arial"/>
              </a:rPr>
              <a:t>analisis</a:t>
            </a:r>
            <a:r>
              <a:rPr lang="en-US" sz="1667">
                <a:solidFill>
                  <a:schemeClr val="lt1"/>
                </a:solidFill>
                <a:latin typeface="Arial"/>
                <a:ea typeface="Arial"/>
                <a:cs typeface="Arial"/>
                <a:sym typeface="Arial"/>
              </a:rPr>
              <a:t>”</a:t>
            </a:r>
            <a:endParaRPr sz="1500"/>
          </a:p>
          <a:p>
            <a:pPr marL="233882" indent="-122762">
              <a:spcBef>
                <a:spcPts val="500"/>
              </a:spcBef>
              <a:buClr>
                <a:schemeClr val="accent5"/>
              </a:buClr>
              <a:buSzPts val="2000"/>
            </a:pPr>
            <a:endParaRPr sz="1667">
              <a:solidFill>
                <a:schemeClr val="lt1"/>
              </a:solidFill>
              <a:latin typeface="Arial"/>
              <a:ea typeface="Arial"/>
              <a:cs typeface="Arial"/>
              <a:sym typeface="Arial"/>
            </a:endParaRPr>
          </a:p>
          <a:p>
            <a:pPr marL="5291">
              <a:spcBef>
                <a:spcPts val="500"/>
              </a:spcBef>
              <a:buClr>
                <a:schemeClr val="lt1"/>
              </a:buClr>
              <a:buSzPts val="2000"/>
            </a:pPr>
            <a:r>
              <a:rPr lang="en-US" sz="1667">
                <a:solidFill>
                  <a:schemeClr val="lt1"/>
                </a:solidFill>
                <a:latin typeface="Arial"/>
                <a:ea typeface="Arial"/>
                <a:cs typeface="Arial"/>
                <a:sym typeface="Arial"/>
              </a:rPr>
              <a:t>“No </a:t>
            </a:r>
            <a:r>
              <a:rPr lang="en-US" sz="1667" err="1">
                <a:solidFill>
                  <a:schemeClr val="lt1"/>
                </a:solidFill>
                <a:latin typeface="Arial"/>
                <a:ea typeface="Arial"/>
                <a:cs typeface="Arial"/>
                <a:sym typeface="Arial"/>
              </a:rPr>
              <a:t>contamos</a:t>
            </a:r>
            <a:r>
              <a:rPr lang="en-US" sz="1667">
                <a:solidFill>
                  <a:schemeClr val="lt1"/>
                </a:solidFill>
                <a:latin typeface="Arial"/>
                <a:ea typeface="Arial"/>
                <a:cs typeface="Arial"/>
                <a:sym typeface="Arial"/>
              </a:rPr>
              <a:t> con </a:t>
            </a:r>
            <a:r>
              <a:rPr lang="en-US" sz="1667" err="1">
                <a:solidFill>
                  <a:schemeClr val="lt1"/>
                </a:solidFill>
                <a:latin typeface="Arial"/>
                <a:ea typeface="Arial"/>
                <a:cs typeface="Arial"/>
                <a:sym typeface="Arial"/>
              </a:rPr>
              <a:t>acceso</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directo</a:t>
            </a:r>
            <a:r>
              <a:rPr lang="en-US" sz="1667">
                <a:solidFill>
                  <a:schemeClr val="lt1"/>
                </a:solidFill>
                <a:latin typeface="Arial"/>
                <a:ea typeface="Arial"/>
                <a:cs typeface="Arial"/>
                <a:sym typeface="Arial"/>
              </a:rPr>
              <a:t> a </a:t>
            </a:r>
            <a:r>
              <a:rPr lang="en-US" sz="1667" err="1">
                <a:solidFill>
                  <a:schemeClr val="lt1"/>
                </a:solidFill>
                <a:latin typeface="Arial"/>
                <a:ea typeface="Arial"/>
                <a:cs typeface="Arial"/>
                <a:sym typeface="Arial"/>
              </a:rPr>
              <a:t>nuestros</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datos</a:t>
            </a:r>
            <a:r>
              <a:rPr lang="en-US" sz="1667">
                <a:solidFill>
                  <a:schemeClr val="lt1"/>
                </a:solidFill>
                <a:latin typeface="Arial"/>
                <a:ea typeface="Arial"/>
                <a:cs typeface="Arial"/>
                <a:sym typeface="Arial"/>
              </a:rPr>
              <a:t>”</a:t>
            </a:r>
            <a:endParaRPr sz="1500"/>
          </a:p>
          <a:p>
            <a:pPr marL="5291">
              <a:spcBef>
                <a:spcPts val="500"/>
              </a:spcBef>
              <a:buClr>
                <a:schemeClr val="accent5"/>
              </a:buClr>
              <a:buSzPts val="2000"/>
            </a:pPr>
            <a:endParaRPr sz="1667">
              <a:solidFill>
                <a:schemeClr val="lt1"/>
              </a:solidFill>
              <a:latin typeface="Arial"/>
              <a:ea typeface="Arial"/>
              <a:cs typeface="Arial"/>
              <a:sym typeface="Arial"/>
            </a:endParaRPr>
          </a:p>
          <a:p>
            <a:pPr marL="5291">
              <a:spcBef>
                <a:spcPts val="500"/>
              </a:spcBef>
              <a:buClr>
                <a:schemeClr val="lt1"/>
              </a:buClr>
              <a:buSzPts val="2000"/>
            </a:pPr>
            <a:r>
              <a:rPr lang="en-US" sz="1667">
                <a:solidFill>
                  <a:schemeClr val="lt1"/>
                </a:solidFill>
                <a:latin typeface="Arial"/>
                <a:ea typeface="Arial"/>
                <a:cs typeface="Arial"/>
                <a:sym typeface="Arial"/>
              </a:rPr>
              <a:t>“A </a:t>
            </a:r>
            <a:r>
              <a:rPr lang="en-US" sz="1667" err="1">
                <a:solidFill>
                  <a:schemeClr val="lt1"/>
                </a:solidFill>
                <a:latin typeface="Arial"/>
                <a:ea typeface="Arial"/>
                <a:cs typeface="Arial"/>
                <a:sym typeface="Arial"/>
              </a:rPr>
              <a:t>nuestra</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compañia</a:t>
            </a:r>
            <a:r>
              <a:rPr lang="en-US" sz="1667">
                <a:solidFill>
                  <a:schemeClr val="lt1"/>
                </a:solidFill>
                <a:latin typeface="Arial"/>
                <a:ea typeface="Arial"/>
                <a:cs typeface="Arial"/>
                <a:sym typeface="Arial"/>
              </a:rPr>
              <a:t> le </a:t>
            </a:r>
            <a:r>
              <a:rPr lang="en-US" sz="1667" err="1">
                <a:solidFill>
                  <a:schemeClr val="lt1"/>
                </a:solidFill>
                <a:latin typeface="Arial"/>
                <a:ea typeface="Arial"/>
                <a:cs typeface="Arial"/>
                <a:sym typeface="Arial"/>
              </a:rPr>
              <a:t>toma</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mucho</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tiempo</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construir</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reportes</a:t>
            </a:r>
            <a:r>
              <a:rPr lang="en-US" sz="1667">
                <a:solidFill>
                  <a:schemeClr val="lt1"/>
                </a:solidFill>
                <a:latin typeface="Arial"/>
                <a:ea typeface="Arial"/>
                <a:cs typeface="Arial"/>
                <a:sym typeface="Arial"/>
              </a:rPr>
              <a:t>”</a:t>
            </a:r>
            <a:endParaRPr sz="1500"/>
          </a:p>
          <a:p>
            <a:pPr marL="5291">
              <a:spcBef>
                <a:spcPts val="500"/>
              </a:spcBef>
              <a:buClr>
                <a:schemeClr val="accent5"/>
              </a:buClr>
              <a:buSzPts val="2000"/>
            </a:pPr>
            <a:endParaRPr sz="1667">
              <a:solidFill>
                <a:schemeClr val="lt1"/>
              </a:solidFill>
              <a:latin typeface="Arial"/>
              <a:ea typeface="Arial"/>
              <a:cs typeface="Arial"/>
              <a:sym typeface="Arial"/>
            </a:endParaRPr>
          </a:p>
          <a:p>
            <a:pPr marL="5291">
              <a:spcBef>
                <a:spcPts val="500"/>
              </a:spcBef>
              <a:buClr>
                <a:schemeClr val="lt1"/>
              </a:buClr>
              <a:buSzPts val="2000"/>
            </a:pPr>
            <a:r>
              <a:rPr lang="en-US" sz="1667">
                <a:solidFill>
                  <a:schemeClr val="lt1"/>
                </a:solidFill>
                <a:latin typeface="Arial"/>
                <a:ea typeface="Arial"/>
                <a:cs typeface="Arial"/>
                <a:sym typeface="Arial"/>
              </a:rPr>
              <a:t>“La </a:t>
            </a:r>
            <a:r>
              <a:rPr lang="en-US" sz="1667" err="1">
                <a:solidFill>
                  <a:schemeClr val="lt1"/>
                </a:solidFill>
                <a:latin typeface="Arial"/>
                <a:ea typeface="Arial"/>
                <a:cs typeface="Arial"/>
                <a:sym typeface="Arial"/>
              </a:rPr>
              <a:t>mayoria</a:t>
            </a:r>
            <a:r>
              <a:rPr lang="en-US" sz="1667">
                <a:solidFill>
                  <a:schemeClr val="lt1"/>
                </a:solidFill>
                <a:latin typeface="Arial"/>
                <a:ea typeface="Arial"/>
                <a:cs typeface="Arial"/>
                <a:sym typeface="Arial"/>
              </a:rPr>
              <a:t> de las </a:t>
            </a:r>
            <a:r>
              <a:rPr lang="en-US" sz="1667" err="1">
                <a:solidFill>
                  <a:schemeClr val="lt1"/>
                </a:solidFill>
                <a:latin typeface="Arial"/>
                <a:ea typeface="Arial"/>
                <a:cs typeface="Arial"/>
                <a:sym typeface="Arial"/>
              </a:rPr>
              <a:t>veces</a:t>
            </a:r>
            <a:r>
              <a:rPr lang="en-US" sz="1667">
                <a:solidFill>
                  <a:schemeClr val="lt1"/>
                </a:solidFill>
                <a:latin typeface="Arial"/>
                <a:ea typeface="Arial"/>
                <a:cs typeface="Arial"/>
                <a:sym typeface="Arial"/>
              </a:rPr>
              <a:t> no temenos </a:t>
            </a:r>
            <a:r>
              <a:rPr lang="en-US" sz="1667" err="1">
                <a:solidFill>
                  <a:schemeClr val="lt1"/>
                </a:solidFill>
                <a:latin typeface="Arial"/>
                <a:ea typeface="Arial"/>
                <a:cs typeface="Arial"/>
                <a:sym typeface="Arial"/>
              </a:rPr>
              <a:t>visibilidad</a:t>
            </a:r>
            <a:r>
              <a:rPr lang="en-US" sz="1667">
                <a:solidFill>
                  <a:schemeClr val="lt1"/>
                </a:solidFill>
                <a:latin typeface="Arial"/>
                <a:ea typeface="Arial"/>
                <a:cs typeface="Arial"/>
                <a:sym typeface="Arial"/>
              </a:rPr>
              <a:t> de que </a:t>
            </a:r>
            <a:r>
              <a:rPr lang="en-US" sz="1667" err="1">
                <a:solidFill>
                  <a:schemeClr val="lt1"/>
                </a:solidFill>
                <a:latin typeface="Arial"/>
                <a:ea typeface="Arial"/>
                <a:cs typeface="Arial"/>
                <a:sym typeface="Arial"/>
              </a:rPr>
              <a:t>dato</a:t>
            </a:r>
            <a:r>
              <a:rPr lang="en-US" sz="1667">
                <a:solidFill>
                  <a:schemeClr val="lt1"/>
                </a:solidFill>
                <a:latin typeface="Arial"/>
                <a:ea typeface="Arial"/>
                <a:cs typeface="Arial"/>
                <a:sym typeface="Arial"/>
              </a:rPr>
              <a:t> se </a:t>
            </a:r>
            <a:r>
              <a:rPr lang="en-US" sz="1667" err="1">
                <a:solidFill>
                  <a:schemeClr val="lt1"/>
                </a:solidFill>
                <a:latin typeface="Arial"/>
                <a:ea typeface="Arial"/>
                <a:cs typeface="Arial"/>
                <a:sym typeface="Arial"/>
              </a:rPr>
              <a:t>esta</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usando</a:t>
            </a:r>
            <a:r>
              <a:rPr lang="en-US" sz="1667">
                <a:solidFill>
                  <a:schemeClr val="lt1"/>
                </a:solidFill>
                <a:latin typeface="Arial"/>
                <a:ea typeface="Arial"/>
                <a:cs typeface="Arial"/>
                <a:sym typeface="Arial"/>
              </a:rPr>
              <a:t> y </a:t>
            </a:r>
            <a:r>
              <a:rPr lang="en-US" sz="1667" err="1">
                <a:solidFill>
                  <a:schemeClr val="lt1"/>
                </a:solidFill>
                <a:latin typeface="Arial"/>
                <a:ea typeface="Arial"/>
                <a:cs typeface="Arial"/>
                <a:sym typeface="Arial"/>
              </a:rPr>
              <a:t>quien</a:t>
            </a:r>
            <a:r>
              <a:rPr lang="en-US" sz="1667">
                <a:solidFill>
                  <a:schemeClr val="lt1"/>
                </a:solidFill>
                <a:latin typeface="Arial"/>
                <a:ea typeface="Arial"/>
                <a:cs typeface="Arial"/>
                <a:sym typeface="Arial"/>
              </a:rPr>
              <a:t> lo </a:t>
            </a:r>
            <a:r>
              <a:rPr lang="en-US" sz="1667" err="1">
                <a:solidFill>
                  <a:schemeClr val="lt1"/>
                </a:solidFill>
                <a:latin typeface="Arial"/>
                <a:ea typeface="Arial"/>
                <a:cs typeface="Arial"/>
                <a:sym typeface="Arial"/>
              </a:rPr>
              <a:t>esta</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usando</a:t>
            </a:r>
            <a:r>
              <a:rPr lang="en-US" sz="1667">
                <a:solidFill>
                  <a:schemeClr val="lt1"/>
                </a:solidFill>
                <a:latin typeface="Arial"/>
                <a:ea typeface="Arial"/>
                <a:cs typeface="Arial"/>
                <a:sym typeface="Arial"/>
              </a:rPr>
              <a:t>”</a:t>
            </a:r>
            <a:endParaRPr sz="1500"/>
          </a:p>
          <a:p>
            <a:pPr marL="5291">
              <a:spcBef>
                <a:spcPts val="500"/>
              </a:spcBef>
              <a:buClr>
                <a:schemeClr val="accent5"/>
              </a:buClr>
              <a:buSzPts val="2000"/>
            </a:pPr>
            <a:endParaRPr sz="1667">
              <a:solidFill>
                <a:schemeClr val="lt1"/>
              </a:solidFill>
              <a:latin typeface="Arial"/>
              <a:ea typeface="Arial"/>
              <a:cs typeface="Arial"/>
              <a:sym typeface="Arial"/>
            </a:endParaRPr>
          </a:p>
          <a:p>
            <a:pPr marL="5291">
              <a:spcBef>
                <a:spcPts val="500"/>
              </a:spcBef>
              <a:buClr>
                <a:schemeClr val="lt1"/>
              </a:buClr>
              <a:buSzPts val="2000"/>
            </a:pPr>
            <a:r>
              <a:rPr lang="en-US" sz="1667">
                <a:solidFill>
                  <a:schemeClr val="lt1"/>
                </a:solidFill>
                <a:latin typeface="Arial"/>
                <a:ea typeface="Arial"/>
                <a:cs typeface="Arial"/>
                <a:sym typeface="Arial"/>
              </a:rPr>
              <a:t>“</a:t>
            </a:r>
            <a:r>
              <a:rPr lang="en-US" sz="1667" err="1">
                <a:solidFill>
                  <a:schemeClr val="lt1"/>
                </a:solidFill>
                <a:latin typeface="Arial"/>
                <a:ea typeface="Arial"/>
                <a:cs typeface="Arial"/>
                <a:sym typeface="Arial"/>
              </a:rPr>
              <a:t>Enviar</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nuestros</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reportes</a:t>
            </a:r>
            <a:r>
              <a:rPr lang="en-US" sz="1667">
                <a:solidFill>
                  <a:schemeClr val="lt1"/>
                </a:solidFill>
                <a:latin typeface="Arial"/>
                <a:ea typeface="Arial"/>
                <a:cs typeface="Arial"/>
                <a:sym typeface="Arial"/>
              </a:rPr>
              <a:t> de </a:t>
            </a:r>
            <a:r>
              <a:rPr lang="en-US" sz="1667" err="1">
                <a:solidFill>
                  <a:schemeClr val="lt1"/>
                </a:solidFill>
                <a:latin typeface="Arial"/>
                <a:ea typeface="Arial"/>
                <a:cs typeface="Arial"/>
                <a:sym typeface="Arial"/>
              </a:rPr>
              <a:t>vuelta</a:t>
            </a:r>
            <a:r>
              <a:rPr lang="en-US" sz="1667">
                <a:solidFill>
                  <a:schemeClr val="lt1"/>
                </a:solidFill>
                <a:latin typeface="Arial"/>
                <a:ea typeface="Arial"/>
                <a:cs typeface="Arial"/>
                <a:sym typeface="Arial"/>
              </a:rPr>
              <a:t> a TI para </a:t>
            </a:r>
            <a:r>
              <a:rPr lang="en-US" sz="1667" err="1">
                <a:solidFill>
                  <a:schemeClr val="lt1"/>
                </a:solidFill>
                <a:latin typeface="Arial"/>
                <a:ea typeface="Arial"/>
                <a:cs typeface="Arial"/>
                <a:sym typeface="Arial"/>
              </a:rPr>
              <a:t>poder</a:t>
            </a:r>
            <a:r>
              <a:rPr lang="en-US" sz="1667">
                <a:solidFill>
                  <a:schemeClr val="lt1"/>
                </a:solidFill>
                <a:latin typeface="Arial"/>
                <a:ea typeface="Arial"/>
                <a:cs typeface="Arial"/>
                <a:sym typeface="Arial"/>
              </a:rPr>
              <a:t> responder </a:t>
            </a:r>
            <a:r>
              <a:rPr lang="en-US" sz="1667" err="1">
                <a:solidFill>
                  <a:schemeClr val="lt1"/>
                </a:solidFill>
                <a:latin typeface="Arial"/>
                <a:ea typeface="Arial"/>
                <a:cs typeface="Arial"/>
                <a:sym typeface="Arial"/>
              </a:rPr>
              <a:t>preguntas</a:t>
            </a:r>
            <a:r>
              <a:rPr lang="en-US" sz="1667">
                <a:solidFill>
                  <a:schemeClr val="lt1"/>
                </a:solidFill>
                <a:latin typeface="Arial"/>
                <a:ea typeface="Arial"/>
                <a:cs typeface="Arial"/>
                <a:sym typeface="Arial"/>
              </a:rPr>
              <a:t> de </a:t>
            </a:r>
            <a:r>
              <a:rPr lang="en-US" sz="1667" err="1">
                <a:solidFill>
                  <a:schemeClr val="lt1"/>
                </a:solidFill>
                <a:latin typeface="Arial"/>
                <a:ea typeface="Arial"/>
                <a:cs typeface="Arial"/>
                <a:sym typeface="Arial"/>
              </a:rPr>
              <a:t>negocio</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adicionales</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puede</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llevarnos</a:t>
            </a:r>
            <a:r>
              <a:rPr lang="en-US" sz="1667">
                <a:solidFill>
                  <a:schemeClr val="lt1"/>
                </a:solidFill>
                <a:latin typeface="Arial"/>
                <a:ea typeface="Arial"/>
                <a:cs typeface="Arial"/>
                <a:sym typeface="Arial"/>
              </a:rPr>
              <a:t> </a:t>
            </a:r>
            <a:r>
              <a:rPr lang="en-US" sz="1667" err="1">
                <a:solidFill>
                  <a:schemeClr val="lt1"/>
                </a:solidFill>
                <a:latin typeface="Arial"/>
                <a:ea typeface="Arial"/>
                <a:cs typeface="Arial"/>
                <a:sym typeface="Arial"/>
              </a:rPr>
              <a:t>semanas</a:t>
            </a:r>
            <a:r>
              <a:rPr lang="en-US" sz="1667">
                <a:solidFill>
                  <a:schemeClr val="lt1"/>
                </a:solidFill>
                <a:latin typeface="Arial"/>
                <a:ea typeface="Arial"/>
                <a:cs typeface="Arial"/>
                <a:sym typeface="Arial"/>
              </a:rPr>
              <a:t>”</a:t>
            </a:r>
            <a:endParaRPr sz="1500"/>
          </a:p>
          <a:p>
            <a:pPr marL="5291">
              <a:spcBef>
                <a:spcPts val="500"/>
              </a:spcBef>
              <a:buClr>
                <a:schemeClr val="accent5"/>
              </a:buClr>
              <a:buSzPts val="1800"/>
            </a:pPr>
            <a:endParaRPr sz="1500">
              <a:solidFill>
                <a:schemeClr val="lt1"/>
              </a:solidFill>
              <a:latin typeface="Arial"/>
              <a:ea typeface="Arial"/>
              <a:cs typeface="Arial"/>
              <a:sym typeface="Arial"/>
            </a:endParaRPr>
          </a:p>
          <a:p>
            <a:pPr marL="5291">
              <a:spcBef>
                <a:spcPts val="500"/>
              </a:spcBef>
              <a:buClr>
                <a:schemeClr val="accent5"/>
              </a:buClr>
              <a:buSzPts val="2800"/>
            </a:pPr>
            <a:endParaRPr sz="2333">
              <a:solidFill>
                <a:schemeClr val="lt1"/>
              </a:solidFill>
              <a:latin typeface="Arial"/>
              <a:ea typeface="Arial"/>
              <a:cs typeface="Arial"/>
              <a:sym typeface="Arial"/>
            </a:endParaRPr>
          </a:p>
          <a:p>
            <a:pPr marL="5291">
              <a:spcBef>
                <a:spcPts val="500"/>
              </a:spcBef>
              <a:buClr>
                <a:schemeClr val="accent5"/>
              </a:buClr>
              <a:buSzPts val="2800"/>
            </a:pPr>
            <a:endParaRPr sz="2333">
              <a:solidFill>
                <a:schemeClr val="lt1"/>
              </a:solidFill>
              <a:latin typeface="Arial"/>
              <a:ea typeface="Arial"/>
              <a:cs typeface="Arial"/>
              <a:sym typeface="Arial"/>
            </a:endParaRPr>
          </a:p>
        </p:txBody>
      </p:sp>
      <p:pic>
        <p:nvPicPr>
          <p:cNvPr id="1362" name="Google Shape;1362;p19" descr="A close up of text on a black background&#10;&#10;Description generated with very high confidence"/>
          <p:cNvPicPr preferRelativeResize="0"/>
          <p:nvPr/>
        </p:nvPicPr>
        <p:blipFill rotWithShape="1">
          <a:blip r:embed="rId3">
            <a:alphaModFix/>
          </a:blip>
          <a:srcRect/>
          <a:stretch/>
        </p:blipFill>
        <p:spPr>
          <a:xfrm>
            <a:off x="7144619" y="1793790"/>
            <a:ext cx="4199658" cy="3415571"/>
          </a:xfrm>
          <a:prstGeom prst="rect">
            <a:avLst/>
          </a:prstGeom>
          <a:noFill/>
          <a:ln>
            <a:noFill/>
          </a:ln>
        </p:spPr>
      </p:pic>
      <p:pic>
        <p:nvPicPr>
          <p:cNvPr id="1363" name="Google Shape;1363;p19"/>
          <p:cNvPicPr preferRelativeResize="0"/>
          <p:nvPr/>
        </p:nvPicPr>
        <p:blipFill rotWithShape="1">
          <a:blip r:embed="rId4">
            <a:alphaModFix/>
          </a:blip>
          <a:srcRect/>
          <a:stretch/>
        </p:blipFill>
        <p:spPr>
          <a:xfrm>
            <a:off x="10754015" y="6449762"/>
            <a:ext cx="1180523" cy="2352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Arrow Connector 95"/>
          <p:cNvCxnSpPr>
            <a:stCxn id="351" idx="3"/>
          </p:cNvCxnSpPr>
          <p:nvPr/>
        </p:nvCxnSpPr>
        <p:spPr>
          <a:xfrm flipV="1">
            <a:off x="5536475" y="1772697"/>
            <a:ext cx="270724" cy="4432"/>
          </a:xfrm>
          <a:prstGeom prst="straightConnector1">
            <a:avLst/>
          </a:prstGeom>
          <a:ln>
            <a:solidFill>
              <a:schemeClr val="tx1">
                <a:lumMod val="50000"/>
                <a:lumOff val="50000"/>
              </a:schemeClr>
            </a:solidFill>
            <a:prstDash val="sysDash"/>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403" name="Straight Connector 402"/>
          <p:cNvCxnSpPr/>
          <p:nvPr/>
        </p:nvCxnSpPr>
        <p:spPr>
          <a:xfrm>
            <a:off x="6531713" y="1763066"/>
            <a:ext cx="427002" cy="0"/>
          </a:xfrm>
          <a:prstGeom prst="line">
            <a:avLst/>
          </a:prstGeom>
          <a:ln w="57150">
            <a:solidFill>
              <a:srgbClr val="E04006"/>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53" name="Straight Connector 1052"/>
          <p:cNvCxnSpPr/>
          <p:nvPr/>
        </p:nvCxnSpPr>
        <p:spPr>
          <a:xfrm>
            <a:off x="5380197" y="1763066"/>
            <a:ext cx="427002" cy="0"/>
          </a:xfrm>
          <a:prstGeom prst="line">
            <a:avLst/>
          </a:prstGeom>
          <a:ln w="57150">
            <a:solidFill>
              <a:srgbClr val="E04006"/>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3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50265" y="4986"/>
            <a:ext cx="377386" cy="37738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15" name="Group 114"/>
          <p:cNvGrpSpPr/>
          <p:nvPr/>
        </p:nvGrpSpPr>
        <p:grpSpPr>
          <a:xfrm>
            <a:off x="1531909" y="2342068"/>
            <a:ext cx="1445531" cy="870908"/>
            <a:chOff x="3430587" y="2936730"/>
            <a:chExt cx="1637323" cy="1351280"/>
          </a:xfrm>
        </p:grpSpPr>
        <p:pic>
          <p:nvPicPr>
            <p:cNvPr id="116" name="Picture 115" descr="Tableau-IT_WB-pieces-0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30587" y="2936730"/>
              <a:ext cx="480506" cy="1351280"/>
            </a:xfrm>
            <a:prstGeom prst="rect">
              <a:avLst/>
            </a:prstGeom>
          </p:spPr>
        </p:pic>
        <p:pic>
          <p:nvPicPr>
            <p:cNvPr id="117" name="Picture 116" descr="Tableau-IT_WB-pieces-0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4942" y="2936730"/>
              <a:ext cx="492968" cy="1351280"/>
            </a:xfrm>
            <a:prstGeom prst="rect">
              <a:avLst/>
            </a:prstGeom>
          </p:spPr>
        </p:pic>
      </p:grpSp>
      <p:grpSp>
        <p:nvGrpSpPr>
          <p:cNvPr id="118" name="Group 117"/>
          <p:cNvGrpSpPr/>
          <p:nvPr/>
        </p:nvGrpSpPr>
        <p:grpSpPr>
          <a:xfrm>
            <a:off x="1618025" y="2026480"/>
            <a:ext cx="1264076" cy="1151474"/>
            <a:chOff x="256623" y="5386149"/>
            <a:chExt cx="1264076" cy="1151474"/>
          </a:xfrm>
        </p:grpSpPr>
        <p:pic>
          <p:nvPicPr>
            <p:cNvPr id="119"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593" y="6216110"/>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979" y="5949280"/>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819" y="5943255"/>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553" y="5943175"/>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235" y="5682450"/>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723" y="5672280"/>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623" y="5672280"/>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5211" y="5660578"/>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792" y="5396319"/>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80" y="5386149"/>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327" y="6222135"/>
              <a:ext cx="315488" cy="315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92" name="Group 3091"/>
          <p:cNvGrpSpPr/>
          <p:nvPr/>
        </p:nvGrpSpPr>
        <p:grpSpPr>
          <a:xfrm>
            <a:off x="3377444" y="6021288"/>
            <a:ext cx="6427452" cy="789802"/>
            <a:chOff x="2047620" y="5733256"/>
            <a:chExt cx="6427452" cy="789802"/>
          </a:xfrm>
        </p:grpSpPr>
        <p:pic>
          <p:nvPicPr>
            <p:cNvPr id="28" name="Picture 29" descr="http://ts2.mm.bing.net/images/thumbnail.aspx?q=306367173773&amp;id=c658e200ffaaf67cd316839427eac8f6&amp;url=http%3a%2f%2fjam96.com%2ffiles%2f18%2f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779" y="6101117"/>
              <a:ext cx="866577" cy="4219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howsrus\images\LOGOS\GEN_LOGO\O\ORACLE.png"/>
            <p:cNvPicPr>
              <a:picLocks noChangeAspect="1" noChangeArrowheads="1"/>
            </p:cNvPicPr>
            <p:nvPr/>
          </p:nvPicPr>
          <p:blipFill>
            <a:blip r:embed="rId8" cstate="print"/>
            <a:srcRect/>
            <a:stretch>
              <a:fillRect/>
            </a:stretch>
          </p:blipFill>
          <p:spPr bwMode="black">
            <a:xfrm>
              <a:off x="5337347" y="6267046"/>
              <a:ext cx="815560" cy="90083"/>
            </a:xfrm>
            <a:prstGeom prst="rect">
              <a:avLst/>
            </a:prstGeom>
            <a:noFill/>
          </p:spPr>
        </p:pic>
        <p:pic>
          <p:nvPicPr>
            <p:cNvPr id="30" name="Picture 3" descr="\\showsrus\images\LOGOS\GEN_LOGO\S\SAP logo med.png"/>
            <p:cNvPicPr>
              <a:picLocks noChangeAspect="1" noChangeArrowheads="1"/>
            </p:cNvPicPr>
            <p:nvPr/>
          </p:nvPicPr>
          <p:blipFill>
            <a:blip r:embed="rId9" cstate="print"/>
            <a:srcRect/>
            <a:stretch>
              <a:fillRect/>
            </a:stretch>
          </p:blipFill>
          <p:spPr bwMode="invGray">
            <a:xfrm>
              <a:off x="4729996" y="5843024"/>
              <a:ext cx="541351" cy="207522"/>
            </a:xfrm>
            <a:prstGeom prst="rect">
              <a:avLst/>
            </a:prstGeom>
            <a:noFill/>
          </p:spPr>
        </p:pic>
        <p:pic>
          <p:nvPicPr>
            <p:cNvPr id="31" name="Picture 23" descr="http://ts4.mm.bing.net/images/thumbnail.aspx?q=316227196279&amp;id=d1b6c1c2d4e10022b0bf095fce02f2b3&amp;url=http%3a%2f%2fconnectingsomerset.online-media.tv%2fupload%2fimage%2fimage%2fthe-speakers%2f895IBM_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5228" y="6197508"/>
              <a:ext cx="557341" cy="2291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http://ts2.mm.bing.net/images/thumbnail.aspx?q=307537064293&amp;id=44a8a4f5e7b6490f069fdf178ffc9878&amp;url=http%3a%2f%2fupload.wikimedia.org%2fwikipedia%2fde%2fthumb%2f8%2f8c%2fMicrosoft_SQL_Server_Logo.svg%2f690px-Microsoft_SQ"/>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6931" y="5756449"/>
              <a:ext cx="545455" cy="3806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descr="http://ts1.mm.bing.net/images/thumbnail.aspx?q=323795565368&amp;id=8432c2f8dd728f64828e585fb7d5a75e&amp;url=http%3a%2f%2fntek.com.mx%2fwp-content%2fuploads%2f2009%2f05%2fteradata-logo50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70301" y="6237312"/>
              <a:ext cx="899931" cy="1947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1" descr="http://ts2.mm.bing.net/images/thumbnail.aspx?q=302330677061&amp;id=0d84a5fb4d3382c4e312a1d45f732d14&amp;url=http%3a%2f%2fassor.com.ar%2fimg%2fLogo-mysql.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95440" y="6021288"/>
              <a:ext cx="679632" cy="42651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ttp://tctechcrunch.files.wordpress.com/aster-logo.png?w=64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52679" y="5733256"/>
              <a:ext cx="548256" cy="3377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data warehouse appliance"/>
            <p:cNvPicPr>
              <a:picLocks noChangeAspect="1" noChangeArrowheads="1"/>
            </p:cNvPicPr>
            <p:nvPr/>
          </p:nvPicPr>
          <p:blipFill rotWithShape="1">
            <a:blip r:embed="rId15">
              <a:extLst>
                <a:ext uri="{28A0092B-C50C-407E-A947-70E740481C1C}">
                  <a14:useLocalDpi xmlns:a14="http://schemas.microsoft.com/office/drawing/2010/main" val="0"/>
                </a:ext>
              </a:extLst>
            </a:blip>
            <a:srcRect l="14752" t="45980"/>
            <a:stretch/>
          </p:blipFill>
          <p:spPr bwMode="auto">
            <a:xfrm>
              <a:off x="6023236" y="5838584"/>
              <a:ext cx="1108640" cy="2351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www.majorconsultingservices.com/technology/opensource/images/firebird-icon.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01229" y="5814441"/>
              <a:ext cx="327419" cy="2834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ttp://www.aquafold.com/images/sybaseiq_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27429" y="6093296"/>
              <a:ext cx="415921" cy="3600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core.ecu.edu/psyc/wuenschk/Images/SAS_logo.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b="21760"/>
            <a:stretch/>
          </p:blipFill>
          <p:spPr bwMode="auto">
            <a:xfrm>
              <a:off x="2094385" y="6235599"/>
              <a:ext cx="616338" cy="2194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http://d36cz9buwru1tt.cloudfront.net/vertica-logo.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28671" y="5822544"/>
              <a:ext cx="625212" cy="2672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geekapproach.com/wp/wp-content/uploads/2011/06/logo_twitter_withbird_1000_allblue.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98001" y="5890465"/>
              <a:ext cx="815950" cy="13137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files.cyberciti.biz/cbzcache/3rdparty/pgsql-logo.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47620" y="5780283"/>
              <a:ext cx="427451" cy="3330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378543" y="5800461"/>
              <a:ext cx="450780" cy="29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 name="Picture 2" descr="http://upload.wikimedia.org/wikipedia/commons/0/0f/Greenplum_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368582" y="6248621"/>
              <a:ext cx="822645" cy="1934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91" name="Group 3090"/>
          <p:cNvGrpSpPr/>
          <p:nvPr/>
        </p:nvGrpSpPr>
        <p:grpSpPr>
          <a:xfrm>
            <a:off x="2308384" y="5972208"/>
            <a:ext cx="7566122" cy="811160"/>
            <a:chOff x="967130" y="5283833"/>
            <a:chExt cx="7566122" cy="1169505"/>
          </a:xfrm>
        </p:grpSpPr>
        <p:sp>
          <p:nvSpPr>
            <p:cNvPr id="2" name="Rounded Rectangle 1"/>
            <p:cNvSpPr/>
            <p:nvPr/>
          </p:nvSpPr>
          <p:spPr>
            <a:xfrm rot="5400000">
              <a:off x="4169995" y="2090081"/>
              <a:ext cx="1169505" cy="7557009"/>
            </a:xfrm>
            <a:prstGeom prst="roundRect">
              <a:avLst/>
            </a:prstGeom>
            <a:no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vert270" rtlCol="0" anchor="b"/>
            <a:lstStyle/>
            <a:p>
              <a:pPr algn="ctr"/>
              <a:endParaRPr lang="en-AU" sz="1400" b="1">
                <a:solidFill>
                  <a:prstClr val="black"/>
                </a:solidFill>
              </a:endParaRPr>
            </a:p>
          </p:txBody>
        </p:sp>
        <p:sp>
          <p:nvSpPr>
            <p:cNvPr id="3090" name="TextBox 3089"/>
            <p:cNvSpPr txBox="1"/>
            <p:nvPr/>
          </p:nvSpPr>
          <p:spPr>
            <a:xfrm>
              <a:off x="967130" y="5458414"/>
              <a:ext cx="1113190" cy="843110"/>
            </a:xfrm>
            <a:prstGeom prst="rect">
              <a:avLst/>
            </a:prstGeom>
            <a:noFill/>
          </p:spPr>
          <p:txBody>
            <a:bodyPr wrap="none" rtlCol="0">
              <a:spAutoFit/>
            </a:bodyPr>
            <a:lstStyle/>
            <a:p>
              <a:pPr algn="ctr"/>
              <a:r>
                <a:rPr lang="en-AU" sz="1600" b="1" dirty="0">
                  <a:solidFill>
                    <a:prstClr val="black"/>
                  </a:solidFill>
                  <a:effectLst>
                    <a:outerShdw blurRad="50800" dist="38100" dir="2700000" algn="tl" rotWithShape="0">
                      <a:prstClr val="black">
                        <a:alpha val="40000"/>
                      </a:prstClr>
                    </a:outerShdw>
                  </a:effectLst>
                </a:rPr>
                <a:t>Fuentes de</a:t>
              </a:r>
            </a:p>
            <a:p>
              <a:pPr algn="ctr"/>
              <a:r>
                <a:rPr lang="en-AU" sz="1600" b="1" dirty="0" err="1">
                  <a:solidFill>
                    <a:prstClr val="black"/>
                  </a:solidFill>
                  <a:effectLst>
                    <a:outerShdw blurRad="50800" dist="38100" dir="2700000" algn="tl" rotWithShape="0">
                      <a:prstClr val="black">
                        <a:alpha val="40000"/>
                      </a:prstClr>
                    </a:outerShdw>
                  </a:effectLst>
                </a:rPr>
                <a:t>Datos</a:t>
              </a:r>
              <a:endParaRPr lang="en-AU" sz="1600" b="1" dirty="0">
                <a:solidFill>
                  <a:prstClr val="black"/>
                </a:solidFill>
                <a:effectLst>
                  <a:outerShdw blurRad="50800" dist="38100" dir="2700000" algn="tl" rotWithShape="0">
                    <a:prstClr val="black">
                      <a:alpha val="40000"/>
                    </a:prstClr>
                  </a:outerShdw>
                </a:effectLst>
              </a:endParaRPr>
            </a:p>
          </p:txBody>
        </p:sp>
      </p:grpSp>
      <p:grpSp>
        <p:nvGrpSpPr>
          <p:cNvPr id="248" name="Group 247"/>
          <p:cNvGrpSpPr/>
          <p:nvPr/>
        </p:nvGrpSpPr>
        <p:grpSpPr>
          <a:xfrm>
            <a:off x="5446786" y="116632"/>
            <a:ext cx="1298428" cy="1010912"/>
            <a:chOff x="3922786" y="116632"/>
            <a:chExt cx="1298428" cy="1010912"/>
          </a:xfrm>
        </p:grpSpPr>
        <p:grpSp>
          <p:nvGrpSpPr>
            <p:cNvPr id="157" name="Group 156"/>
            <p:cNvGrpSpPr/>
            <p:nvPr/>
          </p:nvGrpSpPr>
          <p:grpSpPr>
            <a:xfrm>
              <a:off x="4206296" y="116632"/>
              <a:ext cx="727268" cy="727268"/>
              <a:chOff x="859264" y="177924"/>
              <a:chExt cx="1310323" cy="1310324"/>
            </a:xfrm>
          </p:grpSpPr>
          <p:pic>
            <p:nvPicPr>
              <p:cNvPr id="161" name="Picture 160" descr="People avatars"/>
              <p:cNvPicPr>
                <a:picLocks noChangeAspect="1" noChangeArrowheads="1"/>
              </p:cNvPicPr>
              <p:nvPr/>
            </p:nvPicPr>
            <p:blipFill rotWithShape="1">
              <a:blip r:embed="rId24">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63" name="Oval 162"/>
              <p:cNvSpPr/>
              <p:nvPr/>
            </p:nvSpPr>
            <p:spPr>
              <a:xfrm>
                <a:off x="859264" y="177924"/>
                <a:ext cx="1310323" cy="1310322"/>
              </a:xfrm>
              <a:prstGeom prst="ellipse">
                <a:avLst/>
              </a:prstGeom>
              <a:noFill/>
              <a:ln w="571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9" name="Rectangle 158"/>
            <p:cNvSpPr/>
            <p:nvPr/>
          </p:nvSpPr>
          <p:spPr>
            <a:xfrm>
              <a:off x="3922786" y="840943"/>
              <a:ext cx="1298428" cy="286601"/>
            </a:xfrm>
            <a:prstGeom prst="rect">
              <a:avLst/>
            </a:prstGeom>
          </p:spPr>
          <p:txBody>
            <a:bodyPr wrap="square">
              <a:spAutoFit/>
            </a:bodyPr>
            <a:lstStyle/>
            <a:p>
              <a:pPr algn="ctr"/>
              <a:r>
                <a:rPr lang="en-US" sz="1200" b="1">
                  <a:solidFill>
                    <a:schemeClr val="bg1">
                      <a:lumMod val="25000"/>
                    </a:schemeClr>
                  </a:solidFill>
                </a:rPr>
                <a:t>Peter - </a:t>
              </a:r>
              <a:r>
                <a:rPr lang="en-US" sz="1200" b="1" err="1">
                  <a:solidFill>
                    <a:schemeClr val="bg1">
                      <a:lumMod val="25000"/>
                    </a:schemeClr>
                  </a:solidFill>
                </a:rPr>
                <a:t>Analista</a:t>
              </a:r>
              <a:endParaRPr lang="en-US" sz="1200">
                <a:solidFill>
                  <a:schemeClr val="bg1">
                    <a:lumMod val="25000"/>
                  </a:schemeClr>
                </a:solidFill>
              </a:endParaRPr>
            </a:p>
          </p:txBody>
        </p:sp>
      </p:grpSp>
      <p:grpSp>
        <p:nvGrpSpPr>
          <p:cNvPr id="164" name="Group 163"/>
          <p:cNvGrpSpPr/>
          <p:nvPr/>
        </p:nvGrpSpPr>
        <p:grpSpPr>
          <a:xfrm>
            <a:off x="1531165" y="3422820"/>
            <a:ext cx="1447019" cy="1004265"/>
            <a:chOff x="156990" y="1855919"/>
            <a:chExt cx="1447019" cy="1004265"/>
          </a:xfrm>
        </p:grpSpPr>
        <p:sp>
          <p:nvSpPr>
            <p:cNvPr id="165" name="Rectangle 164"/>
            <p:cNvSpPr/>
            <p:nvPr/>
          </p:nvSpPr>
          <p:spPr>
            <a:xfrm>
              <a:off x="156990" y="2583185"/>
              <a:ext cx="1447019" cy="276999"/>
            </a:xfrm>
            <a:prstGeom prst="rect">
              <a:avLst/>
            </a:prstGeom>
          </p:spPr>
          <p:txBody>
            <a:bodyPr wrap="square">
              <a:spAutoFit/>
            </a:bodyPr>
            <a:lstStyle/>
            <a:p>
              <a:pPr algn="ctr"/>
              <a:r>
                <a:rPr lang="en-US" sz="1200" b="1" dirty="0">
                  <a:solidFill>
                    <a:schemeClr val="bg1">
                      <a:lumMod val="25000"/>
                    </a:schemeClr>
                  </a:solidFill>
                </a:rPr>
                <a:t>Norm – </a:t>
              </a:r>
              <a:r>
                <a:rPr lang="en-US" sz="1200" b="1" dirty="0" err="1">
                  <a:solidFill>
                    <a:schemeClr val="bg1">
                      <a:lumMod val="25000"/>
                    </a:schemeClr>
                  </a:solidFill>
                </a:rPr>
                <a:t>Architecto</a:t>
              </a:r>
              <a:endParaRPr lang="en-US" sz="1200" dirty="0">
                <a:solidFill>
                  <a:schemeClr val="bg1">
                    <a:lumMod val="25000"/>
                  </a:schemeClr>
                </a:solidFill>
              </a:endParaRPr>
            </a:p>
          </p:txBody>
        </p:sp>
        <p:grpSp>
          <p:nvGrpSpPr>
            <p:cNvPr id="168" name="Group 167"/>
            <p:cNvGrpSpPr/>
            <p:nvPr/>
          </p:nvGrpSpPr>
          <p:grpSpPr>
            <a:xfrm>
              <a:off x="507221" y="1855919"/>
              <a:ext cx="736499" cy="727266"/>
              <a:chOff x="476990" y="1809748"/>
              <a:chExt cx="736499" cy="727266"/>
            </a:xfrm>
          </p:grpSpPr>
          <p:pic>
            <p:nvPicPr>
              <p:cNvPr id="173" name="Picture 2" descr="People avatars"/>
              <p:cNvPicPr>
                <a:picLocks noChangeAspect="1" noChangeArrowheads="1"/>
              </p:cNvPicPr>
              <p:nvPr/>
            </p:nvPicPr>
            <p:blipFill rotWithShape="1">
              <a:blip r:embed="rId24">
                <a:extLst>
                  <a:ext uri="{28A0092B-C50C-407E-A947-70E740481C1C}">
                    <a14:useLocalDpi xmlns:a14="http://schemas.microsoft.com/office/drawing/2010/main" val="0"/>
                  </a:ext>
                </a:extLst>
              </a:blip>
              <a:srcRect l="26680" t="40268" r="52328" b="38613"/>
              <a:stretch/>
            </p:blipFill>
            <p:spPr bwMode="auto">
              <a:xfrm>
                <a:off x="476990" y="1809748"/>
                <a:ext cx="718058" cy="722376"/>
              </a:xfrm>
              <a:prstGeom prst="ellipse">
                <a:avLst/>
              </a:prstGeom>
              <a:noFill/>
              <a:extLst>
                <a:ext uri="{909E8E84-426E-40DD-AFC4-6F175D3DCCD1}">
                  <a14:hiddenFill xmlns:a14="http://schemas.microsoft.com/office/drawing/2010/main">
                    <a:solidFill>
                      <a:srgbClr val="FFFFFF"/>
                    </a:solidFill>
                  </a14:hiddenFill>
                </a:ext>
              </a:extLst>
            </p:spPr>
          </p:pic>
          <p:sp>
            <p:nvSpPr>
              <p:cNvPr id="172" name="Oval 171"/>
              <p:cNvSpPr/>
              <p:nvPr/>
            </p:nvSpPr>
            <p:spPr>
              <a:xfrm>
                <a:off x="486221" y="1809749"/>
                <a:ext cx="727268" cy="727265"/>
              </a:xfrm>
              <a:prstGeom prst="ellipse">
                <a:avLst/>
              </a:prstGeom>
              <a:noFill/>
              <a:ln w="571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49" name="Group 248"/>
          <p:cNvGrpSpPr/>
          <p:nvPr/>
        </p:nvGrpSpPr>
        <p:grpSpPr>
          <a:xfrm>
            <a:off x="8494457" y="116632"/>
            <a:ext cx="1447019" cy="1004264"/>
            <a:chOff x="6970456" y="187499"/>
            <a:chExt cx="1447019" cy="1004264"/>
          </a:xfrm>
        </p:grpSpPr>
        <p:pic>
          <p:nvPicPr>
            <p:cNvPr id="175" name="Picture 2" descr="People avatars"/>
            <p:cNvPicPr>
              <a:picLocks noChangeAspect="1" noChangeArrowheads="1"/>
            </p:cNvPicPr>
            <p:nvPr/>
          </p:nvPicPr>
          <p:blipFill rotWithShape="1">
            <a:blip r:embed="rId24">
              <a:extLst>
                <a:ext uri="{28A0092B-C50C-407E-A947-70E740481C1C}">
                  <a14:useLocalDpi xmlns:a14="http://schemas.microsoft.com/office/drawing/2010/main" val="0"/>
                </a:ext>
              </a:extLst>
            </a:blip>
            <a:srcRect l="26758" t="7406" r="52603" b="71444"/>
            <a:stretch/>
          </p:blipFill>
          <p:spPr bwMode="auto">
            <a:xfrm>
              <a:off x="7336116" y="188640"/>
              <a:ext cx="714873" cy="722376"/>
            </a:xfrm>
            <a:prstGeom prst="ellipse">
              <a:avLst/>
            </a:prstGeom>
            <a:solidFill>
              <a:schemeClr val="accent2">
                <a:alpha val="8000"/>
              </a:schemeClr>
            </a:solidFill>
          </p:spPr>
        </p:pic>
        <p:grpSp>
          <p:nvGrpSpPr>
            <p:cNvPr id="247" name="Group 246"/>
            <p:cNvGrpSpPr/>
            <p:nvPr/>
          </p:nvGrpSpPr>
          <p:grpSpPr>
            <a:xfrm>
              <a:off x="6970456" y="187499"/>
              <a:ext cx="1447019" cy="1004264"/>
              <a:chOff x="6970456" y="187499"/>
              <a:chExt cx="1447019" cy="1004264"/>
            </a:xfrm>
          </p:grpSpPr>
          <p:sp>
            <p:nvSpPr>
              <p:cNvPr id="179" name="Rectangle 178"/>
              <p:cNvSpPr/>
              <p:nvPr/>
            </p:nvSpPr>
            <p:spPr>
              <a:xfrm>
                <a:off x="6970456" y="914764"/>
                <a:ext cx="1447019" cy="276999"/>
              </a:xfrm>
              <a:prstGeom prst="rect">
                <a:avLst/>
              </a:prstGeom>
            </p:spPr>
            <p:txBody>
              <a:bodyPr wrap="square">
                <a:spAutoFit/>
              </a:bodyPr>
              <a:lstStyle/>
              <a:p>
                <a:pPr algn="ctr"/>
                <a:r>
                  <a:rPr lang="en-US" sz="1200" b="1">
                    <a:solidFill>
                      <a:schemeClr val="bg1">
                        <a:lumMod val="25000"/>
                      </a:schemeClr>
                    </a:solidFill>
                  </a:rPr>
                  <a:t>Susie - </a:t>
                </a:r>
                <a:r>
                  <a:rPr lang="en-US" sz="1200" b="1" err="1">
                    <a:solidFill>
                      <a:schemeClr val="bg1">
                        <a:lumMod val="25000"/>
                      </a:schemeClr>
                    </a:solidFill>
                  </a:rPr>
                  <a:t>Gerente</a:t>
                </a:r>
                <a:endParaRPr lang="en-US" sz="1200">
                  <a:solidFill>
                    <a:schemeClr val="bg1">
                      <a:lumMod val="25000"/>
                    </a:schemeClr>
                  </a:solidFill>
                </a:endParaRPr>
              </a:p>
            </p:txBody>
          </p:sp>
          <p:sp>
            <p:nvSpPr>
              <p:cNvPr id="180" name="Oval 179"/>
              <p:cNvSpPr/>
              <p:nvPr/>
            </p:nvSpPr>
            <p:spPr>
              <a:xfrm>
                <a:off x="7329918" y="187499"/>
                <a:ext cx="727268" cy="727265"/>
              </a:xfrm>
              <a:prstGeom prst="ellipse">
                <a:avLst/>
              </a:prstGeom>
              <a:noFill/>
              <a:ln w="571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82" name="Group 181"/>
          <p:cNvGrpSpPr/>
          <p:nvPr/>
        </p:nvGrpSpPr>
        <p:grpSpPr>
          <a:xfrm>
            <a:off x="4608467" y="4556926"/>
            <a:ext cx="2975066" cy="888299"/>
            <a:chOff x="2077727" y="4012712"/>
            <a:chExt cx="2975066" cy="888299"/>
          </a:xfrm>
        </p:grpSpPr>
        <p:sp>
          <p:nvSpPr>
            <p:cNvPr id="183" name="Rounded Rectangle 182"/>
            <p:cNvSpPr/>
            <p:nvPr/>
          </p:nvSpPr>
          <p:spPr>
            <a:xfrm rot="5400000">
              <a:off x="3121110" y="2969329"/>
              <a:ext cx="888299" cy="2975066"/>
            </a:xfrm>
            <a:prstGeom prst="roundRect">
              <a:avLst/>
            </a:prstGeom>
            <a:no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vert270" rtlCol="0" anchor="b"/>
            <a:lstStyle/>
            <a:p>
              <a:pPr algn="ctr"/>
              <a:endParaRPr lang="en-AU" sz="1400" b="1">
                <a:solidFill>
                  <a:prstClr val="black"/>
                </a:solidFill>
              </a:endParaRPr>
            </a:p>
          </p:txBody>
        </p:sp>
        <p:grpSp>
          <p:nvGrpSpPr>
            <p:cNvPr id="184" name="Group 183"/>
            <p:cNvGrpSpPr/>
            <p:nvPr/>
          </p:nvGrpSpPr>
          <p:grpSpPr>
            <a:xfrm>
              <a:off x="3065283" y="4070550"/>
              <a:ext cx="999954" cy="818355"/>
              <a:chOff x="3059832" y="4070550"/>
              <a:chExt cx="999954" cy="818355"/>
            </a:xfrm>
          </p:grpSpPr>
          <p:sp>
            <p:nvSpPr>
              <p:cNvPr id="191" name="TextBox 190"/>
              <p:cNvSpPr txBox="1"/>
              <p:nvPr/>
            </p:nvSpPr>
            <p:spPr>
              <a:xfrm>
                <a:off x="3059832" y="4581128"/>
                <a:ext cx="999954" cy="307777"/>
              </a:xfrm>
              <a:prstGeom prst="rect">
                <a:avLst/>
              </a:prstGeom>
              <a:noFill/>
            </p:spPr>
            <p:txBody>
              <a:bodyPr wrap="none" rtlCol="0">
                <a:spAutoFit/>
              </a:bodyPr>
              <a:lstStyle/>
              <a:p>
                <a:r>
                  <a:rPr lang="en-US" sz="1400"/>
                  <a:t>Data Marts</a:t>
                </a:r>
              </a:p>
            </p:txBody>
          </p:sp>
          <p:pic>
            <p:nvPicPr>
              <p:cNvPr id="192" name="Picture 4" descr="http://www.datagaps.com/images/easyblog_images/42/b2ap3_thumbnail_ETLhome.png"/>
              <p:cNvPicPr>
                <a:picLocks noChangeAspect="1" noChangeArrowheads="1"/>
              </p:cNvPicPr>
              <p:nvPr/>
            </p:nvPicPr>
            <p:blipFill rotWithShape="1">
              <a:blip r:embed="rId25">
                <a:extLst>
                  <a:ext uri="{28A0092B-C50C-407E-A947-70E740481C1C}">
                    <a14:useLocalDpi xmlns:a14="http://schemas.microsoft.com/office/drawing/2010/main" val="0"/>
                  </a:ext>
                </a:extLst>
              </a:blip>
              <a:srcRect l="3778" r="60313" b="23857"/>
              <a:stretch/>
            </p:blipFill>
            <p:spPr bwMode="auto">
              <a:xfrm>
                <a:off x="3213345" y="4070550"/>
                <a:ext cx="692928" cy="510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Group 184"/>
            <p:cNvGrpSpPr/>
            <p:nvPr/>
          </p:nvGrpSpPr>
          <p:grpSpPr>
            <a:xfrm>
              <a:off x="4224842" y="4089418"/>
              <a:ext cx="635110" cy="799487"/>
              <a:chOff x="4224842" y="4089418"/>
              <a:chExt cx="635110" cy="799487"/>
            </a:xfrm>
          </p:grpSpPr>
          <p:sp>
            <p:nvSpPr>
              <p:cNvPr id="189" name="TextBox 188"/>
              <p:cNvSpPr txBox="1"/>
              <p:nvPr/>
            </p:nvSpPr>
            <p:spPr>
              <a:xfrm>
                <a:off x="4224842" y="4581128"/>
                <a:ext cx="635110" cy="307777"/>
              </a:xfrm>
              <a:prstGeom prst="rect">
                <a:avLst/>
              </a:prstGeom>
              <a:noFill/>
            </p:spPr>
            <p:txBody>
              <a:bodyPr wrap="none" rtlCol="0">
                <a:spAutoFit/>
              </a:bodyPr>
              <a:lstStyle/>
              <a:p>
                <a:r>
                  <a:rPr lang="en-US" sz="1400" dirty="0" err="1"/>
                  <a:t>Cubos</a:t>
                </a:r>
                <a:endParaRPr lang="en-US" dirty="0"/>
              </a:p>
            </p:txBody>
          </p:sp>
          <p:pic>
            <p:nvPicPr>
              <p:cNvPr id="190" name="Picture 2" descr="http://mindpooltech.net/images/BusinessIntelligenceIcon.gif"/>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294137" y="4089418"/>
                <a:ext cx="491710" cy="4917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p:cNvGrpSpPr/>
            <p:nvPr/>
          </p:nvGrpSpPr>
          <p:grpSpPr>
            <a:xfrm>
              <a:off x="2363156" y="4123928"/>
              <a:ext cx="542521" cy="764977"/>
              <a:chOff x="2363156" y="4123928"/>
              <a:chExt cx="542521" cy="764977"/>
            </a:xfrm>
          </p:grpSpPr>
          <p:sp>
            <p:nvSpPr>
              <p:cNvPr id="187" name="TextBox 186"/>
              <p:cNvSpPr txBox="1"/>
              <p:nvPr/>
            </p:nvSpPr>
            <p:spPr>
              <a:xfrm>
                <a:off x="2363156" y="4581128"/>
                <a:ext cx="542521" cy="307777"/>
              </a:xfrm>
              <a:prstGeom prst="rect">
                <a:avLst/>
              </a:prstGeom>
              <a:noFill/>
            </p:spPr>
            <p:txBody>
              <a:bodyPr wrap="none" rtlCol="0">
                <a:spAutoFit/>
              </a:bodyPr>
              <a:lstStyle/>
              <a:p>
                <a:r>
                  <a:rPr lang="en-US" sz="1400"/>
                  <a:t>EDW</a:t>
                </a:r>
              </a:p>
            </p:txBody>
          </p:sp>
          <p:pic>
            <p:nvPicPr>
              <p:cNvPr id="188" name="Picture 6" descr="http://www.ispsd.com/wp-content/uploads/2013/02/wpid-database-512.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405816" y="4123928"/>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Rounded Rectangle 2"/>
          <p:cNvSpPr/>
          <p:nvPr/>
        </p:nvSpPr>
        <p:spPr>
          <a:xfrm>
            <a:off x="3443540" y="5544813"/>
            <a:ext cx="5304920" cy="341089"/>
          </a:xfrm>
          <a:prstGeom prst="roundRect">
            <a:avLst/>
          </a:prstGeom>
          <a:no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horz" rtlCol="0" anchor="b"/>
          <a:lstStyle/>
          <a:p>
            <a:pPr algn="ctr"/>
            <a:r>
              <a:rPr lang="en-US" sz="1600" b="1" dirty="0" err="1">
                <a:solidFill>
                  <a:prstClr val="black"/>
                </a:solidFill>
              </a:rPr>
              <a:t>Extracciòn</a:t>
            </a:r>
            <a:r>
              <a:rPr lang="en-US" sz="1600" b="1" dirty="0">
                <a:solidFill>
                  <a:prstClr val="black"/>
                </a:solidFill>
              </a:rPr>
              <a:t> – </a:t>
            </a:r>
            <a:r>
              <a:rPr lang="en-US" sz="1600" b="1" dirty="0" err="1">
                <a:solidFill>
                  <a:prstClr val="black"/>
                </a:solidFill>
              </a:rPr>
              <a:t>Transformaciòn</a:t>
            </a:r>
            <a:r>
              <a:rPr lang="en-US" sz="1600" b="1" dirty="0">
                <a:solidFill>
                  <a:prstClr val="black"/>
                </a:solidFill>
              </a:rPr>
              <a:t> - </a:t>
            </a:r>
            <a:r>
              <a:rPr lang="en-US" sz="1600" b="1" dirty="0" err="1">
                <a:solidFill>
                  <a:prstClr val="black"/>
                </a:solidFill>
              </a:rPr>
              <a:t>Carga</a:t>
            </a:r>
            <a:endParaRPr lang="en-US" sz="1600" b="1" dirty="0">
              <a:solidFill>
                <a:prstClr val="black"/>
              </a:solidFill>
            </a:endParaRPr>
          </a:p>
        </p:txBody>
      </p:sp>
      <p:sp>
        <p:nvSpPr>
          <p:cNvPr id="195" name="Rounded Rectangle 194"/>
          <p:cNvSpPr/>
          <p:nvPr/>
        </p:nvSpPr>
        <p:spPr>
          <a:xfrm>
            <a:off x="4711606" y="3279843"/>
            <a:ext cx="2767103" cy="688001"/>
          </a:xfrm>
          <a:prstGeom prst="roundRect">
            <a:avLst/>
          </a:prstGeom>
          <a:solidFill>
            <a:schemeClr val="bg1">
              <a:lumMod val="75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1400" dirty="0" err="1">
                <a:solidFill>
                  <a:prstClr val="black"/>
                </a:solidFill>
              </a:rPr>
              <a:t>Capa</a:t>
            </a:r>
            <a:r>
              <a:rPr lang="en-AU" sz="1400" dirty="0">
                <a:solidFill>
                  <a:prstClr val="black"/>
                </a:solidFill>
              </a:rPr>
              <a:t> </a:t>
            </a:r>
            <a:r>
              <a:rPr lang="en-AU" sz="1400" dirty="0" err="1">
                <a:solidFill>
                  <a:prstClr val="black"/>
                </a:solidFill>
              </a:rPr>
              <a:t>Semantica</a:t>
            </a:r>
            <a:endParaRPr lang="en-AU" sz="1400" dirty="0">
              <a:solidFill>
                <a:prstClr val="black"/>
              </a:solidFill>
            </a:endParaRPr>
          </a:p>
        </p:txBody>
      </p:sp>
      <p:grpSp>
        <p:nvGrpSpPr>
          <p:cNvPr id="47" name="Group 46"/>
          <p:cNvGrpSpPr/>
          <p:nvPr/>
        </p:nvGrpSpPr>
        <p:grpSpPr>
          <a:xfrm>
            <a:off x="4614389" y="2262558"/>
            <a:ext cx="2963225" cy="2126874"/>
            <a:chOff x="3090388" y="2262558"/>
            <a:chExt cx="2963225" cy="2126874"/>
          </a:xfrm>
        </p:grpSpPr>
        <p:sp>
          <p:nvSpPr>
            <p:cNvPr id="197" name="TextBox 196"/>
            <p:cNvSpPr txBox="1"/>
            <p:nvPr/>
          </p:nvSpPr>
          <p:spPr>
            <a:xfrm>
              <a:off x="3801059" y="4020609"/>
              <a:ext cx="1541897" cy="338554"/>
            </a:xfrm>
            <a:prstGeom prst="rect">
              <a:avLst/>
            </a:prstGeom>
            <a:noFill/>
          </p:spPr>
          <p:txBody>
            <a:bodyPr wrap="none" rtlCol="0">
              <a:spAutoFit/>
            </a:bodyPr>
            <a:lstStyle/>
            <a:p>
              <a:pPr algn="ctr"/>
              <a:r>
                <a:rPr lang="en-AU" sz="1600" b="1">
                  <a:solidFill>
                    <a:prstClr val="black"/>
                  </a:solidFill>
                  <a:effectLst>
                    <a:outerShdw blurRad="50800" dist="38100" dir="2700000" algn="tl" rotWithShape="0">
                      <a:prstClr val="black">
                        <a:alpha val="40000"/>
                      </a:prstClr>
                    </a:outerShdw>
                  </a:effectLst>
                </a:rPr>
                <a:t>Legacy Platform</a:t>
              </a:r>
            </a:p>
          </p:txBody>
        </p:sp>
        <p:sp>
          <p:nvSpPr>
            <p:cNvPr id="196" name="Rounded Rectangle 195"/>
            <p:cNvSpPr/>
            <p:nvPr/>
          </p:nvSpPr>
          <p:spPr>
            <a:xfrm rot="5400000">
              <a:off x="3508564" y="1844382"/>
              <a:ext cx="2126874" cy="2963225"/>
            </a:xfrm>
            <a:prstGeom prst="roundRect">
              <a:avLst>
                <a:gd name="adj" fmla="val 5560"/>
              </a:avLst>
            </a:prstGeom>
            <a:no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vert270" rtlCol="0" anchor="b"/>
            <a:lstStyle/>
            <a:p>
              <a:pPr algn="ctr"/>
              <a:endParaRPr lang="en-AU" sz="1400" b="1">
                <a:solidFill>
                  <a:prstClr val="black"/>
                </a:solidFill>
              </a:endParaRPr>
            </a:p>
          </p:txBody>
        </p:sp>
      </p:grpSp>
      <p:grpSp>
        <p:nvGrpSpPr>
          <p:cNvPr id="48" name="Group 47"/>
          <p:cNvGrpSpPr/>
          <p:nvPr/>
        </p:nvGrpSpPr>
        <p:grpSpPr>
          <a:xfrm>
            <a:off x="4711605" y="2417851"/>
            <a:ext cx="2767104" cy="688002"/>
            <a:chOff x="3187605" y="2417851"/>
            <a:chExt cx="2767104" cy="688002"/>
          </a:xfrm>
        </p:grpSpPr>
        <p:sp>
          <p:nvSpPr>
            <p:cNvPr id="198" name="Rounded Rectangle 197"/>
            <p:cNvSpPr/>
            <p:nvPr/>
          </p:nvSpPr>
          <p:spPr>
            <a:xfrm>
              <a:off x="3187605" y="2417851"/>
              <a:ext cx="1324461" cy="688001"/>
            </a:xfrm>
            <a:prstGeom prst="roundRect">
              <a:avLst/>
            </a:prstGeom>
            <a:solidFill>
              <a:schemeClr val="bg1">
                <a:lumMod val="75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1400">
                  <a:solidFill>
                    <a:prstClr val="black"/>
                  </a:solidFill>
                </a:rPr>
                <a:t>Dashboards </a:t>
              </a:r>
            </a:p>
          </p:txBody>
        </p:sp>
        <p:sp>
          <p:nvSpPr>
            <p:cNvPr id="199" name="Rounded Rectangle 198"/>
            <p:cNvSpPr/>
            <p:nvPr/>
          </p:nvSpPr>
          <p:spPr>
            <a:xfrm>
              <a:off x="4629848" y="2417852"/>
              <a:ext cx="1324861" cy="688001"/>
            </a:xfrm>
            <a:prstGeom prst="roundRect">
              <a:avLst/>
            </a:prstGeom>
            <a:solidFill>
              <a:schemeClr val="bg1">
                <a:lumMod val="75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1400" dirty="0" err="1">
                  <a:solidFill>
                    <a:prstClr val="black"/>
                  </a:solidFill>
                </a:rPr>
                <a:t>Reportes</a:t>
              </a:r>
              <a:endParaRPr lang="en-AU" sz="1400" dirty="0">
                <a:solidFill>
                  <a:prstClr val="black"/>
                </a:solidFill>
              </a:endParaRPr>
            </a:p>
          </p:txBody>
        </p:sp>
      </p:grpSp>
      <p:cxnSp>
        <p:nvCxnSpPr>
          <p:cNvPr id="22" name="Elbow Connector 21"/>
          <p:cNvCxnSpPr>
            <a:endCxn id="2" idx="2"/>
          </p:cNvCxnSpPr>
          <p:nvPr/>
        </p:nvCxnSpPr>
        <p:spPr>
          <a:xfrm rot="16200000" flipH="1">
            <a:off x="1190078" y="5250371"/>
            <a:ext cx="1911936" cy="342901"/>
          </a:xfrm>
          <a:prstGeom prst="bentConnector2">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nvGrpSpPr>
          <p:cNvPr id="42" name="Group 41"/>
          <p:cNvGrpSpPr/>
          <p:nvPr/>
        </p:nvGrpSpPr>
        <p:grpSpPr>
          <a:xfrm>
            <a:off x="2699912" y="3864401"/>
            <a:ext cx="1908557" cy="1136677"/>
            <a:chOff x="1175911" y="3864400"/>
            <a:chExt cx="1908557" cy="1136677"/>
          </a:xfrm>
        </p:grpSpPr>
        <p:sp>
          <p:nvSpPr>
            <p:cNvPr id="88" name="TextBox 87"/>
            <p:cNvSpPr txBox="1"/>
            <p:nvPr/>
          </p:nvSpPr>
          <p:spPr>
            <a:xfrm>
              <a:off x="1798858" y="4465854"/>
              <a:ext cx="1042272" cy="430887"/>
            </a:xfrm>
            <a:prstGeom prst="rect">
              <a:avLst/>
            </a:prstGeom>
            <a:noFill/>
            <a:ln>
              <a:noFill/>
            </a:ln>
          </p:spPr>
          <p:txBody>
            <a:bodyPr wrap="none" rtlCol="0">
              <a:spAutoFit/>
            </a:bodyPr>
            <a:lstStyle/>
            <a:p>
              <a:pPr algn="ctr"/>
              <a:r>
                <a:rPr lang="en-AU" sz="1100" i="1" dirty="0" err="1">
                  <a:solidFill>
                    <a:srgbClr val="E46C0A"/>
                  </a:solidFill>
                </a:rPr>
                <a:t>Administra</a:t>
              </a:r>
              <a:r>
                <a:rPr lang="en-AU" sz="1100" i="1" dirty="0">
                  <a:solidFill>
                    <a:srgbClr val="E46C0A"/>
                  </a:solidFill>
                </a:rPr>
                <a:t> </a:t>
              </a:r>
            </a:p>
            <a:p>
              <a:pPr algn="ctr"/>
              <a:r>
                <a:rPr lang="en-AU" sz="1100" i="1" dirty="0" err="1">
                  <a:solidFill>
                    <a:srgbClr val="E46C0A"/>
                  </a:solidFill>
                </a:rPr>
                <a:t>Infraestructura</a:t>
              </a:r>
              <a:endParaRPr lang="en-AU" sz="1100" i="1" dirty="0">
                <a:solidFill>
                  <a:srgbClr val="E46C0A"/>
                </a:solidFill>
              </a:endParaRPr>
            </a:p>
          </p:txBody>
        </p:sp>
        <p:cxnSp>
          <p:nvCxnSpPr>
            <p:cNvPr id="89" name="Straight Arrow Connector 88"/>
            <p:cNvCxnSpPr/>
            <p:nvPr/>
          </p:nvCxnSpPr>
          <p:spPr>
            <a:xfrm>
              <a:off x="1661637" y="4896741"/>
              <a:ext cx="1345122" cy="0"/>
            </a:xfrm>
            <a:prstGeom prst="straightConnector1">
              <a:avLst/>
            </a:prstGeom>
            <a:ln>
              <a:solidFill>
                <a:srgbClr val="E46C0A"/>
              </a:solidFill>
              <a:tailEnd type="arrow"/>
            </a:ln>
          </p:spPr>
          <p:style>
            <a:lnRef idx="1">
              <a:schemeClr val="accent6"/>
            </a:lnRef>
            <a:fillRef idx="0">
              <a:schemeClr val="accent6"/>
            </a:fillRef>
            <a:effectRef idx="0">
              <a:schemeClr val="accent6"/>
            </a:effectRef>
            <a:fontRef idx="minor">
              <a:schemeClr val="tx1"/>
            </a:fontRef>
          </p:style>
        </p:cxnSp>
        <p:cxnSp>
          <p:nvCxnSpPr>
            <p:cNvPr id="225" name="Elbow Connector 224"/>
            <p:cNvCxnSpPr>
              <a:stCxn id="183" idx="2"/>
            </p:cNvCxnSpPr>
            <p:nvPr/>
          </p:nvCxnSpPr>
          <p:spPr>
            <a:xfrm rot="10800000">
              <a:off x="1175911" y="3864400"/>
              <a:ext cx="1908557" cy="1136677"/>
            </a:xfrm>
            <a:prstGeom prst="bentConnector3">
              <a:avLst>
                <a:gd name="adj1" fmla="val 79545"/>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9" name="Group 48"/>
          <p:cNvGrpSpPr/>
          <p:nvPr/>
        </p:nvGrpSpPr>
        <p:grpSpPr>
          <a:xfrm>
            <a:off x="2699912" y="3284985"/>
            <a:ext cx="1908555" cy="338859"/>
            <a:chOff x="1175911" y="3284984"/>
            <a:chExt cx="1908555" cy="338859"/>
          </a:xfrm>
        </p:grpSpPr>
        <p:cxnSp>
          <p:nvCxnSpPr>
            <p:cNvPr id="102" name="Straight Arrow Connector 101"/>
            <p:cNvCxnSpPr/>
            <p:nvPr/>
          </p:nvCxnSpPr>
          <p:spPr>
            <a:xfrm>
              <a:off x="1243249" y="3524904"/>
              <a:ext cx="1763510" cy="0"/>
            </a:xfrm>
            <a:prstGeom prst="straightConnector1">
              <a:avLst/>
            </a:prstGeom>
            <a:ln>
              <a:solidFill>
                <a:srgbClr val="E46C0A"/>
              </a:solidFill>
              <a:tailEnd type="arrow"/>
            </a:ln>
          </p:spPr>
          <p:style>
            <a:lnRef idx="1">
              <a:schemeClr val="accent6"/>
            </a:lnRef>
            <a:fillRef idx="0">
              <a:schemeClr val="accent6"/>
            </a:fillRef>
            <a:effectRef idx="0">
              <a:schemeClr val="accent6"/>
            </a:effectRef>
            <a:fontRef idx="minor">
              <a:schemeClr val="tx1"/>
            </a:fontRef>
          </p:style>
        </p:cxnSp>
        <p:sp>
          <p:nvSpPr>
            <p:cNvPr id="103" name="TextBox 102"/>
            <p:cNvSpPr txBox="1"/>
            <p:nvPr/>
          </p:nvSpPr>
          <p:spPr>
            <a:xfrm>
              <a:off x="1413775" y="3284984"/>
              <a:ext cx="1409361" cy="261610"/>
            </a:xfrm>
            <a:prstGeom prst="rect">
              <a:avLst/>
            </a:prstGeom>
            <a:noFill/>
            <a:ln>
              <a:noFill/>
            </a:ln>
          </p:spPr>
          <p:txBody>
            <a:bodyPr wrap="none" rtlCol="0">
              <a:spAutoFit/>
            </a:bodyPr>
            <a:lstStyle/>
            <a:p>
              <a:pPr algn="ctr"/>
              <a:r>
                <a:rPr lang="en-AU" sz="1100" i="1" dirty="0" err="1">
                  <a:solidFill>
                    <a:srgbClr val="E46C0A"/>
                  </a:solidFill>
                </a:rPr>
                <a:t>Construye</a:t>
              </a:r>
              <a:r>
                <a:rPr lang="en-AU" sz="1100" i="1" dirty="0">
                  <a:solidFill>
                    <a:srgbClr val="E46C0A"/>
                  </a:solidFill>
                </a:rPr>
                <a:t> </a:t>
              </a:r>
              <a:r>
                <a:rPr lang="en-AU" sz="1100" i="1" dirty="0" err="1">
                  <a:solidFill>
                    <a:srgbClr val="E46C0A"/>
                  </a:solidFill>
                </a:rPr>
                <a:t>Metadatos</a:t>
              </a:r>
              <a:endParaRPr lang="en-AU" sz="1100" i="1" dirty="0">
                <a:solidFill>
                  <a:srgbClr val="E46C0A"/>
                </a:solidFill>
              </a:endParaRPr>
            </a:p>
          </p:txBody>
        </p:sp>
        <p:cxnSp>
          <p:nvCxnSpPr>
            <p:cNvPr id="232" name="Straight Connector 231"/>
            <p:cNvCxnSpPr/>
            <p:nvPr/>
          </p:nvCxnSpPr>
          <p:spPr>
            <a:xfrm flipH="1">
              <a:off x="1175911" y="3623842"/>
              <a:ext cx="1908555" cy="1"/>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2443367" y="4465853"/>
            <a:ext cx="1000175" cy="1249504"/>
            <a:chOff x="919366" y="4465853"/>
            <a:chExt cx="1000175" cy="1249504"/>
          </a:xfrm>
        </p:grpSpPr>
        <p:cxnSp>
          <p:nvCxnSpPr>
            <p:cNvPr id="241" name="Elbow Connector 240"/>
            <p:cNvCxnSpPr>
              <a:stCxn id="3" idx="1"/>
            </p:cNvCxnSpPr>
            <p:nvPr/>
          </p:nvCxnSpPr>
          <p:spPr>
            <a:xfrm rot="10800000">
              <a:off x="919366" y="4465853"/>
              <a:ext cx="1000175" cy="1249504"/>
            </a:xfrm>
            <a:prstGeom prst="bentConnector2">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42" name="Straight Arrow Connector 241"/>
            <p:cNvCxnSpPr/>
            <p:nvPr/>
          </p:nvCxnSpPr>
          <p:spPr>
            <a:xfrm>
              <a:off x="1026550" y="5623560"/>
              <a:ext cx="809146" cy="0"/>
            </a:xfrm>
            <a:prstGeom prst="straightConnector1">
              <a:avLst/>
            </a:prstGeom>
            <a:ln>
              <a:solidFill>
                <a:srgbClr val="E46C0A"/>
              </a:solidFill>
              <a:tailEnd type="arrow"/>
            </a:ln>
          </p:spPr>
          <p:style>
            <a:lnRef idx="1">
              <a:schemeClr val="accent6"/>
            </a:lnRef>
            <a:fillRef idx="0">
              <a:schemeClr val="accent6"/>
            </a:fillRef>
            <a:effectRef idx="0">
              <a:schemeClr val="accent6"/>
            </a:effectRef>
            <a:fontRef idx="minor">
              <a:schemeClr val="tx1"/>
            </a:fontRef>
          </p:style>
        </p:cxnSp>
        <p:sp>
          <p:nvSpPr>
            <p:cNvPr id="243" name="TextBox 242"/>
            <p:cNvSpPr txBox="1"/>
            <p:nvPr/>
          </p:nvSpPr>
          <p:spPr>
            <a:xfrm>
              <a:off x="1015775" y="5229781"/>
              <a:ext cx="819455" cy="430887"/>
            </a:xfrm>
            <a:prstGeom prst="rect">
              <a:avLst/>
            </a:prstGeom>
            <a:noFill/>
            <a:ln>
              <a:noFill/>
            </a:ln>
          </p:spPr>
          <p:txBody>
            <a:bodyPr wrap="none" rtlCol="0">
              <a:spAutoFit/>
            </a:bodyPr>
            <a:lstStyle/>
            <a:p>
              <a:pPr algn="ctr"/>
              <a:r>
                <a:rPr lang="en-AU" sz="1100" i="1" dirty="0" err="1">
                  <a:solidFill>
                    <a:srgbClr val="E46C0A"/>
                  </a:solidFill>
                </a:rPr>
                <a:t>Monitorea</a:t>
              </a:r>
              <a:r>
                <a:rPr lang="en-AU" sz="1100" i="1" dirty="0">
                  <a:solidFill>
                    <a:srgbClr val="E46C0A"/>
                  </a:solidFill>
                </a:rPr>
                <a:t> </a:t>
              </a:r>
            </a:p>
            <a:p>
              <a:pPr algn="ctr"/>
              <a:r>
                <a:rPr lang="en-AU" sz="1100" i="1" dirty="0">
                  <a:solidFill>
                    <a:srgbClr val="E46C0A"/>
                  </a:solidFill>
                </a:rPr>
                <a:t>ETL</a:t>
              </a:r>
            </a:p>
          </p:txBody>
        </p:sp>
      </p:grpSp>
      <p:sp>
        <p:nvSpPr>
          <p:cNvPr id="308" name="TextBox 307"/>
          <p:cNvSpPr txBox="1"/>
          <p:nvPr/>
        </p:nvSpPr>
        <p:spPr>
          <a:xfrm>
            <a:off x="2322931" y="44624"/>
            <a:ext cx="906915" cy="369332"/>
          </a:xfrm>
          <a:prstGeom prst="rect">
            <a:avLst/>
          </a:prstGeom>
          <a:noFill/>
        </p:spPr>
        <p:txBody>
          <a:bodyPr wrap="none" rtlCol="0">
            <a:spAutoFit/>
          </a:bodyPr>
          <a:lstStyle/>
          <a:p>
            <a:r>
              <a:rPr lang="en-US"/>
              <a:t>Analyze</a:t>
            </a:r>
          </a:p>
        </p:txBody>
      </p:sp>
      <p:grpSp>
        <p:nvGrpSpPr>
          <p:cNvPr id="1034" name="Group 1033"/>
          <p:cNvGrpSpPr/>
          <p:nvPr/>
        </p:nvGrpSpPr>
        <p:grpSpPr>
          <a:xfrm>
            <a:off x="3520424" y="1782980"/>
            <a:ext cx="1639472" cy="475269"/>
            <a:chOff x="1702008" y="1782979"/>
            <a:chExt cx="1639472" cy="475269"/>
          </a:xfrm>
        </p:grpSpPr>
        <p:grpSp>
          <p:nvGrpSpPr>
            <p:cNvPr id="324" name="Group 323"/>
            <p:cNvGrpSpPr/>
            <p:nvPr/>
          </p:nvGrpSpPr>
          <p:grpSpPr>
            <a:xfrm>
              <a:off x="2004066" y="1888916"/>
              <a:ext cx="1337414" cy="369332"/>
              <a:chOff x="207450" y="194662"/>
              <a:chExt cx="1337414" cy="369332"/>
            </a:xfrm>
          </p:grpSpPr>
          <p:pic>
            <p:nvPicPr>
              <p:cNvPr id="325"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p:cNvSpPr txBox="1"/>
              <p:nvPr/>
            </p:nvSpPr>
            <p:spPr>
              <a:xfrm>
                <a:off x="520353" y="194662"/>
                <a:ext cx="1024511" cy="369332"/>
              </a:xfrm>
              <a:prstGeom prst="rect">
                <a:avLst/>
              </a:prstGeom>
              <a:noFill/>
            </p:spPr>
            <p:txBody>
              <a:bodyPr wrap="none" rtlCol="0">
                <a:spAutoFit/>
              </a:bodyPr>
              <a:lstStyle/>
              <a:p>
                <a:r>
                  <a:rPr lang="en-US"/>
                  <a:t>Maintain</a:t>
                </a:r>
              </a:p>
            </p:txBody>
          </p:sp>
        </p:grpSp>
        <p:cxnSp>
          <p:nvCxnSpPr>
            <p:cNvPr id="327" name="Curved Connector 326"/>
            <p:cNvCxnSpPr/>
            <p:nvPr/>
          </p:nvCxnSpPr>
          <p:spPr>
            <a:xfrm>
              <a:off x="1702008" y="1782979"/>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1033" name="Group 1032"/>
          <p:cNvGrpSpPr/>
          <p:nvPr/>
        </p:nvGrpSpPr>
        <p:grpSpPr>
          <a:xfrm>
            <a:off x="3218673" y="1482226"/>
            <a:ext cx="1573365" cy="475382"/>
            <a:chOff x="1400256" y="1482226"/>
            <a:chExt cx="1573365" cy="475382"/>
          </a:xfrm>
        </p:grpSpPr>
        <p:grpSp>
          <p:nvGrpSpPr>
            <p:cNvPr id="321" name="Group 320"/>
            <p:cNvGrpSpPr/>
            <p:nvPr/>
          </p:nvGrpSpPr>
          <p:grpSpPr>
            <a:xfrm>
              <a:off x="1702314" y="1588276"/>
              <a:ext cx="1271307" cy="369332"/>
              <a:chOff x="207450" y="194662"/>
              <a:chExt cx="1271307" cy="369332"/>
            </a:xfrm>
          </p:grpSpPr>
          <p:pic>
            <p:nvPicPr>
              <p:cNvPr id="322"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323" name="TextBox 322"/>
              <p:cNvSpPr txBox="1"/>
              <p:nvPr/>
            </p:nvSpPr>
            <p:spPr>
              <a:xfrm>
                <a:off x="520353" y="194662"/>
                <a:ext cx="958404" cy="369332"/>
              </a:xfrm>
              <a:prstGeom prst="rect">
                <a:avLst/>
              </a:prstGeom>
              <a:noFill/>
            </p:spPr>
            <p:txBody>
              <a:bodyPr wrap="none" rtlCol="0">
                <a:spAutoFit/>
              </a:bodyPr>
              <a:lstStyle/>
              <a:p>
                <a:r>
                  <a:rPr lang="en-US"/>
                  <a:t>Produce</a:t>
                </a:r>
              </a:p>
            </p:txBody>
          </p:sp>
        </p:grpSp>
        <p:cxnSp>
          <p:nvCxnSpPr>
            <p:cNvPr id="328" name="Curved Connector 327"/>
            <p:cNvCxnSpPr/>
            <p:nvPr/>
          </p:nvCxnSpPr>
          <p:spPr>
            <a:xfrm>
              <a:off x="1400256" y="1482226"/>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1032" name="Group 1031"/>
          <p:cNvGrpSpPr/>
          <p:nvPr/>
        </p:nvGrpSpPr>
        <p:grpSpPr>
          <a:xfrm>
            <a:off x="2916920" y="1181473"/>
            <a:ext cx="1170882" cy="475382"/>
            <a:chOff x="1098504" y="1181473"/>
            <a:chExt cx="1170882" cy="475382"/>
          </a:xfrm>
        </p:grpSpPr>
        <p:grpSp>
          <p:nvGrpSpPr>
            <p:cNvPr id="318" name="Group 317"/>
            <p:cNvGrpSpPr/>
            <p:nvPr/>
          </p:nvGrpSpPr>
          <p:grpSpPr>
            <a:xfrm>
              <a:off x="1400562" y="1287523"/>
              <a:ext cx="868824" cy="369332"/>
              <a:chOff x="207450" y="194662"/>
              <a:chExt cx="868824" cy="369332"/>
            </a:xfrm>
          </p:grpSpPr>
          <p:pic>
            <p:nvPicPr>
              <p:cNvPr id="319"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320" name="TextBox 319"/>
              <p:cNvSpPr txBox="1"/>
              <p:nvPr/>
            </p:nvSpPr>
            <p:spPr>
              <a:xfrm>
                <a:off x="520353" y="194662"/>
                <a:ext cx="555921" cy="369332"/>
              </a:xfrm>
              <a:prstGeom prst="rect">
                <a:avLst/>
              </a:prstGeom>
              <a:noFill/>
            </p:spPr>
            <p:txBody>
              <a:bodyPr wrap="none" rtlCol="0">
                <a:spAutoFit/>
              </a:bodyPr>
              <a:lstStyle/>
              <a:p>
                <a:r>
                  <a:rPr lang="en-US"/>
                  <a:t>Test</a:t>
                </a:r>
              </a:p>
            </p:txBody>
          </p:sp>
        </p:grpSp>
        <p:cxnSp>
          <p:nvCxnSpPr>
            <p:cNvPr id="329" name="Curved Connector 328"/>
            <p:cNvCxnSpPr/>
            <p:nvPr/>
          </p:nvCxnSpPr>
          <p:spPr>
            <a:xfrm>
              <a:off x="1098504" y="1181473"/>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1031" name="Group 1030"/>
          <p:cNvGrpSpPr/>
          <p:nvPr/>
        </p:nvGrpSpPr>
        <p:grpSpPr>
          <a:xfrm>
            <a:off x="2611147" y="876612"/>
            <a:ext cx="1574500" cy="479491"/>
            <a:chOff x="792731" y="876611"/>
            <a:chExt cx="1574500" cy="479491"/>
          </a:xfrm>
        </p:grpSpPr>
        <p:grpSp>
          <p:nvGrpSpPr>
            <p:cNvPr id="315" name="Group 314"/>
            <p:cNvGrpSpPr/>
            <p:nvPr/>
          </p:nvGrpSpPr>
          <p:grpSpPr>
            <a:xfrm>
              <a:off x="1098810" y="986770"/>
              <a:ext cx="1268421" cy="369332"/>
              <a:chOff x="207450" y="194662"/>
              <a:chExt cx="1268421" cy="369332"/>
            </a:xfrm>
          </p:grpSpPr>
          <p:pic>
            <p:nvPicPr>
              <p:cNvPr id="316"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317" name="TextBox 316"/>
              <p:cNvSpPr txBox="1"/>
              <p:nvPr/>
            </p:nvSpPr>
            <p:spPr>
              <a:xfrm>
                <a:off x="520353" y="194662"/>
                <a:ext cx="955518" cy="369332"/>
              </a:xfrm>
              <a:prstGeom prst="rect">
                <a:avLst/>
              </a:prstGeom>
              <a:noFill/>
            </p:spPr>
            <p:txBody>
              <a:bodyPr wrap="none" rtlCol="0">
                <a:spAutoFit/>
              </a:bodyPr>
              <a:lstStyle/>
              <a:p>
                <a:r>
                  <a:rPr lang="en-US"/>
                  <a:t>Develop</a:t>
                </a:r>
              </a:p>
            </p:txBody>
          </p:sp>
        </p:grpSp>
        <p:cxnSp>
          <p:nvCxnSpPr>
            <p:cNvPr id="330" name="Curved Connector 329"/>
            <p:cNvCxnSpPr/>
            <p:nvPr/>
          </p:nvCxnSpPr>
          <p:spPr>
            <a:xfrm>
              <a:off x="792731" y="876611"/>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1029" name="Group 1028"/>
          <p:cNvGrpSpPr/>
          <p:nvPr/>
        </p:nvGrpSpPr>
        <p:grpSpPr>
          <a:xfrm>
            <a:off x="2309516" y="572111"/>
            <a:ext cx="1435110" cy="479889"/>
            <a:chOff x="491100" y="572110"/>
            <a:chExt cx="1435110" cy="479889"/>
          </a:xfrm>
        </p:grpSpPr>
        <p:grpSp>
          <p:nvGrpSpPr>
            <p:cNvPr id="312" name="Group 311"/>
            <p:cNvGrpSpPr/>
            <p:nvPr/>
          </p:nvGrpSpPr>
          <p:grpSpPr>
            <a:xfrm>
              <a:off x="797058" y="682667"/>
              <a:ext cx="1129152" cy="369332"/>
              <a:chOff x="207450" y="194662"/>
              <a:chExt cx="1129152" cy="369332"/>
            </a:xfrm>
          </p:grpSpPr>
          <p:pic>
            <p:nvPicPr>
              <p:cNvPr id="313"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314" name="TextBox 313"/>
              <p:cNvSpPr txBox="1"/>
              <p:nvPr/>
            </p:nvSpPr>
            <p:spPr>
              <a:xfrm>
                <a:off x="520353" y="194662"/>
                <a:ext cx="816249" cy="369332"/>
              </a:xfrm>
              <a:prstGeom prst="rect">
                <a:avLst/>
              </a:prstGeom>
              <a:noFill/>
            </p:spPr>
            <p:txBody>
              <a:bodyPr wrap="none" rtlCol="0">
                <a:spAutoFit/>
              </a:bodyPr>
              <a:lstStyle/>
              <a:p>
                <a:r>
                  <a:rPr lang="en-US"/>
                  <a:t>Design</a:t>
                </a:r>
              </a:p>
            </p:txBody>
          </p:sp>
        </p:grpSp>
        <p:cxnSp>
          <p:nvCxnSpPr>
            <p:cNvPr id="331" name="Curved Connector 330"/>
            <p:cNvCxnSpPr/>
            <p:nvPr/>
          </p:nvCxnSpPr>
          <p:spPr>
            <a:xfrm>
              <a:off x="491100" y="572110"/>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1027" name="Group 1026"/>
          <p:cNvGrpSpPr/>
          <p:nvPr/>
        </p:nvGrpSpPr>
        <p:grpSpPr>
          <a:xfrm>
            <a:off x="1997928" y="253464"/>
            <a:ext cx="1213420" cy="497533"/>
            <a:chOff x="179512" y="253463"/>
            <a:chExt cx="1213420" cy="497533"/>
          </a:xfrm>
        </p:grpSpPr>
        <p:grpSp>
          <p:nvGrpSpPr>
            <p:cNvPr id="309" name="Group 308"/>
            <p:cNvGrpSpPr/>
            <p:nvPr/>
          </p:nvGrpSpPr>
          <p:grpSpPr>
            <a:xfrm>
              <a:off x="491406" y="381664"/>
              <a:ext cx="901526" cy="369332"/>
              <a:chOff x="207450" y="194662"/>
              <a:chExt cx="901526" cy="369332"/>
            </a:xfrm>
          </p:grpSpPr>
          <p:pic>
            <p:nvPicPr>
              <p:cNvPr id="310"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311" name="TextBox 310"/>
              <p:cNvSpPr txBox="1"/>
              <p:nvPr/>
            </p:nvSpPr>
            <p:spPr>
              <a:xfrm>
                <a:off x="520353" y="194662"/>
                <a:ext cx="588623" cy="369332"/>
              </a:xfrm>
              <a:prstGeom prst="rect">
                <a:avLst/>
              </a:prstGeom>
              <a:noFill/>
            </p:spPr>
            <p:txBody>
              <a:bodyPr wrap="none" rtlCol="0">
                <a:spAutoFit/>
              </a:bodyPr>
              <a:lstStyle/>
              <a:p>
                <a:r>
                  <a:rPr lang="en-US"/>
                  <a:t>Plan</a:t>
                </a:r>
              </a:p>
            </p:txBody>
          </p:sp>
        </p:grpSp>
        <p:cxnSp>
          <p:nvCxnSpPr>
            <p:cNvPr id="332" name="Curved Connector 331"/>
            <p:cNvCxnSpPr/>
            <p:nvPr/>
          </p:nvCxnSpPr>
          <p:spPr>
            <a:xfrm>
              <a:off x="179512" y="253463"/>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pic>
        <p:nvPicPr>
          <p:cNvPr id="333" name="Picture 4" descr="http://cdn1.iconfinder.com/data/icons/i-Love-Icons/512/lock.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020778" y="6021289"/>
            <a:ext cx="288091" cy="288091"/>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Elbow Connector 52"/>
          <p:cNvCxnSpPr>
            <a:stCxn id="159" idx="2"/>
            <a:endCxn id="199" idx="0"/>
          </p:cNvCxnSpPr>
          <p:nvPr/>
        </p:nvCxnSpPr>
        <p:spPr>
          <a:xfrm rot="16200000" flipH="1">
            <a:off x="5810985" y="1412559"/>
            <a:ext cx="1290308" cy="720279"/>
          </a:xfrm>
          <a:prstGeom prst="bentConnector3">
            <a:avLst>
              <a:gd name="adj1" fmla="val 34857"/>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7" name="Elbow Connector 56"/>
          <p:cNvCxnSpPr>
            <a:stCxn id="195" idx="3"/>
          </p:cNvCxnSpPr>
          <p:nvPr/>
        </p:nvCxnSpPr>
        <p:spPr>
          <a:xfrm>
            <a:off x="7478708" y="3623843"/>
            <a:ext cx="1687524" cy="2359934"/>
          </a:xfrm>
          <a:prstGeom prst="bentConnector2">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337" name="Picture 6" descr="http://www.clker.com/cliparts/H/Z/0/R/f/S/warning-icon-hi.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273259" y="1361814"/>
            <a:ext cx="365760" cy="335280"/>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10" descr="http://www.appcelerator.com/wp-content/uploads/icon-fix-quickly.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633896" y="3353350"/>
            <a:ext cx="365760" cy="363682"/>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10" descr="http://www.appcelerator.com/wp-content/uploads/icon-fix-quickly.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633896" y="3353350"/>
            <a:ext cx="365760" cy="363682"/>
          </a:xfrm>
          <a:prstGeom prst="rect">
            <a:avLst/>
          </a:prstGeom>
          <a:noFill/>
          <a:extLst>
            <a:ext uri="{909E8E84-426E-40DD-AFC4-6F175D3DCCD1}">
              <a14:hiddenFill xmlns:a14="http://schemas.microsoft.com/office/drawing/2010/main">
                <a:solidFill>
                  <a:srgbClr val="FFFFFF"/>
                </a:solidFill>
              </a14:hiddenFill>
            </a:ext>
          </a:extLst>
        </p:spPr>
      </p:pic>
      <p:grpSp>
        <p:nvGrpSpPr>
          <p:cNvPr id="345" name="Group 344"/>
          <p:cNvGrpSpPr/>
          <p:nvPr/>
        </p:nvGrpSpPr>
        <p:grpSpPr>
          <a:xfrm>
            <a:off x="5835911" y="1368863"/>
            <a:ext cx="594360" cy="594360"/>
            <a:chOff x="7145405" y="1108389"/>
            <a:chExt cx="451302" cy="470731"/>
          </a:xfrm>
        </p:grpSpPr>
        <p:pic>
          <p:nvPicPr>
            <p:cNvPr id="346" name="Picture 6" descr="http://files.softicons.com/download/application-icons/mega-pack-icons-1-by-nikolay-verin/png/256/Access.png"/>
            <p:cNvPicPr>
              <a:picLocks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145405" y="1108389"/>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10"/>
            <p:cNvPicPr>
              <a:picLocks noChangeArrowheads="1"/>
            </p:cNvPicPr>
            <p:nvPr/>
          </p:nvPicPr>
          <p:blipFill>
            <a:blip r:embed="rId32"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286512"/>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 name="Group 74"/>
          <p:cNvGrpSpPr/>
          <p:nvPr/>
        </p:nvGrpSpPr>
        <p:grpSpPr>
          <a:xfrm>
            <a:off x="5257070" y="1637426"/>
            <a:ext cx="1727619" cy="279406"/>
            <a:chOff x="3733069" y="1466707"/>
            <a:chExt cx="1727619" cy="279406"/>
          </a:xfrm>
        </p:grpSpPr>
        <p:pic>
          <p:nvPicPr>
            <p:cNvPr id="344" name="Picture 5"/>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282" y="1466707"/>
              <a:ext cx="279406" cy="27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 name="Picture 5"/>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069" y="1466707"/>
              <a:ext cx="279406" cy="27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4" name="Group 73"/>
          <p:cNvGrpSpPr/>
          <p:nvPr/>
        </p:nvGrpSpPr>
        <p:grpSpPr>
          <a:xfrm>
            <a:off x="5370121" y="1977470"/>
            <a:ext cx="1454757" cy="432800"/>
            <a:chOff x="3846120" y="1787512"/>
            <a:chExt cx="1454757" cy="622758"/>
          </a:xfrm>
        </p:grpSpPr>
        <p:cxnSp>
          <p:nvCxnSpPr>
            <p:cNvPr id="72" name="Straight Arrow Connector 71"/>
            <p:cNvCxnSpPr/>
            <p:nvPr/>
          </p:nvCxnSpPr>
          <p:spPr>
            <a:xfrm flipH="1" flipV="1">
              <a:off x="3846120" y="1787512"/>
              <a:ext cx="3716" cy="622758"/>
            </a:xfrm>
            <a:prstGeom prst="straightConnector1">
              <a:avLst/>
            </a:prstGeom>
            <a:ln>
              <a:solidFill>
                <a:schemeClr val="tx1">
                  <a:lumMod val="50000"/>
                  <a:lumOff val="50000"/>
                </a:schemeClr>
              </a:solidFill>
              <a:prstDash val="sysDash"/>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352" name="Straight Arrow Connector 351"/>
            <p:cNvCxnSpPr/>
            <p:nvPr/>
          </p:nvCxnSpPr>
          <p:spPr>
            <a:xfrm flipH="1" flipV="1">
              <a:off x="5297161" y="1787512"/>
              <a:ext cx="3716" cy="622758"/>
            </a:xfrm>
            <a:prstGeom prst="straightConnector1">
              <a:avLst/>
            </a:prstGeom>
            <a:ln>
              <a:solidFill>
                <a:schemeClr val="tx1">
                  <a:lumMod val="50000"/>
                  <a:lumOff val="50000"/>
                </a:schemeClr>
              </a:solidFill>
              <a:prstDash val="sysDash"/>
              <a:headEnd type="none" w="med" len="med"/>
              <a:tailEnd type="triangle" w="lg" len="lg"/>
            </a:ln>
          </p:spPr>
          <p:style>
            <a:lnRef idx="2">
              <a:schemeClr val="dk1"/>
            </a:lnRef>
            <a:fillRef idx="0">
              <a:schemeClr val="dk1"/>
            </a:fillRef>
            <a:effectRef idx="1">
              <a:schemeClr val="dk1"/>
            </a:effectRef>
            <a:fontRef idx="minor">
              <a:schemeClr val="tx1"/>
            </a:fontRef>
          </p:style>
        </p:cxnSp>
      </p:grpSp>
      <p:cxnSp>
        <p:nvCxnSpPr>
          <p:cNvPr id="80" name="Elbow Connector 79"/>
          <p:cNvCxnSpPr>
            <a:cxnSpLocks/>
            <a:stCxn id="2" idx="0"/>
            <a:endCxn id="1030" idx="2"/>
          </p:cNvCxnSpPr>
          <p:nvPr/>
        </p:nvCxnSpPr>
        <p:spPr>
          <a:xfrm flipV="1">
            <a:off x="9874507" y="3033853"/>
            <a:ext cx="122139" cy="3343937"/>
          </a:xfrm>
          <a:prstGeom prst="bentConnector2">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354" name="Picture 5"/>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47571" y="1609459"/>
            <a:ext cx="279406" cy="27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4" name="Straight Arrow Connector 83"/>
          <p:cNvCxnSpPr>
            <a:cxnSpLocks/>
            <a:stCxn id="1030" idx="0"/>
          </p:cNvCxnSpPr>
          <p:nvPr/>
        </p:nvCxnSpPr>
        <p:spPr>
          <a:xfrm flipH="1" flipV="1">
            <a:off x="9996645" y="1911575"/>
            <a:ext cx="1" cy="543133"/>
          </a:xfrm>
          <a:prstGeom prst="straightConnector1">
            <a:avLst/>
          </a:prstGeom>
          <a:ln>
            <a:solidFill>
              <a:schemeClr val="tx1">
                <a:lumMod val="50000"/>
                <a:lumOff val="50000"/>
              </a:schemeClr>
            </a:solidFill>
            <a:prstDash val="sysDash"/>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7" name="Elbow Connector 86"/>
          <p:cNvCxnSpPr>
            <a:stCxn id="354" idx="0"/>
          </p:cNvCxnSpPr>
          <p:nvPr/>
        </p:nvCxnSpPr>
        <p:spPr>
          <a:xfrm rot="16200000" flipV="1">
            <a:off x="8054152" y="-323664"/>
            <a:ext cx="209466" cy="3656779"/>
          </a:xfrm>
          <a:prstGeom prst="bentConnector2">
            <a:avLst/>
          </a:prstGeom>
          <a:ln>
            <a:solidFill>
              <a:schemeClr val="tx1">
                <a:lumMod val="50000"/>
                <a:lumOff val="50000"/>
              </a:schemeClr>
            </a:solidFill>
            <a:prstDash val="sysDash"/>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93" name="Straight Arrow Connector 92"/>
          <p:cNvCxnSpPr>
            <a:stCxn id="344" idx="1"/>
            <a:endCxn id="347" idx="3"/>
          </p:cNvCxnSpPr>
          <p:nvPr/>
        </p:nvCxnSpPr>
        <p:spPr>
          <a:xfrm flipH="1">
            <a:off x="6430272" y="1777129"/>
            <a:ext cx="275011" cy="1366"/>
          </a:xfrm>
          <a:prstGeom prst="straightConnector1">
            <a:avLst/>
          </a:prstGeom>
          <a:ln>
            <a:solidFill>
              <a:schemeClr val="tx1">
                <a:lumMod val="50000"/>
                <a:lumOff val="50000"/>
              </a:schemeClr>
            </a:solidFill>
            <a:prstDash val="sysDash"/>
            <a:headEnd type="none" w="med" len="med"/>
            <a:tailEnd type="triangle" w="lg" len="lg"/>
          </a:ln>
        </p:spPr>
        <p:style>
          <a:lnRef idx="2">
            <a:schemeClr val="dk1"/>
          </a:lnRef>
          <a:fillRef idx="0">
            <a:schemeClr val="dk1"/>
          </a:fillRef>
          <a:effectRef idx="1">
            <a:schemeClr val="dk1"/>
          </a:effectRef>
          <a:fontRef idx="minor">
            <a:schemeClr val="tx1"/>
          </a:fontRef>
        </p:style>
      </p:cxnSp>
      <p:pic>
        <p:nvPicPr>
          <p:cNvPr id="355" name="Picture 4" descr="http://cdn1.iconfinder.com/data/icons/i-Love-Icons/512/lock.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071771" y="2078781"/>
            <a:ext cx="288091" cy="288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doctorc.in/static/img/xicon_spy.png.pagespeed.ic._0HoLUOKZy.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707073" y="2454708"/>
            <a:ext cx="579145" cy="579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05" name="Straight Connector 104"/>
          <p:cNvCxnSpPr/>
          <p:nvPr/>
        </p:nvCxnSpPr>
        <p:spPr>
          <a:xfrm>
            <a:off x="6092015" y="1093656"/>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356" name="Picture 6"/>
          <p:cNvPicPr>
            <a:picLocks noChangeAspect="1" noChangeArrowheads="1"/>
          </p:cNvPicPr>
          <p:nvPr/>
        </p:nvPicPr>
        <p:blipFill>
          <a:blip r:embed="rId35" cstate="print">
            <a:extLst>
              <a:ext uri="{28A0092B-C50C-407E-A947-70E740481C1C}">
                <a14:useLocalDpi xmlns:a14="http://schemas.microsoft.com/office/drawing/2010/main" val="0"/>
              </a:ext>
            </a:extLst>
          </a:blip>
          <a:stretch>
            <a:fillRect/>
          </a:stretch>
        </p:blipFill>
        <p:spPr bwMode="auto">
          <a:xfrm>
            <a:off x="7343072" y="179007"/>
            <a:ext cx="553526" cy="594360"/>
          </a:xfrm>
          <a:prstGeom prst="rect">
            <a:avLst/>
          </a:prstGeom>
          <a:noFill/>
          <a:extLst>
            <a:ext uri="{909E8E84-426E-40DD-AFC4-6F175D3DCCD1}">
              <a14:hiddenFill xmlns:a14="http://schemas.microsoft.com/office/drawing/2010/main">
                <a:solidFill>
                  <a:srgbClr val="FFFFFF"/>
                </a:solidFill>
              </a14:hiddenFill>
            </a:ext>
          </a:extLst>
        </p:spPr>
      </p:pic>
      <p:cxnSp>
        <p:nvCxnSpPr>
          <p:cNvPr id="113" name="Straight Connector 112"/>
          <p:cNvCxnSpPr>
            <a:stCxn id="163" idx="6"/>
            <a:endCxn id="356" idx="1"/>
          </p:cNvCxnSpPr>
          <p:nvPr/>
        </p:nvCxnSpPr>
        <p:spPr>
          <a:xfrm flipV="1">
            <a:off x="6457565" y="476188"/>
            <a:ext cx="865091" cy="4079"/>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25" name="Straight Connector 1024"/>
          <p:cNvCxnSpPr>
            <a:endCxn id="180" idx="2"/>
          </p:cNvCxnSpPr>
          <p:nvPr/>
        </p:nvCxnSpPr>
        <p:spPr>
          <a:xfrm>
            <a:off x="7923214" y="476187"/>
            <a:ext cx="930705" cy="4078"/>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363" name="Picture 4" descr="http://cdn1.iconfinder.com/data/icons/i-Love-Icons/512/lock.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192345" y="5661190"/>
            <a:ext cx="288091" cy="288091"/>
          </a:xfrm>
          <a:prstGeom prst="rect">
            <a:avLst/>
          </a:prstGeom>
          <a:noFill/>
          <a:extLst>
            <a:ext uri="{909E8E84-426E-40DD-AFC4-6F175D3DCCD1}">
              <a14:hiddenFill xmlns:a14="http://schemas.microsoft.com/office/drawing/2010/main">
                <a:solidFill>
                  <a:srgbClr val="FFFFFF"/>
                </a:solidFill>
              </a14:hiddenFill>
            </a:ext>
          </a:extLst>
        </p:spPr>
      </p:pic>
      <p:sp>
        <p:nvSpPr>
          <p:cNvPr id="375" name="Rounded Rectangle 374"/>
          <p:cNvSpPr/>
          <p:nvPr/>
        </p:nvSpPr>
        <p:spPr>
          <a:xfrm>
            <a:off x="1563753" y="1983690"/>
            <a:ext cx="1441275" cy="1278468"/>
          </a:xfrm>
          <a:prstGeom prst="roundRect">
            <a:avLst/>
          </a:prstGeom>
          <a:ln w="57150">
            <a:solidFill>
              <a:srgbClr val="E04006"/>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376" name="Straight Connector 375"/>
          <p:cNvCxnSpPr/>
          <p:nvPr/>
        </p:nvCxnSpPr>
        <p:spPr>
          <a:xfrm flipV="1">
            <a:off x="3185540" y="3179051"/>
            <a:ext cx="7482460" cy="0"/>
          </a:xfrm>
          <a:prstGeom prst="straightConnector1">
            <a:avLst/>
          </a:prstGeom>
          <a:ln w="57150">
            <a:solidFill>
              <a:srgbClr val="E04006"/>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1046" name="Picture 8" descr="http://lh5.ggpht.com/-PCoyR6XVClU/TiU4boOhhiI/AAAAAAAACig/Gnr-NwhZIJM/DiePadlockIcon%25255B2%25255D.png?imgmax=800"/>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942431" y="1584745"/>
            <a:ext cx="396784" cy="415057"/>
          </a:xfrm>
          <a:prstGeom prst="rect">
            <a:avLst/>
          </a:prstGeom>
          <a:noFill/>
          <a:extLst>
            <a:ext uri="{909E8E84-426E-40DD-AFC4-6F175D3DCCD1}">
              <a14:hiddenFill xmlns:a14="http://schemas.microsoft.com/office/drawing/2010/main">
                <a:solidFill>
                  <a:srgbClr val="FFFFFF"/>
                </a:solidFill>
              </a14:hiddenFill>
            </a:ext>
          </a:extLst>
        </p:spPr>
      </p:pic>
      <p:pic>
        <p:nvPicPr>
          <p:cNvPr id="392" name="Picture 2" descr="http://www.iconsdb.com/icons/preview/soylent-red/broken-link-xxl.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976959" y="1674136"/>
            <a:ext cx="237439" cy="237439"/>
          </a:xfrm>
          <a:prstGeom prst="rect">
            <a:avLst/>
          </a:prstGeom>
          <a:noFill/>
          <a:extLst>
            <a:ext uri="{909E8E84-426E-40DD-AFC4-6F175D3DCCD1}">
              <a14:hiddenFill xmlns:a14="http://schemas.microsoft.com/office/drawing/2010/main">
                <a:solidFill>
                  <a:srgbClr val="FFFFFF"/>
                </a:solidFill>
              </a14:hiddenFill>
            </a:ext>
          </a:extLst>
        </p:spPr>
      </p:pic>
      <p:grpSp>
        <p:nvGrpSpPr>
          <p:cNvPr id="1051" name="Group 1050"/>
          <p:cNvGrpSpPr/>
          <p:nvPr/>
        </p:nvGrpSpPr>
        <p:grpSpPr>
          <a:xfrm>
            <a:off x="5140824" y="2026480"/>
            <a:ext cx="1963289" cy="373620"/>
            <a:chOff x="3616823" y="2026480"/>
            <a:chExt cx="1963289" cy="373620"/>
          </a:xfrm>
        </p:grpSpPr>
        <p:cxnSp>
          <p:nvCxnSpPr>
            <p:cNvPr id="1050" name="Straight Connector 1049"/>
            <p:cNvCxnSpPr/>
            <p:nvPr/>
          </p:nvCxnSpPr>
          <p:spPr>
            <a:xfrm flipV="1">
              <a:off x="3616823" y="2026480"/>
              <a:ext cx="0" cy="373620"/>
            </a:xfrm>
            <a:prstGeom prst="line">
              <a:avLst/>
            </a:prstGeom>
            <a:ln w="57150">
              <a:solidFill>
                <a:srgbClr val="E04006"/>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97" name="Straight Connector 396"/>
            <p:cNvCxnSpPr/>
            <p:nvPr/>
          </p:nvCxnSpPr>
          <p:spPr>
            <a:xfrm flipV="1">
              <a:off x="5580112" y="2026480"/>
              <a:ext cx="0" cy="373620"/>
            </a:xfrm>
            <a:prstGeom prst="line">
              <a:avLst/>
            </a:prstGeom>
            <a:ln w="57150">
              <a:solidFill>
                <a:srgbClr val="E04006"/>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cxnSp>
        <p:nvCxnSpPr>
          <p:cNvPr id="6" name="Straight Connector 5"/>
          <p:cNvCxnSpPr>
            <a:stCxn id="199" idx="2"/>
          </p:cNvCxnSpPr>
          <p:nvPr/>
        </p:nvCxnSpPr>
        <p:spPr>
          <a:xfrm flipH="1">
            <a:off x="6811179" y="3105854"/>
            <a:ext cx="5100" cy="173989"/>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69" name="Cloud 168"/>
          <p:cNvSpPr/>
          <p:nvPr/>
        </p:nvSpPr>
        <p:spPr>
          <a:xfrm>
            <a:off x="1562691" y="3365535"/>
            <a:ext cx="504056" cy="375237"/>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ctr">
            <a:noAutofit/>
          </a:bodyPr>
          <a:lstStyle/>
          <a:p>
            <a:pPr algn="ctr"/>
            <a:r>
              <a:rPr lang="en-US" sz="1600"/>
              <a:t>!?</a:t>
            </a:r>
          </a:p>
        </p:txBody>
      </p:sp>
      <p:pic>
        <p:nvPicPr>
          <p:cNvPr id="166" name="Picture 6" descr="http://static.binaryfruit.com/images/drivedx/overview/IconExclamRed.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5647896" y="1201179"/>
            <a:ext cx="376030" cy="376031"/>
          </a:xfrm>
          <a:prstGeom prst="rect">
            <a:avLst/>
          </a:prstGeom>
          <a:noFill/>
          <a:extLst>
            <a:ext uri="{909E8E84-426E-40DD-AFC4-6F175D3DCCD1}">
              <a14:hiddenFill xmlns:a14="http://schemas.microsoft.com/office/drawing/2010/main">
                <a:solidFill>
                  <a:srgbClr val="FFFFFF"/>
                </a:solidFill>
              </a14:hiddenFill>
            </a:ext>
          </a:extLst>
        </p:spPr>
      </p:pic>
      <p:grpSp>
        <p:nvGrpSpPr>
          <p:cNvPr id="170" name="Group 169"/>
          <p:cNvGrpSpPr/>
          <p:nvPr/>
        </p:nvGrpSpPr>
        <p:grpSpPr>
          <a:xfrm>
            <a:off x="5446786" y="116633"/>
            <a:ext cx="1298428" cy="1846591"/>
            <a:chOff x="3922786" y="116632"/>
            <a:chExt cx="1298428" cy="1846591"/>
          </a:xfrm>
        </p:grpSpPr>
        <p:grpSp>
          <p:nvGrpSpPr>
            <p:cNvPr id="171" name="Group 170"/>
            <p:cNvGrpSpPr/>
            <p:nvPr/>
          </p:nvGrpSpPr>
          <p:grpSpPr>
            <a:xfrm>
              <a:off x="3922786" y="116632"/>
              <a:ext cx="1298428" cy="1010912"/>
              <a:chOff x="3922786" y="116632"/>
              <a:chExt cx="1298428" cy="1010912"/>
            </a:xfrm>
          </p:grpSpPr>
          <p:grpSp>
            <p:nvGrpSpPr>
              <p:cNvPr id="181" name="Group 180"/>
              <p:cNvGrpSpPr/>
              <p:nvPr/>
            </p:nvGrpSpPr>
            <p:grpSpPr>
              <a:xfrm>
                <a:off x="4206296" y="116632"/>
                <a:ext cx="727268" cy="727268"/>
                <a:chOff x="859264" y="177924"/>
                <a:chExt cx="1310323" cy="1310324"/>
              </a:xfrm>
            </p:grpSpPr>
            <p:pic>
              <p:nvPicPr>
                <p:cNvPr id="200" name="Picture 199" descr="People avatars"/>
                <p:cNvPicPr>
                  <a:picLocks noChangeAspect="1" noChangeArrowheads="1"/>
                </p:cNvPicPr>
                <p:nvPr/>
              </p:nvPicPr>
              <p:blipFill rotWithShape="1">
                <a:blip r:embed="rId24">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201" name="Oval 200"/>
                <p:cNvSpPr/>
                <p:nvPr/>
              </p:nvSpPr>
              <p:spPr>
                <a:xfrm>
                  <a:off x="859264" y="177924"/>
                  <a:ext cx="1310323" cy="1310322"/>
                </a:xfrm>
                <a:prstGeom prst="ellipse">
                  <a:avLst/>
                </a:prstGeom>
                <a:noFill/>
                <a:ln w="571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3" name="Rectangle 192"/>
              <p:cNvSpPr/>
              <p:nvPr/>
            </p:nvSpPr>
            <p:spPr>
              <a:xfrm>
                <a:off x="3922786" y="840943"/>
                <a:ext cx="1298428" cy="286601"/>
              </a:xfrm>
              <a:prstGeom prst="rect">
                <a:avLst/>
              </a:prstGeom>
            </p:spPr>
            <p:txBody>
              <a:bodyPr wrap="square">
                <a:spAutoFit/>
              </a:bodyPr>
              <a:lstStyle/>
              <a:p>
                <a:pPr algn="ctr"/>
                <a:endParaRPr lang="en-US" sz="1200">
                  <a:solidFill>
                    <a:schemeClr val="bg1">
                      <a:lumMod val="25000"/>
                    </a:schemeClr>
                  </a:solidFill>
                </a:endParaRPr>
              </a:p>
            </p:txBody>
          </p:sp>
        </p:grpSp>
        <p:grpSp>
          <p:nvGrpSpPr>
            <p:cNvPr id="174" name="Group 173"/>
            <p:cNvGrpSpPr/>
            <p:nvPr/>
          </p:nvGrpSpPr>
          <p:grpSpPr>
            <a:xfrm>
              <a:off x="4311911" y="1368863"/>
              <a:ext cx="594360" cy="594360"/>
              <a:chOff x="7145405" y="1108389"/>
              <a:chExt cx="451302" cy="470731"/>
            </a:xfrm>
          </p:grpSpPr>
          <p:pic>
            <p:nvPicPr>
              <p:cNvPr id="177" name="Picture 6" descr="http://files.softicons.com/download/application-icons/mega-pack-icons-1-by-nikolay-verin/png/256/Access.png"/>
              <p:cNvPicPr>
                <a:picLocks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145405" y="1108389"/>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10"/>
              <p:cNvPicPr>
                <a:picLocks noChangeArrowheads="1"/>
              </p:cNvPicPr>
              <p:nvPr/>
            </p:nvPicPr>
            <p:blipFill>
              <a:blip r:embed="rId32"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286512"/>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76" name="Straight Connector 175"/>
            <p:cNvCxnSpPr/>
            <p:nvPr/>
          </p:nvCxnSpPr>
          <p:spPr>
            <a:xfrm>
              <a:off x="4568015" y="1093656"/>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pic>
        <p:nvPicPr>
          <p:cNvPr id="340" name="Picture 14" descr="http://www.large-icons.com/stock-icons/large-button/timer-icon.gif"/>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96809" l="8511" r="89362"/>
                    </a14:imgEffect>
                  </a14:imgLayer>
                </a14:imgProps>
              </a:ext>
              <a:ext uri="{28A0092B-C50C-407E-A947-70E740481C1C}">
                <a14:useLocalDpi xmlns:a14="http://schemas.microsoft.com/office/drawing/2010/main" val="0"/>
              </a:ext>
            </a:extLst>
          </a:blip>
          <a:srcRect/>
          <a:stretch>
            <a:fillRect/>
          </a:stretch>
        </p:blipFill>
        <p:spPr bwMode="auto">
          <a:xfrm>
            <a:off x="6437147" y="25225"/>
            <a:ext cx="464152" cy="464152"/>
          </a:xfrm>
          <a:prstGeom prst="rect">
            <a:avLst/>
          </a:prstGeom>
          <a:noFill/>
          <a:extLst>
            <a:ext uri="{909E8E84-426E-40DD-AFC4-6F175D3DCCD1}">
              <a14:hiddenFill xmlns:a14="http://schemas.microsoft.com/office/drawing/2010/main">
                <a:solidFill>
                  <a:srgbClr val="FFFFFF"/>
                </a:solidFill>
              </a14:hiddenFill>
            </a:ext>
          </a:extLst>
        </p:spPr>
      </p:pic>
      <p:sp>
        <p:nvSpPr>
          <p:cNvPr id="167" name="Cloud 166"/>
          <p:cNvSpPr/>
          <p:nvPr/>
        </p:nvSpPr>
        <p:spPr>
          <a:xfrm>
            <a:off x="6322992" y="65845"/>
            <a:ext cx="504056" cy="375237"/>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ctr">
            <a:noAutofit/>
          </a:bodyPr>
          <a:lstStyle/>
          <a:p>
            <a:pPr algn="ctr"/>
            <a:r>
              <a:rPr lang="en-US" sz="1600"/>
              <a:t>!?</a:t>
            </a:r>
          </a:p>
        </p:txBody>
      </p:sp>
      <p:pic>
        <p:nvPicPr>
          <p:cNvPr id="342"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7575" y="78270"/>
            <a:ext cx="315488" cy="315488"/>
          </a:xfrm>
          <a:prstGeom prst="rect">
            <a:avLst/>
          </a:prstGeom>
          <a:noFill/>
          <a:extLst>
            <a:ext uri="{909E8E84-426E-40DD-AFC4-6F175D3DCCD1}">
              <a14:hiddenFill xmlns:a14="http://schemas.microsoft.com/office/drawing/2010/main">
                <a:solidFill>
                  <a:srgbClr val="FFFFFF"/>
                </a:solidFill>
              </a14:hiddenFill>
            </a:ext>
          </a:extLst>
        </p:spPr>
      </p:pic>
      <p:pic>
        <p:nvPicPr>
          <p:cNvPr id="338"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3006" y="68201"/>
            <a:ext cx="315488" cy="315488"/>
          </a:xfrm>
          <a:prstGeom prst="rect">
            <a:avLst/>
          </a:prstGeom>
          <a:noFill/>
          <a:extLst>
            <a:ext uri="{909E8E84-426E-40DD-AFC4-6F175D3DCCD1}">
              <a14:hiddenFill xmlns:a14="http://schemas.microsoft.com/office/drawing/2010/main">
                <a:solidFill>
                  <a:srgbClr val="FFFFFF"/>
                </a:solidFill>
              </a14:hiddenFill>
            </a:ext>
          </a:extLst>
        </p:spPr>
      </p:pic>
      <p:grpSp>
        <p:nvGrpSpPr>
          <p:cNvPr id="203" name="Group 202"/>
          <p:cNvGrpSpPr/>
          <p:nvPr/>
        </p:nvGrpSpPr>
        <p:grpSpPr>
          <a:xfrm>
            <a:off x="3520424" y="1782980"/>
            <a:ext cx="1639472" cy="475269"/>
            <a:chOff x="1702008" y="1782979"/>
            <a:chExt cx="1639472" cy="475269"/>
          </a:xfrm>
        </p:grpSpPr>
        <p:grpSp>
          <p:nvGrpSpPr>
            <p:cNvPr id="204" name="Group 203"/>
            <p:cNvGrpSpPr/>
            <p:nvPr/>
          </p:nvGrpSpPr>
          <p:grpSpPr>
            <a:xfrm>
              <a:off x="2004066" y="1888916"/>
              <a:ext cx="1337414" cy="369332"/>
              <a:chOff x="207450" y="194662"/>
              <a:chExt cx="1337414" cy="369332"/>
            </a:xfrm>
          </p:grpSpPr>
          <p:pic>
            <p:nvPicPr>
              <p:cNvPr id="206"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207" name="TextBox 206"/>
              <p:cNvSpPr txBox="1"/>
              <p:nvPr/>
            </p:nvSpPr>
            <p:spPr>
              <a:xfrm>
                <a:off x="520353" y="194662"/>
                <a:ext cx="1024511" cy="369332"/>
              </a:xfrm>
              <a:prstGeom prst="rect">
                <a:avLst/>
              </a:prstGeom>
              <a:noFill/>
            </p:spPr>
            <p:txBody>
              <a:bodyPr wrap="none" rtlCol="0">
                <a:spAutoFit/>
              </a:bodyPr>
              <a:lstStyle/>
              <a:p>
                <a:r>
                  <a:rPr lang="en-US"/>
                  <a:t>Maintain</a:t>
                </a:r>
              </a:p>
            </p:txBody>
          </p:sp>
        </p:grpSp>
        <p:cxnSp>
          <p:nvCxnSpPr>
            <p:cNvPr id="205" name="Curved Connector 204"/>
            <p:cNvCxnSpPr/>
            <p:nvPr/>
          </p:nvCxnSpPr>
          <p:spPr>
            <a:xfrm>
              <a:off x="1702008" y="1782979"/>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208" name="Group 207"/>
          <p:cNvGrpSpPr/>
          <p:nvPr/>
        </p:nvGrpSpPr>
        <p:grpSpPr>
          <a:xfrm>
            <a:off x="3218673" y="1482226"/>
            <a:ext cx="1573365" cy="475382"/>
            <a:chOff x="1400256" y="1482226"/>
            <a:chExt cx="1573365" cy="475382"/>
          </a:xfrm>
        </p:grpSpPr>
        <p:grpSp>
          <p:nvGrpSpPr>
            <p:cNvPr id="209" name="Group 208"/>
            <p:cNvGrpSpPr/>
            <p:nvPr/>
          </p:nvGrpSpPr>
          <p:grpSpPr>
            <a:xfrm>
              <a:off x="1702314" y="1588276"/>
              <a:ext cx="1271307" cy="369332"/>
              <a:chOff x="207450" y="194662"/>
              <a:chExt cx="1271307" cy="369332"/>
            </a:xfrm>
          </p:grpSpPr>
          <p:pic>
            <p:nvPicPr>
              <p:cNvPr id="211"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212" name="TextBox 211"/>
              <p:cNvSpPr txBox="1"/>
              <p:nvPr/>
            </p:nvSpPr>
            <p:spPr>
              <a:xfrm>
                <a:off x="520353" y="194662"/>
                <a:ext cx="958404" cy="369332"/>
              </a:xfrm>
              <a:prstGeom prst="rect">
                <a:avLst/>
              </a:prstGeom>
              <a:noFill/>
            </p:spPr>
            <p:txBody>
              <a:bodyPr wrap="none" rtlCol="0">
                <a:spAutoFit/>
              </a:bodyPr>
              <a:lstStyle/>
              <a:p>
                <a:r>
                  <a:rPr lang="en-US"/>
                  <a:t>Produce</a:t>
                </a:r>
              </a:p>
            </p:txBody>
          </p:sp>
        </p:grpSp>
        <p:cxnSp>
          <p:nvCxnSpPr>
            <p:cNvPr id="210" name="Curved Connector 209"/>
            <p:cNvCxnSpPr/>
            <p:nvPr/>
          </p:nvCxnSpPr>
          <p:spPr>
            <a:xfrm>
              <a:off x="1400256" y="1482226"/>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213" name="Group 212"/>
          <p:cNvGrpSpPr/>
          <p:nvPr/>
        </p:nvGrpSpPr>
        <p:grpSpPr>
          <a:xfrm>
            <a:off x="2916920" y="1181473"/>
            <a:ext cx="1170882" cy="475382"/>
            <a:chOff x="1098504" y="1181473"/>
            <a:chExt cx="1170882" cy="475382"/>
          </a:xfrm>
        </p:grpSpPr>
        <p:grpSp>
          <p:nvGrpSpPr>
            <p:cNvPr id="214" name="Group 213"/>
            <p:cNvGrpSpPr/>
            <p:nvPr/>
          </p:nvGrpSpPr>
          <p:grpSpPr>
            <a:xfrm>
              <a:off x="1400562" y="1287523"/>
              <a:ext cx="868824" cy="369332"/>
              <a:chOff x="207450" y="194662"/>
              <a:chExt cx="868824" cy="369332"/>
            </a:xfrm>
          </p:grpSpPr>
          <p:pic>
            <p:nvPicPr>
              <p:cNvPr id="216"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217" name="TextBox 216"/>
              <p:cNvSpPr txBox="1"/>
              <p:nvPr/>
            </p:nvSpPr>
            <p:spPr>
              <a:xfrm>
                <a:off x="520353" y="194662"/>
                <a:ext cx="555921" cy="369332"/>
              </a:xfrm>
              <a:prstGeom prst="rect">
                <a:avLst/>
              </a:prstGeom>
              <a:noFill/>
            </p:spPr>
            <p:txBody>
              <a:bodyPr wrap="none" rtlCol="0">
                <a:spAutoFit/>
              </a:bodyPr>
              <a:lstStyle/>
              <a:p>
                <a:r>
                  <a:rPr lang="en-US"/>
                  <a:t>Test</a:t>
                </a:r>
              </a:p>
            </p:txBody>
          </p:sp>
        </p:grpSp>
        <p:cxnSp>
          <p:nvCxnSpPr>
            <p:cNvPr id="215" name="Curved Connector 214"/>
            <p:cNvCxnSpPr/>
            <p:nvPr/>
          </p:nvCxnSpPr>
          <p:spPr>
            <a:xfrm>
              <a:off x="1098504" y="1181473"/>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218" name="Group 217"/>
          <p:cNvGrpSpPr/>
          <p:nvPr/>
        </p:nvGrpSpPr>
        <p:grpSpPr>
          <a:xfrm>
            <a:off x="2611147" y="876612"/>
            <a:ext cx="1574500" cy="479491"/>
            <a:chOff x="792731" y="876611"/>
            <a:chExt cx="1574500" cy="479491"/>
          </a:xfrm>
        </p:grpSpPr>
        <p:grpSp>
          <p:nvGrpSpPr>
            <p:cNvPr id="219" name="Group 218"/>
            <p:cNvGrpSpPr/>
            <p:nvPr/>
          </p:nvGrpSpPr>
          <p:grpSpPr>
            <a:xfrm>
              <a:off x="1098810" y="986770"/>
              <a:ext cx="1268421" cy="369332"/>
              <a:chOff x="207450" y="194662"/>
              <a:chExt cx="1268421" cy="369332"/>
            </a:xfrm>
          </p:grpSpPr>
          <p:pic>
            <p:nvPicPr>
              <p:cNvPr id="221"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p:cNvSpPr txBox="1"/>
              <p:nvPr/>
            </p:nvSpPr>
            <p:spPr>
              <a:xfrm>
                <a:off x="520353" y="194662"/>
                <a:ext cx="955518" cy="369332"/>
              </a:xfrm>
              <a:prstGeom prst="rect">
                <a:avLst/>
              </a:prstGeom>
              <a:noFill/>
            </p:spPr>
            <p:txBody>
              <a:bodyPr wrap="none" rtlCol="0">
                <a:spAutoFit/>
              </a:bodyPr>
              <a:lstStyle/>
              <a:p>
                <a:r>
                  <a:rPr lang="en-US"/>
                  <a:t>Develop</a:t>
                </a:r>
              </a:p>
            </p:txBody>
          </p:sp>
        </p:grpSp>
        <p:cxnSp>
          <p:nvCxnSpPr>
            <p:cNvPr id="220" name="Curved Connector 219"/>
            <p:cNvCxnSpPr/>
            <p:nvPr/>
          </p:nvCxnSpPr>
          <p:spPr>
            <a:xfrm>
              <a:off x="792731" y="876611"/>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223" name="Group 222"/>
          <p:cNvGrpSpPr/>
          <p:nvPr/>
        </p:nvGrpSpPr>
        <p:grpSpPr>
          <a:xfrm>
            <a:off x="2309516" y="572111"/>
            <a:ext cx="1435110" cy="479889"/>
            <a:chOff x="491100" y="572110"/>
            <a:chExt cx="1435110" cy="479889"/>
          </a:xfrm>
        </p:grpSpPr>
        <p:grpSp>
          <p:nvGrpSpPr>
            <p:cNvPr id="224" name="Group 223"/>
            <p:cNvGrpSpPr/>
            <p:nvPr/>
          </p:nvGrpSpPr>
          <p:grpSpPr>
            <a:xfrm>
              <a:off x="797058" y="682667"/>
              <a:ext cx="1129152" cy="369332"/>
              <a:chOff x="207450" y="194662"/>
              <a:chExt cx="1129152" cy="369332"/>
            </a:xfrm>
          </p:grpSpPr>
          <p:pic>
            <p:nvPicPr>
              <p:cNvPr id="227"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228" name="TextBox 227"/>
              <p:cNvSpPr txBox="1"/>
              <p:nvPr/>
            </p:nvSpPr>
            <p:spPr>
              <a:xfrm>
                <a:off x="520353" y="194662"/>
                <a:ext cx="816249" cy="369332"/>
              </a:xfrm>
              <a:prstGeom prst="rect">
                <a:avLst/>
              </a:prstGeom>
              <a:noFill/>
            </p:spPr>
            <p:txBody>
              <a:bodyPr wrap="none" rtlCol="0">
                <a:spAutoFit/>
              </a:bodyPr>
              <a:lstStyle/>
              <a:p>
                <a:r>
                  <a:rPr lang="en-US"/>
                  <a:t>Design</a:t>
                </a:r>
              </a:p>
            </p:txBody>
          </p:sp>
        </p:grpSp>
        <p:cxnSp>
          <p:nvCxnSpPr>
            <p:cNvPr id="226" name="Curved Connector 225"/>
            <p:cNvCxnSpPr/>
            <p:nvPr/>
          </p:nvCxnSpPr>
          <p:spPr>
            <a:xfrm>
              <a:off x="491100" y="572110"/>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229" name="Group 228"/>
          <p:cNvGrpSpPr/>
          <p:nvPr/>
        </p:nvGrpSpPr>
        <p:grpSpPr>
          <a:xfrm>
            <a:off x="1997928" y="253464"/>
            <a:ext cx="1213420" cy="497533"/>
            <a:chOff x="179512" y="253463"/>
            <a:chExt cx="1213420" cy="497533"/>
          </a:xfrm>
        </p:grpSpPr>
        <p:grpSp>
          <p:nvGrpSpPr>
            <p:cNvPr id="230" name="Group 229"/>
            <p:cNvGrpSpPr/>
            <p:nvPr/>
          </p:nvGrpSpPr>
          <p:grpSpPr>
            <a:xfrm>
              <a:off x="491406" y="381664"/>
              <a:ext cx="901526" cy="369332"/>
              <a:chOff x="207450" y="194662"/>
              <a:chExt cx="901526" cy="369332"/>
            </a:xfrm>
          </p:grpSpPr>
          <p:pic>
            <p:nvPicPr>
              <p:cNvPr id="233"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50" y="221584"/>
                <a:ext cx="315488" cy="315488"/>
              </a:xfrm>
              <a:prstGeom prst="rect">
                <a:avLst/>
              </a:prstGeom>
              <a:noFill/>
              <a:extLst>
                <a:ext uri="{909E8E84-426E-40DD-AFC4-6F175D3DCCD1}">
                  <a14:hiddenFill xmlns:a14="http://schemas.microsoft.com/office/drawing/2010/main">
                    <a:solidFill>
                      <a:srgbClr val="FFFFFF"/>
                    </a:solidFill>
                  </a14:hiddenFill>
                </a:ext>
              </a:extLst>
            </p:spPr>
          </p:pic>
          <p:sp>
            <p:nvSpPr>
              <p:cNvPr id="234" name="TextBox 233"/>
              <p:cNvSpPr txBox="1"/>
              <p:nvPr/>
            </p:nvSpPr>
            <p:spPr>
              <a:xfrm>
                <a:off x="520353" y="194662"/>
                <a:ext cx="588623" cy="369332"/>
              </a:xfrm>
              <a:prstGeom prst="rect">
                <a:avLst/>
              </a:prstGeom>
              <a:noFill/>
            </p:spPr>
            <p:txBody>
              <a:bodyPr wrap="none" rtlCol="0">
                <a:spAutoFit/>
              </a:bodyPr>
              <a:lstStyle/>
              <a:p>
                <a:r>
                  <a:rPr lang="en-US"/>
                  <a:t>Plan</a:t>
                </a:r>
              </a:p>
            </p:txBody>
          </p:sp>
        </p:grpSp>
        <p:cxnSp>
          <p:nvCxnSpPr>
            <p:cNvPr id="231" name="Curved Connector 230"/>
            <p:cNvCxnSpPr/>
            <p:nvPr/>
          </p:nvCxnSpPr>
          <p:spPr>
            <a:xfrm>
              <a:off x="179512" y="253463"/>
              <a:ext cx="315794" cy="312867"/>
            </a:xfrm>
            <a:prstGeom prst="curvedConnector3">
              <a:avLst>
                <a:gd name="adj1" fmla="val -31076"/>
              </a:avLst>
            </a:prstGeom>
            <a:ln>
              <a:solidFill>
                <a:schemeClr val="tx1">
                  <a:lumMod val="50000"/>
                  <a:lumOff val="50000"/>
                </a:schemeClr>
              </a:solidFill>
              <a:prstDash val="sysDot"/>
              <a:headEnd type="none" w="med" len="med"/>
              <a:tailEnd type="triangle" w="med" len="lg"/>
            </a:ln>
          </p:spPr>
          <p:style>
            <a:lnRef idx="2">
              <a:schemeClr val="dk1"/>
            </a:lnRef>
            <a:fillRef idx="0">
              <a:schemeClr val="dk1"/>
            </a:fillRef>
            <a:effectRef idx="1">
              <a:schemeClr val="dk1"/>
            </a:effectRef>
            <a:fontRef idx="minor">
              <a:schemeClr val="tx1"/>
            </a:fontRef>
          </p:style>
        </p:cxnSp>
      </p:grpSp>
      <p:grpSp>
        <p:nvGrpSpPr>
          <p:cNvPr id="235" name="Group 234"/>
          <p:cNvGrpSpPr/>
          <p:nvPr/>
        </p:nvGrpSpPr>
        <p:grpSpPr>
          <a:xfrm>
            <a:off x="1673209" y="148001"/>
            <a:ext cx="1222362" cy="369332"/>
            <a:chOff x="483483" y="44624"/>
            <a:chExt cx="1222362" cy="369332"/>
          </a:xfrm>
        </p:grpSpPr>
        <p:sp>
          <p:nvSpPr>
            <p:cNvPr id="236" name="TextBox 235"/>
            <p:cNvSpPr txBox="1"/>
            <p:nvPr/>
          </p:nvSpPr>
          <p:spPr>
            <a:xfrm>
              <a:off x="798930" y="44624"/>
              <a:ext cx="906915" cy="369332"/>
            </a:xfrm>
            <a:prstGeom prst="rect">
              <a:avLst/>
            </a:prstGeom>
            <a:noFill/>
          </p:spPr>
          <p:txBody>
            <a:bodyPr wrap="none" rtlCol="0">
              <a:spAutoFit/>
            </a:bodyPr>
            <a:lstStyle/>
            <a:p>
              <a:r>
                <a:rPr lang="en-US" dirty="0"/>
                <a:t>Analyze</a:t>
              </a:r>
            </a:p>
          </p:txBody>
        </p:sp>
        <p:pic>
          <p:nvPicPr>
            <p:cNvPr id="237" name="Picture 4" descr="http://gardencrest.homeproperties.com/images/lifestyle-icon-serv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483" y="92829"/>
              <a:ext cx="315488" cy="315488"/>
            </a:xfrm>
            <a:prstGeom prst="rect">
              <a:avLst/>
            </a:prstGeom>
            <a:noFill/>
            <a:extLst>
              <a:ext uri="{909E8E84-426E-40DD-AFC4-6F175D3DCCD1}">
                <a14:hiddenFill xmlns:a14="http://schemas.microsoft.com/office/drawing/2010/main">
                  <a:solidFill>
                    <a:srgbClr val="FFFFFF"/>
                  </a:solidFill>
                </a14:hiddenFill>
              </a:ext>
            </a:extLst>
          </p:spPr>
        </p:pic>
      </p:grpSp>
      <p:pic>
        <p:nvPicPr>
          <p:cNvPr id="404" name="Picture 4"/>
          <p:cNvPicPr>
            <a:picLocks noChangeAspect="1" noChangeArrowheads="1"/>
          </p:cNvPicPr>
          <p:nvPr/>
        </p:nvPicPr>
        <p:blipFill>
          <a:blip r:embed="rId41">
            <a:extLst>
              <a:ext uri="{28A0092B-C50C-407E-A947-70E740481C1C}">
                <a14:useLocalDpi xmlns:a14="http://schemas.microsoft.com/office/drawing/2010/main" val="0"/>
              </a:ext>
            </a:extLst>
          </a:blip>
          <a:stretch>
            <a:fillRect/>
          </a:stretch>
        </p:blipFill>
        <p:spPr bwMode="auto">
          <a:xfrm>
            <a:off x="1260780" y="1183014"/>
            <a:ext cx="9150261" cy="360060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85" name="Group 884"/>
          <p:cNvGrpSpPr/>
          <p:nvPr/>
        </p:nvGrpSpPr>
        <p:grpSpPr>
          <a:xfrm>
            <a:off x="3674362" y="801154"/>
            <a:ext cx="287549" cy="649778"/>
            <a:chOff x="4206296" y="116632"/>
            <a:chExt cx="727268" cy="1643415"/>
          </a:xfrm>
        </p:grpSpPr>
        <p:grpSp>
          <p:nvGrpSpPr>
            <p:cNvPr id="886" name="Group 885"/>
            <p:cNvGrpSpPr/>
            <p:nvPr/>
          </p:nvGrpSpPr>
          <p:grpSpPr>
            <a:xfrm>
              <a:off x="4206296" y="116632"/>
              <a:ext cx="727268" cy="727268"/>
              <a:chOff x="859264" y="177924"/>
              <a:chExt cx="1310323" cy="1310324"/>
            </a:xfrm>
          </p:grpSpPr>
          <p:pic>
            <p:nvPicPr>
              <p:cNvPr id="891" name="Picture 89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892" name="Oval 89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87" name="Group 886"/>
            <p:cNvGrpSpPr/>
            <p:nvPr/>
          </p:nvGrpSpPr>
          <p:grpSpPr>
            <a:xfrm>
              <a:off x="4311911" y="1165687"/>
              <a:ext cx="594360" cy="594360"/>
              <a:chOff x="7145405" y="947467"/>
              <a:chExt cx="451302" cy="470731"/>
            </a:xfrm>
          </p:grpSpPr>
          <p:pic>
            <p:nvPicPr>
              <p:cNvPr id="88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89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88" name="Straight Connector 88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93" name="Group 892"/>
          <p:cNvGrpSpPr/>
          <p:nvPr/>
        </p:nvGrpSpPr>
        <p:grpSpPr>
          <a:xfrm>
            <a:off x="1758323" y="1128851"/>
            <a:ext cx="287549" cy="649778"/>
            <a:chOff x="4206296" y="116632"/>
            <a:chExt cx="727268" cy="1643415"/>
          </a:xfrm>
        </p:grpSpPr>
        <p:grpSp>
          <p:nvGrpSpPr>
            <p:cNvPr id="894" name="Group 893"/>
            <p:cNvGrpSpPr/>
            <p:nvPr/>
          </p:nvGrpSpPr>
          <p:grpSpPr>
            <a:xfrm>
              <a:off x="4206296" y="116632"/>
              <a:ext cx="727268" cy="727268"/>
              <a:chOff x="859264" y="177924"/>
              <a:chExt cx="1310323" cy="1310324"/>
            </a:xfrm>
          </p:grpSpPr>
          <p:pic>
            <p:nvPicPr>
              <p:cNvPr id="899" name="Picture 89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00" name="Oval 89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5" name="Group 894"/>
            <p:cNvGrpSpPr/>
            <p:nvPr/>
          </p:nvGrpSpPr>
          <p:grpSpPr>
            <a:xfrm>
              <a:off x="4311911" y="1165687"/>
              <a:ext cx="594360" cy="594360"/>
              <a:chOff x="7145405" y="947467"/>
              <a:chExt cx="451302" cy="470731"/>
            </a:xfrm>
          </p:grpSpPr>
          <p:pic>
            <p:nvPicPr>
              <p:cNvPr id="89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89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96" name="Straight Connector 89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01" name="Group 900"/>
          <p:cNvGrpSpPr/>
          <p:nvPr/>
        </p:nvGrpSpPr>
        <p:grpSpPr>
          <a:xfrm>
            <a:off x="4187791" y="197937"/>
            <a:ext cx="287549" cy="649778"/>
            <a:chOff x="4206296" y="116632"/>
            <a:chExt cx="727268" cy="1643415"/>
          </a:xfrm>
        </p:grpSpPr>
        <p:grpSp>
          <p:nvGrpSpPr>
            <p:cNvPr id="902" name="Group 901"/>
            <p:cNvGrpSpPr/>
            <p:nvPr/>
          </p:nvGrpSpPr>
          <p:grpSpPr>
            <a:xfrm>
              <a:off x="4206296" y="116632"/>
              <a:ext cx="727268" cy="727268"/>
              <a:chOff x="859264" y="177924"/>
              <a:chExt cx="1310323" cy="1310324"/>
            </a:xfrm>
          </p:grpSpPr>
          <p:pic>
            <p:nvPicPr>
              <p:cNvPr id="907" name="Picture 906"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08" name="Oval 907"/>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3" name="Group 902"/>
            <p:cNvGrpSpPr/>
            <p:nvPr/>
          </p:nvGrpSpPr>
          <p:grpSpPr>
            <a:xfrm>
              <a:off x="4311911" y="1165687"/>
              <a:ext cx="594360" cy="594360"/>
              <a:chOff x="7145405" y="947467"/>
              <a:chExt cx="451302" cy="470731"/>
            </a:xfrm>
          </p:grpSpPr>
          <p:pic>
            <p:nvPicPr>
              <p:cNvPr id="905"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06"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04" name="Straight Connector 903"/>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09" name="Group 908"/>
          <p:cNvGrpSpPr/>
          <p:nvPr/>
        </p:nvGrpSpPr>
        <p:grpSpPr>
          <a:xfrm>
            <a:off x="2872901" y="589867"/>
            <a:ext cx="287549" cy="649778"/>
            <a:chOff x="4206296" y="116632"/>
            <a:chExt cx="727268" cy="1643415"/>
          </a:xfrm>
        </p:grpSpPr>
        <p:grpSp>
          <p:nvGrpSpPr>
            <p:cNvPr id="910" name="Group 909"/>
            <p:cNvGrpSpPr/>
            <p:nvPr/>
          </p:nvGrpSpPr>
          <p:grpSpPr>
            <a:xfrm>
              <a:off x="4206296" y="116632"/>
              <a:ext cx="727268" cy="727268"/>
              <a:chOff x="859264" y="177924"/>
              <a:chExt cx="1310323" cy="1310324"/>
            </a:xfrm>
          </p:grpSpPr>
          <p:pic>
            <p:nvPicPr>
              <p:cNvPr id="915" name="Picture 91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16" name="Oval 91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11" name="Group 910"/>
            <p:cNvGrpSpPr/>
            <p:nvPr/>
          </p:nvGrpSpPr>
          <p:grpSpPr>
            <a:xfrm>
              <a:off x="4311911" y="1165687"/>
              <a:ext cx="594360" cy="594360"/>
              <a:chOff x="7145405" y="947467"/>
              <a:chExt cx="451302" cy="470731"/>
            </a:xfrm>
          </p:grpSpPr>
          <p:pic>
            <p:nvPicPr>
              <p:cNvPr id="913"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14"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12" name="Straight Connector 911"/>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17" name="Group 916"/>
          <p:cNvGrpSpPr/>
          <p:nvPr/>
        </p:nvGrpSpPr>
        <p:grpSpPr>
          <a:xfrm>
            <a:off x="2066544" y="163644"/>
            <a:ext cx="287549" cy="649778"/>
            <a:chOff x="4206296" y="116632"/>
            <a:chExt cx="727268" cy="1643415"/>
          </a:xfrm>
        </p:grpSpPr>
        <p:grpSp>
          <p:nvGrpSpPr>
            <p:cNvPr id="918" name="Group 917"/>
            <p:cNvGrpSpPr/>
            <p:nvPr/>
          </p:nvGrpSpPr>
          <p:grpSpPr>
            <a:xfrm>
              <a:off x="4206296" y="116632"/>
              <a:ext cx="727268" cy="727268"/>
              <a:chOff x="859264" y="177924"/>
              <a:chExt cx="1310323" cy="1310324"/>
            </a:xfrm>
          </p:grpSpPr>
          <p:pic>
            <p:nvPicPr>
              <p:cNvPr id="923" name="Picture 92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24" name="Oval 92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19" name="Group 918"/>
            <p:cNvGrpSpPr/>
            <p:nvPr/>
          </p:nvGrpSpPr>
          <p:grpSpPr>
            <a:xfrm>
              <a:off x="4311911" y="1165687"/>
              <a:ext cx="594360" cy="594360"/>
              <a:chOff x="7145405" y="947467"/>
              <a:chExt cx="451302" cy="470731"/>
            </a:xfrm>
          </p:grpSpPr>
          <p:pic>
            <p:nvPicPr>
              <p:cNvPr id="92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2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20" name="Straight Connector 91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25" name="Group 924"/>
          <p:cNvGrpSpPr/>
          <p:nvPr/>
        </p:nvGrpSpPr>
        <p:grpSpPr>
          <a:xfrm>
            <a:off x="4064913" y="1088313"/>
            <a:ext cx="287549" cy="649778"/>
            <a:chOff x="4206296" y="116632"/>
            <a:chExt cx="727268" cy="1643415"/>
          </a:xfrm>
        </p:grpSpPr>
        <p:grpSp>
          <p:nvGrpSpPr>
            <p:cNvPr id="926" name="Group 925"/>
            <p:cNvGrpSpPr/>
            <p:nvPr/>
          </p:nvGrpSpPr>
          <p:grpSpPr>
            <a:xfrm>
              <a:off x="4206296" y="116632"/>
              <a:ext cx="727268" cy="727268"/>
              <a:chOff x="859264" y="177924"/>
              <a:chExt cx="1310323" cy="1310324"/>
            </a:xfrm>
          </p:grpSpPr>
          <p:pic>
            <p:nvPicPr>
              <p:cNvPr id="931" name="Picture 93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32" name="Oval 93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7" name="Group 926"/>
            <p:cNvGrpSpPr/>
            <p:nvPr/>
          </p:nvGrpSpPr>
          <p:grpSpPr>
            <a:xfrm>
              <a:off x="4311911" y="1165687"/>
              <a:ext cx="594360" cy="594360"/>
              <a:chOff x="7145405" y="947467"/>
              <a:chExt cx="451302" cy="470731"/>
            </a:xfrm>
          </p:grpSpPr>
          <p:pic>
            <p:nvPicPr>
              <p:cNvPr id="92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3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28" name="Straight Connector 92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33" name="Group 932"/>
          <p:cNvGrpSpPr/>
          <p:nvPr/>
        </p:nvGrpSpPr>
        <p:grpSpPr>
          <a:xfrm>
            <a:off x="3321903" y="1077316"/>
            <a:ext cx="287549" cy="649778"/>
            <a:chOff x="4206296" y="116632"/>
            <a:chExt cx="727268" cy="1643415"/>
          </a:xfrm>
        </p:grpSpPr>
        <p:grpSp>
          <p:nvGrpSpPr>
            <p:cNvPr id="934" name="Group 933"/>
            <p:cNvGrpSpPr/>
            <p:nvPr/>
          </p:nvGrpSpPr>
          <p:grpSpPr>
            <a:xfrm>
              <a:off x="4206296" y="116632"/>
              <a:ext cx="727268" cy="727268"/>
              <a:chOff x="859264" y="177924"/>
              <a:chExt cx="1310323" cy="1310324"/>
            </a:xfrm>
          </p:grpSpPr>
          <p:pic>
            <p:nvPicPr>
              <p:cNvPr id="939" name="Picture 93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40" name="Oval 93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35" name="Group 934"/>
            <p:cNvGrpSpPr/>
            <p:nvPr/>
          </p:nvGrpSpPr>
          <p:grpSpPr>
            <a:xfrm>
              <a:off x="4311911" y="1165687"/>
              <a:ext cx="594360" cy="594360"/>
              <a:chOff x="7145405" y="947467"/>
              <a:chExt cx="451302" cy="470731"/>
            </a:xfrm>
          </p:grpSpPr>
          <p:pic>
            <p:nvPicPr>
              <p:cNvPr id="93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3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36" name="Straight Connector 93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41" name="Group 940"/>
          <p:cNvGrpSpPr/>
          <p:nvPr/>
        </p:nvGrpSpPr>
        <p:grpSpPr>
          <a:xfrm>
            <a:off x="3096059" y="973529"/>
            <a:ext cx="287549" cy="649778"/>
            <a:chOff x="4206296" y="116632"/>
            <a:chExt cx="727268" cy="1643415"/>
          </a:xfrm>
        </p:grpSpPr>
        <p:grpSp>
          <p:nvGrpSpPr>
            <p:cNvPr id="942" name="Group 941"/>
            <p:cNvGrpSpPr/>
            <p:nvPr/>
          </p:nvGrpSpPr>
          <p:grpSpPr>
            <a:xfrm>
              <a:off x="4206296" y="116632"/>
              <a:ext cx="727268" cy="727268"/>
              <a:chOff x="859264" y="177924"/>
              <a:chExt cx="1310323" cy="1310324"/>
            </a:xfrm>
          </p:grpSpPr>
          <p:pic>
            <p:nvPicPr>
              <p:cNvPr id="947" name="Picture 946"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48" name="Oval 947"/>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3" name="Group 942"/>
            <p:cNvGrpSpPr/>
            <p:nvPr/>
          </p:nvGrpSpPr>
          <p:grpSpPr>
            <a:xfrm>
              <a:off x="4311911" y="1165687"/>
              <a:ext cx="594360" cy="594360"/>
              <a:chOff x="7145405" y="947467"/>
              <a:chExt cx="451302" cy="470731"/>
            </a:xfrm>
          </p:grpSpPr>
          <p:pic>
            <p:nvPicPr>
              <p:cNvPr id="945"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46"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44" name="Straight Connector 943"/>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49" name="Group 948"/>
          <p:cNvGrpSpPr/>
          <p:nvPr/>
        </p:nvGrpSpPr>
        <p:grpSpPr>
          <a:xfrm>
            <a:off x="3152859" y="163739"/>
            <a:ext cx="287549" cy="649778"/>
            <a:chOff x="4206296" y="116632"/>
            <a:chExt cx="727268" cy="1643415"/>
          </a:xfrm>
        </p:grpSpPr>
        <p:grpSp>
          <p:nvGrpSpPr>
            <p:cNvPr id="950" name="Group 949"/>
            <p:cNvGrpSpPr/>
            <p:nvPr/>
          </p:nvGrpSpPr>
          <p:grpSpPr>
            <a:xfrm>
              <a:off x="4206296" y="116632"/>
              <a:ext cx="727268" cy="727268"/>
              <a:chOff x="859264" y="177924"/>
              <a:chExt cx="1310323" cy="1310324"/>
            </a:xfrm>
          </p:grpSpPr>
          <p:pic>
            <p:nvPicPr>
              <p:cNvPr id="955" name="Picture 95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56" name="Oval 95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1" name="Group 950"/>
            <p:cNvGrpSpPr/>
            <p:nvPr/>
          </p:nvGrpSpPr>
          <p:grpSpPr>
            <a:xfrm>
              <a:off x="4311911" y="1165687"/>
              <a:ext cx="594360" cy="594360"/>
              <a:chOff x="7145405" y="947467"/>
              <a:chExt cx="451302" cy="470731"/>
            </a:xfrm>
          </p:grpSpPr>
          <p:pic>
            <p:nvPicPr>
              <p:cNvPr id="953"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54"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52" name="Straight Connector 951"/>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57" name="Group 956"/>
          <p:cNvGrpSpPr/>
          <p:nvPr/>
        </p:nvGrpSpPr>
        <p:grpSpPr>
          <a:xfrm>
            <a:off x="4575845" y="614772"/>
            <a:ext cx="287549" cy="649778"/>
            <a:chOff x="4206296" y="116632"/>
            <a:chExt cx="727268" cy="1643415"/>
          </a:xfrm>
        </p:grpSpPr>
        <p:grpSp>
          <p:nvGrpSpPr>
            <p:cNvPr id="958" name="Group 957"/>
            <p:cNvGrpSpPr/>
            <p:nvPr/>
          </p:nvGrpSpPr>
          <p:grpSpPr>
            <a:xfrm>
              <a:off x="4206296" y="116632"/>
              <a:ext cx="727268" cy="727268"/>
              <a:chOff x="859264" y="177924"/>
              <a:chExt cx="1310323" cy="1310324"/>
            </a:xfrm>
          </p:grpSpPr>
          <p:pic>
            <p:nvPicPr>
              <p:cNvPr id="963" name="Picture 96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64" name="Oval 96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9" name="Group 958"/>
            <p:cNvGrpSpPr/>
            <p:nvPr/>
          </p:nvGrpSpPr>
          <p:grpSpPr>
            <a:xfrm>
              <a:off x="4311911" y="1165687"/>
              <a:ext cx="594360" cy="594360"/>
              <a:chOff x="7145405" y="947467"/>
              <a:chExt cx="451302" cy="470731"/>
            </a:xfrm>
          </p:grpSpPr>
          <p:pic>
            <p:nvPicPr>
              <p:cNvPr id="96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6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60" name="Straight Connector 95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65" name="Group 964"/>
          <p:cNvGrpSpPr/>
          <p:nvPr/>
        </p:nvGrpSpPr>
        <p:grpSpPr>
          <a:xfrm>
            <a:off x="4277173" y="922047"/>
            <a:ext cx="287549" cy="649778"/>
            <a:chOff x="4206296" y="116632"/>
            <a:chExt cx="727268" cy="1643415"/>
          </a:xfrm>
        </p:grpSpPr>
        <p:grpSp>
          <p:nvGrpSpPr>
            <p:cNvPr id="966" name="Group 965"/>
            <p:cNvGrpSpPr/>
            <p:nvPr/>
          </p:nvGrpSpPr>
          <p:grpSpPr>
            <a:xfrm>
              <a:off x="4206296" y="116632"/>
              <a:ext cx="727268" cy="727268"/>
              <a:chOff x="859264" y="177924"/>
              <a:chExt cx="1310323" cy="1310324"/>
            </a:xfrm>
          </p:grpSpPr>
          <p:pic>
            <p:nvPicPr>
              <p:cNvPr id="971" name="Picture 97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72" name="Oval 97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67" name="Group 966"/>
            <p:cNvGrpSpPr/>
            <p:nvPr/>
          </p:nvGrpSpPr>
          <p:grpSpPr>
            <a:xfrm>
              <a:off x="4311911" y="1165687"/>
              <a:ext cx="594360" cy="594360"/>
              <a:chOff x="7145405" y="947467"/>
              <a:chExt cx="451302" cy="470731"/>
            </a:xfrm>
          </p:grpSpPr>
          <p:pic>
            <p:nvPicPr>
              <p:cNvPr id="96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7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68" name="Straight Connector 96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73" name="Group 972"/>
          <p:cNvGrpSpPr/>
          <p:nvPr/>
        </p:nvGrpSpPr>
        <p:grpSpPr>
          <a:xfrm>
            <a:off x="3861401" y="478177"/>
            <a:ext cx="287549" cy="649778"/>
            <a:chOff x="4206296" y="116632"/>
            <a:chExt cx="727268" cy="1643415"/>
          </a:xfrm>
        </p:grpSpPr>
        <p:grpSp>
          <p:nvGrpSpPr>
            <p:cNvPr id="974" name="Group 973"/>
            <p:cNvGrpSpPr/>
            <p:nvPr/>
          </p:nvGrpSpPr>
          <p:grpSpPr>
            <a:xfrm>
              <a:off x="4206296" y="116632"/>
              <a:ext cx="727268" cy="727268"/>
              <a:chOff x="859264" y="177924"/>
              <a:chExt cx="1310323" cy="1310324"/>
            </a:xfrm>
          </p:grpSpPr>
          <p:pic>
            <p:nvPicPr>
              <p:cNvPr id="979" name="Picture 97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80" name="Oval 97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75" name="Group 974"/>
            <p:cNvGrpSpPr/>
            <p:nvPr/>
          </p:nvGrpSpPr>
          <p:grpSpPr>
            <a:xfrm>
              <a:off x="4311911" y="1165687"/>
              <a:ext cx="594360" cy="594360"/>
              <a:chOff x="7145405" y="947467"/>
              <a:chExt cx="451302" cy="470731"/>
            </a:xfrm>
          </p:grpSpPr>
          <p:pic>
            <p:nvPicPr>
              <p:cNvPr id="97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7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76" name="Straight Connector 97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81" name="Group 980"/>
          <p:cNvGrpSpPr/>
          <p:nvPr/>
        </p:nvGrpSpPr>
        <p:grpSpPr>
          <a:xfrm>
            <a:off x="2808874" y="107599"/>
            <a:ext cx="287549" cy="649778"/>
            <a:chOff x="4206296" y="116632"/>
            <a:chExt cx="727268" cy="1643415"/>
          </a:xfrm>
        </p:grpSpPr>
        <p:grpSp>
          <p:nvGrpSpPr>
            <p:cNvPr id="982" name="Group 981"/>
            <p:cNvGrpSpPr/>
            <p:nvPr/>
          </p:nvGrpSpPr>
          <p:grpSpPr>
            <a:xfrm>
              <a:off x="4206296" y="116632"/>
              <a:ext cx="727268" cy="727268"/>
              <a:chOff x="859264" y="177924"/>
              <a:chExt cx="1310323" cy="1310324"/>
            </a:xfrm>
          </p:grpSpPr>
          <p:pic>
            <p:nvPicPr>
              <p:cNvPr id="987" name="Picture 986"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88" name="Oval 987"/>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83" name="Group 982"/>
            <p:cNvGrpSpPr/>
            <p:nvPr/>
          </p:nvGrpSpPr>
          <p:grpSpPr>
            <a:xfrm>
              <a:off x="4311911" y="1165687"/>
              <a:ext cx="594360" cy="594360"/>
              <a:chOff x="7145405" y="947467"/>
              <a:chExt cx="451302" cy="470731"/>
            </a:xfrm>
          </p:grpSpPr>
          <p:pic>
            <p:nvPicPr>
              <p:cNvPr id="985"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86"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84" name="Straight Connector 983"/>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89" name="Group 988"/>
          <p:cNvGrpSpPr/>
          <p:nvPr/>
        </p:nvGrpSpPr>
        <p:grpSpPr>
          <a:xfrm>
            <a:off x="2805620" y="980548"/>
            <a:ext cx="287549" cy="649778"/>
            <a:chOff x="4206296" y="116632"/>
            <a:chExt cx="727268" cy="1643415"/>
          </a:xfrm>
        </p:grpSpPr>
        <p:grpSp>
          <p:nvGrpSpPr>
            <p:cNvPr id="990" name="Group 989"/>
            <p:cNvGrpSpPr/>
            <p:nvPr/>
          </p:nvGrpSpPr>
          <p:grpSpPr>
            <a:xfrm>
              <a:off x="4206296" y="116632"/>
              <a:ext cx="727268" cy="727268"/>
              <a:chOff x="859264" y="177924"/>
              <a:chExt cx="1310323" cy="1310324"/>
            </a:xfrm>
          </p:grpSpPr>
          <p:pic>
            <p:nvPicPr>
              <p:cNvPr id="995" name="Picture 99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996" name="Oval 99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91" name="Group 990"/>
            <p:cNvGrpSpPr/>
            <p:nvPr/>
          </p:nvGrpSpPr>
          <p:grpSpPr>
            <a:xfrm>
              <a:off x="4311911" y="1165687"/>
              <a:ext cx="594360" cy="594360"/>
              <a:chOff x="7145405" y="947467"/>
              <a:chExt cx="451302" cy="470731"/>
            </a:xfrm>
          </p:grpSpPr>
          <p:pic>
            <p:nvPicPr>
              <p:cNvPr id="993"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994"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92" name="Straight Connector 991"/>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997" name="Group 996"/>
          <p:cNvGrpSpPr/>
          <p:nvPr/>
        </p:nvGrpSpPr>
        <p:grpSpPr>
          <a:xfrm>
            <a:off x="4179380" y="744494"/>
            <a:ext cx="287549" cy="649778"/>
            <a:chOff x="4206296" y="116632"/>
            <a:chExt cx="727268" cy="1643415"/>
          </a:xfrm>
        </p:grpSpPr>
        <p:grpSp>
          <p:nvGrpSpPr>
            <p:cNvPr id="998" name="Group 997"/>
            <p:cNvGrpSpPr/>
            <p:nvPr/>
          </p:nvGrpSpPr>
          <p:grpSpPr>
            <a:xfrm>
              <a:off x="4206296" y="116632"/>
              <a:ext cx="727268" cy="727268"/>
              <a:chOff x="859264" y="177924"/>
              <a:chExt cx="1310323" cy="1310324"/>
            </a:xfrm>
          </p:grpSpPr>
          <p:pic>
            <p:nvPicPr>
              <p:cNvPr id="1003" name="Picture 100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04" name="Oval 100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99" name="Group 998"/>
            <p:cNvGrpSpPr/>
            <p:nvPr/>
          </p:nvGrpSpPr>
          <p:grpSpPr>
            <a:xfrm>
              <a:off x="4311911" y="1165687"/>
              <a:ext cx="594360" cy="594360"/>
              <a:chOff x="7145405" y="947467"/>
              <a:chExt cx="451302" cy="470731"/>
            </a:xfrm>
          </p:grpSpPr>
          <p:pic>
            <p:nvPicPr>
              <p:cNvPr id="100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0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00" name="Straight Connector 99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05" name="Group 1004"/>
          <p:cNvGrpSpPr/>
          <p:nvPr/>
        </p:nvGrpSpPr>
        <p:grpSpPr>
          <a:xfrm>
            <a:off x="3333286" y="715087"/>
            <a:ext cx="287549" cy="649778"/>
            <a:chOff x="4206296" y="116632"/>
            <a:chExt cx="727268" cy="1643415"/>
          </a:xfrm>
        </p:grpSpPr>
        <p:grpSp>
          <p:nvGrpSpPr>
            <p:cNvPr id="1006" name="Group 1005"/>
            <p:cNvGrpSpPr/>
            <p:nvPr/>
          </p:nvGrpSpPr>
          <p:grpSpPr>
            <a:xfrm>
              <a:off x="4206296" y="116632"/>
              <a:ext cx="727268" cy="727268"/>
              <a:chOff x="859264" y="177924"/>
              <a:chExt cx="1310323" cy="1310324"/>
            </a:xfrm>
          </p:grpSpPr>
          <p:pic>
            <p:nvPicPr>
              <p:cNvPr id="1011" name="Picture 101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12" name="Oval 101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7" name="Group 1006"/>
            <p:cNvGrpSpPr/>
            <p:nvPr/>
          </p:nvGrpSpPr>
          <p:grpSpPr>
            <a:xfrm>
              <a:off x="4311911" y="1165687"/>
              <a:ext cx="594360" cy="594360"/>
              <a:chOff x="7145405" y="947467"/>
              <a:chExt cx="451302" cy="470731"/>
            </a:xfrm>
          </p:grpSpPr>
          <p:pic>
            <p:nvPicPr>
              <p:cNvPr id="100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1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08" name="Straight Connector 100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13" name="Group 1012"/>
          <p:cNvGrpSpPr/>
          <p:nvPr/>
        </p:nvGrpSpPr>
        <p:grpSpPr>
          <a:xfrm>
            <a:off x="3567171" y="315173"/>
            <a:ext cx="287549" cy="649778"/>
            <a:chOff x="4206296" y="116632"/>
            <a:chExt cx="727268" cy="1643415"/>
          </a:xfrm>
        </p:grpSpPr>
        <p:grpSp>
          <p:nvGrpSpPr>
            <p:cNvPr id="1014" name="Group 1013"/>
            <p:cNvGrpSpPr/>
            <p:nvPr/>
          </p:nvGrpSpPr>
          <p:grpSpPr>
            <a:xfrm>
              <a:off x="4206296" y="116632"/>
              <a:ext cx="727268" cy="727268"/>
              <a:chOff x="859264" y="177924"/>
              <a:chExt cx="1310323" cy="1310324"/>
            </a:xfrm>
          </p:grpSpPr>
          <p:pic>
            <p:nvPicPr>
              <p:cNvPr id="1019" name="Picture 101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20" name="Oval 101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5" name="Group 1014"/>
            <p:cNvGrpSpPr/>
            <p:nvPr/>
          </p:nvGrpSpPr>
          <p:grpSpPr>
            <a:xfrm>
              <a:off x="4311911" y="1165687"/>
              <a:ext cx="594360" cy="594360"/>
              <a:chOff x="7145405" y="947467"/>
              <a:chExt cx="451302" cy="470731"/>
            </a:xfrm>
          </p:grpSpPr>
          <p:pic>
            <p:nvPicPr>
              <p:cNvPr id="101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1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16" name="Straight Connector 101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21" name="Group 1020"/>
          <p:cNvGrpSpPr/>
          <p:nvPr/>
        </p:nvGrpSpPr>
        <p:grpSpPr>
          <a:xfrm>
            <a:off x="2158462" y="1035506"/>
            <a:ext cx="287549" cy="649778"/>
            <a:chOff x="4206296" y="116632"/>
            <a:chExt cx="727268" cy="1643415"/>
          </a:xfrm>
        </p:grpSpPr>
        <p:grpSp>
          <p:nvGrpSpPr>
            <p:cNvPr id="1022" name="Group 1021"/>
            <p:cNvGrpSpPr/>
            <p:nvPr/>
          </p:nvGrpSpPr>
          <p:grpSpPr>
            <a:xfrm>
              <a:off x="4206296" y="116632"/>
              <a:ext cx="727268" cy="727268"/>
              <a:chOff x="859264" y="177924"/>
              <a:chExt cx="1310323" cy="1310324"/>
            </a:xfrm>
          </p:grpSpPr>
          <p:pic>
            <p:nvPicPr>
              <p:cNvPr id="1035" name="Picture 103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36" name="Oval 103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3" name="Group 1022"/>
            <p:cNvGrpSpPr/>
            <p:nvPr/>
          </p:nvGrpSpPr>
          <p:grpSpPr>
            <a:xfrm>
              <a:off x="4311911" y="1165687"/>
              <a:ext cx="594360" cy="594360"/>
              <a:chOff x="7145405" y="947467"/>
              <a:chExt cx="451302" cy="470731"/>
            </a:xfrm>
          </p:grpSpPr>
          <p:pic>
            <p:nvPicPr>
              <p:cNvPr id="1026"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24" name="Straight Connector 1023"/>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37" name="Group 1036"/>
          <p:cNvGrpSpPr/>
          <p:nvPr/>
        </p:nvGrpSpPr>
        <p:grpSpPr>
          <a:xfrm>
            <a:off x="2525721" y="448634"/>
            <a:ext cx="287549" cy="649778"/>
            <a:chOff x="4206296" y="116632"/>
            <a:chExt cx="727268" cy="1643415"/>
          </a:xfrm>
        </p:grpSpPr>
        <p:grpSp>
          <p:nvGrpSpPr>
            <p:cNvPr id="1038" name="Group 1037"/>
            <p:cNvGrpSpPr/>
            <p:nvPr/>
          </p:nvGrpSpPr>
          <p:grpSpPr>
            <a:xfrm>
              <a:off x="4206296" y="116632"/>
              <a:ext cx="727268" cy="727268"/>
              <a:chOff x="859264" y="177924"/>
              <a:chExt cx="1310323" cy="1310324"/>
            </a:xfrm>
          </p:grpSpPr>
          <p:pic>
            <p:nvPicPr>
              <p:cNvPr id="1043" name="Picture 104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44" name="Oval 104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9" name="Group 1038"/>
            <p:cNvGrpSpPr/>
            <p:nvPr/>
          </p:nvGrpSpPr>
          <p:grpSpPr>
            <a:xfrm>
              <a:off x="4311911" y="1165687"/>
              <a:ext cx="594360" cy="594360"/>
              <a:chOff x="7145405" y="947467"/>
              <a:chExt cx="451302" cy="470731"/>
            </a:xfrm>
          </p:grpSpPr>
          <p:pic>
            <p:nvPicPr>
              <p:cNvPr id="104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40" name="Straight Connector 103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45" name="Group 1044"/>
          <p:cNvGrpSpPr/>
          <p:nvPr/>
        </p:nvGrpSpPr>
        <p:grpSpPr>
          <a:xfrm>
            <a:off x="1742502" y="272269"/>
            <a:ext cx="287549" cy="649778"/>
            <a:chOff x="4206296" y="116632"/>
            <a:chExt cx="727268" cy="1643415"/>
          </a:xfrm>
        </p:grpSpPr>
        <p:grpSp>
          <p:nvGrpSpPr>
            <p:cNvPr id="1047" name="Group 1046"/>
            <p:cNvGrpSpPr/>
            <p:nvPr/>
          </p:nvGrpSpPr>
          <p:grpSpPr>
            <a:xfrm>
              <a:off x="4206296" y="116632"/>
              <a:ext cx="727268" cy="727268"/>
              <a:chOff x="859264" y="177924"/>
              <a:chExt cx="1310323" cy="1310324"/>
            </a:xfrm>
          </p:grpSpPr>
          <p:pic>
            <p:nvPicPr>
              <p:cNvPr id="1055" name="Picture 105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56" name="Oval 105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8" name="Group 1047"/>
            <p:cNvGrpSpPr/>
            <p:nvPr/>
          </p:nvGrpSpPr>
          <p:grpSpPr>
            <a:xfrm>
              <a:off x="4311911" y="1165687"/>
              <a:ext cx="594360" cy="594360"/>
              <a:chOff x="7145405" y="947467"/>
              <a:chExt cx="451302" cy="470731"/>
            </a:xfrm>
          </p:grpSpPr>
          <p:pic>
            <p:nvPicPr>
              <p:cNvPr id="1052"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49" name="Straight Connector 1048"/>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57" name="Group 1056"/>
          <p:cNvGrpSpPr/>
          <p:nvPr/>
        </p:nvGrpSpPr>
        <p:grpSpPr>
          <a:xfrm>
            <a:off x="4443534" y="354647"/>
            <a:ext cx="287549" cy="649778"/>
            <a:chOff x="4206296" y="116632"/>
            <a:chExt cx="727268" cy="1643415"/>
          </a:xfrm>
        </p:grpSpPr>
        <p:grpSp>
          <p:nvGrpSpPr>
            <p:cNvPr id="1058" name="Group 1057"/>
            <p:cNvGrpSpPr/>
            <p:nvPr/>
          </p:nvGrpSpPr>
          <p:grpSpPr>
            <a:xfrm>
              <a:off x="4206296" y="116632"/>
              <a:ext cx="727268" cy="727268"/>
              <a:chOff x="859264" y="177924"/>
              <a:chExt cx="1310323" cy="1310324"/>
            </a:xfrm>
          </p:grpSpPr>
          <p:pic>
            <p:nvPicPr>
              <p:cNvPr id="1063" name="Picture 106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64" name="Oval 106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9" name="Group 1058"/>
            <p:cNvGrpSpPr/>
            <p:nvPr/>
          </p:nvGrpSpPr>
          <p:grpSpPr>
            <a:xfrm>
              <a:off x="4311911" y="1165687"/>
              <a:ext cx="594360" cy="594360"/>
              <a:chOff x="7145405" y="947467"/>
              <a:chExt cx="451302" cy="470731"/>
            </a:xfrm>
          </p:grpSpPr>
          <p:pic>
            <p:nvPicPr>
              <p:cNvPr id="106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60" name="Straight Connector 105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65" name="Group 1064"/>
          <p:cNvGrpSpPr/>
          <p:nvPr/>
        </p:nvGrpSpPr>
        <p:grpSpPr>
          <a:xfrm>
            <a:off x="2508769" y="911544"/>
            <a:ext cx="287549" cy="649778"/>
            <a:chOff x="4206296" y="116632"/>
            <a:chExt cx="727268" cy="1643415"/>
          </a:xfrm>
        </p:grpSpPr>
        <p:grpSp>
          <p:nvGrpSpPr>
            <p:cNvPr id="1066" name="Group 1065"/>
            <p:cNvGrpSpPr/>
            <p:nvPr/>
          </p:nvGrpSpPr>
          <p:grpSpPr>
            <a:xfrm>
              <a:off x="4206296" y="116632"/>
              <a:ext cx="727268" cy="727268"/>
              <a:chOff x="859264" y="177924"/>
              <a:chExt cx="1310323" cy="1310324"/>
            </a:xfrm>
          </p:grpSpPr>
          <p:pic>
            <p:nvPicPr>
              <p:cNvPr id="1071" name="Picture 107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72" name="Oval 107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7" name="Group 1066"/>
            <p:cNvGrpSpPr/>
            <p:nvPr/>
          </p:nvGrpSpPr>
          <p:grpSpPr>
            <a:xfrm>
              <a:off x="4311911" y="1165687"/>
              <a:ext cx="594360" cy="594360"/>
              <a:chOff x="7145405" y="947467"/>
              <a:chExt cx="451302" cy="470731"/>
            </a:xfrm>
          </p:grpSpPr>
          <p:pic>
            <p:nvPicPr>
              <p:cNvPr id="106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68" name="Straight Connector 106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73" name="Group 1072"/>
          <p:cNvGrpSpPr/>
          <p:nvPr/>
        </p:nvGrpSpPr>
        <p:grpSpPr>
          <a:xfrm>
            <a:off x="2192158" y="456464"/>
            <a:ext cx="287549" cy="649778"/>
            <a:chOff x="4206296" y="116632"/>
            <a:chExt cx="727268" cy="1643415"/>
          </a:xfrm>
        </p:grpSpPr>
        <p:grpSp>
          <p:nvGrpSpPr>
            <p:cNvPr id="1074" name="Group 1073"/>
            <p:cNvGrpSpPr/>
            <p:nvPr/>
          </p:nvGrpSpPr>
          <p:grpSpPr>
            <a:xfrm>
              <a:off x="4206296" y="116632"/>
              <a:ext cx="727268" cy="727268"/>
              <a:chOff x="859264" y="177924"/>
              <a:chExt cx="1310323" cy="1310324"/>
            </a:xfrm>
          </p:grpSpPr>
          <p:pic>
            <p:nvPicPr>
              <p:cNvPr id="1079" name="Picture 107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80" name="Oval 107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75" name="Group 1074"/>
            <p:cNvGrpSpPr/>
            <p:nvPr/>
          </p:nvGrpSpPr>
          <p:grpSpPr>
            <a:xfrm>
              <a:off x="4311911" y="1165687"/>
              <a:ext cx="594360" cy="594360"/>
              <a:chOff x="7145405" y="947467"/>
              <a:chExt cx="451302" cy="470731"/>
            </a:xfrm>
          </p:grpSpPr>
          <p:pic>
            <p:nvPicPr>
              <p:cNvPr id="107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76" name="Straight Connector 107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81" name="Group 1080"/>
          <p:cNvGrpSpPr/>
          <p:nvPr/>
        </p:nvGrpSpPr>
        <p:grpSpPr>
          <a:xfrm>
            <a:off x="4599195" y="175835"/>
            <a:ext cx="287549" cy="649778"/>
            <a:chOff x="4206296" y="116632"/>
            <a:chExt cx="727268" cy="1643415"/>
          </a:xfrm>
        </p:grpSpPr>
        <p:grpSp>
          <p:nvGrpSpPr>
            <p:cNvPr id="1082" name="Group 1081"/>
            <p:cNvGrpSpPr/>
            <p:nvPr/>
          </p:nvGrpSpPr>
          <p:grpSpPr>
            <a:xfrm>
              <a:off x="4206296" y="116632"/>
              <a:ext cx="727268" cy="727268"/>
              <a:chOff x="859264" y="177924"/>
              <a:chExt cx="1310323" cy="1310324"/>
            </a:xfrm>
          </p:grpSpPr>
          <p:pic>
            <p:nvPicPr>
              <p:cNvPr id="1087" name="Picture 1086"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88" name="Oval 1087"/>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3" name="Group 1082"/>
            <p:cNvGrpSpPr/>
            <p:nvPr/>
          </p:nvGrpSpPr>
          <p:grpSpPr>
            <a:xfrm>
              <a:off x="4311911" y="1165687"/>
              <a:ext cx="594360" cy="594360"/>
              <a:chOff x="7145405" y="947467"/>
              <a:chExt cx="451302" cy="470731"/>
            </a:xfrm>
          </p:grpSpPr>
          <p:pic>
            <p:nvPicPr>
              <p:cNvPr id="1085"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84" name="Straight Connector 1083"/>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89" name="Group 1088"/>
          <p:cNvGrpSpPr/>
          <p:nvPr/>
        </p:nvGrpSpPr>
        <p:grpSpPr>
          <a:xfrm>
            <a:off x="2744586" y="1302225"/>
            <a:ext cx="287549" cy="649778"/>
            <a:chOff x="4206296" y="116632"/>
            <a:chExt cx="727268" cy="1643415"/>
          </a:xfrm>
        </p:grpSpPr>
        <p:grpSp>
          <p:nvGrpSpPr>
            <p:cNvPr id="1090" name="Group 1089"/>
            <p:cNvGrpSpPr/>
            <p:nvPr/>
          </p:nvGrpSpPr>
          <p:grpSpPr>
            <a:xfrm>
              <a:off x="4206296" y="116632"/>
              <a:ext cx="727268" cy="727268"/>
              <a:chOff x="859264" y="177924"/>
              <a:chExt cx="1310323" cy="1310324"/>
            </a:xfrm>
          </p:grpSpPr>
          <p:pic>
            <p:nvPicPr>
              <p:cNvPr id="1095" name="Picture 109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096" name="Oval 109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1" name="Group 1090"/>
            <p:cNvGrpSpPr/>
            <p:nvPr/>
          </p:nvGrpSpPr>
          <p:grpSpPr>
            <a:xfrm>
              <a:off x="4311911" y="1165687"/>
              <a:ext cx="594360" cy="594360"/>
              <a:chOff x="7145405" y="947467"/>
              <a:chExt cx="451302" cy="470731"/>
            </a:xfrm>
          </p:grpSpPr>
          <p:pic>
            <p:nvPicPr>
              <p:cNvPr id="1093"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92" name="Straight Connector 1091"/>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097" name="Group 1096"/>
          <p:cNvGrpSpPr/>
          <p:nvPr/>
        </p:nvGrpSpPr>
        <p:grpSpPr>
          <a:xfrm>
            <a:off x="2219315" y="1225379"/>
            <a:ext cx="287549" cy="649778"/>
            <a:chOff x="4206296" y="116632"/>
            <a:chExt cx="727268" cy="1643415"/>
          </a:xfrm>
        </p:grpSpPr>
        <p:grpSp>
          <p:nvGrpSpPr>
            <p:cNvPr id="1098" name="Group 1097"/>
            <p:cNvGrpSpPr/>
            <p:nvPr/>
          </p:nvGrpSpPr>
          <p:grpSpPr>
            <a:xfrm>
              <a:off x="4206296" y="116632"/>
              <a:ext cx="727268" cy="727268"/>
              <a:chOff x="859264" y="177924"/>
              <a:chExt cx="1310323" cy="1310324"/>
            </a:xfrm>
          </p:grpSpPr>
          <p:pic>
            <p:nvPicPr>
              <p:cNvPr id="1103" name="Picture 110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04" name="Oval 110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9" name="Group 1098"/>
            <p:cNvGrpSpPr/>
            <p:nvPr/>
          </p:nvGrpSpPr>
          <p:grpSpPr>
            <a:xfrm>
              <a:off x="4311911" y="1165687"/>
              <a:ext cx="594360" cy="594360"/>
              <a:chOff x="7145405" y="947467"/>
              <a:chExt cx="451302" cy="470731"/>
            </a:xfrm>
          </p:grpSpPr>
          <p:pic>
            <p:nvPicPr>
              <p:cNvPr id="110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00" name="Straight Connector 109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05" name="Group 1104"/>
          <p:cNvGrpSpPr/>
          <p:nvPr/>
        </p:nvGrpSpPr>
        <p:grpSpPr>
          <a:xfrm>
            <a:off x="2513874" y="138495"/>
            <a:ext cx="287549" cy="649778"/>
            <a:chOff x="4206296" y="116632"/>
            <a:chExt cx="727268" cy="1643415"/>
          </a:xfrm>
        </p:grpSpPr>
        <p:grpSp>
          <p:nvGrpSpPr>
            <p:cNvPr id="1106" name="Group 1105"/>
            <p:cNvGrpSpPr/>
            <p:nvPr/>
          </p:nvGrpSpPr>
          <p:grpSpPr>
            <a:xfrm>
              <a:off x="4206296" y="116632"/>
              <a:ext cx="727268" cy="727268"/>
              <a:chOff x="859264" y="177924"/>
              <a:chExt cx="1310323" cy="1310324"/>
            </a:xfrm>
          </p:grpSpPr>
          <p:pic>
            <p:nvPicPr>
              <p:cNvPr id="1111" name="Picture 111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12" name="Oval 111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07" name="Group 1106"/>
            <p:cNvGrpSpPr/>
            <p:nvPr/>
          </p:nvGrpSpPr>
          <p:grpSpPr>
            <a:xfrm>
              <a:off x="4311911" y="1165687"/>
              <a:ext cx="594360" cy="594360"/>
              <a:chOff x="7145405" y="947467"/>
              <a:chExt cx="451302" cy="470731"/>
            </a:xfrm>
          </p:grpSpPr>
          <p:pic>
            <p:nvPicPr>
              <p:cNvPr id="110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08" name="Straight Connector 110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13" name="Group 1112"/>
          <p:cNvGrpSpPr/>
          <p:nvPr/>
        </p:nvGrpSpPr>
        <p:grpSpPr>
          <a:xfrm>
            <a:off x="1587120" y="403244"/>
            <a:ext cx="287549" cy="649778"/>
            <a:chOff x="4206296" y="116632"/>
            <a:chExt cx="727268" cy="1643415"/>
          </a:xfrm>
        </p:grpSpPr>
        <p:grpSp>
          <p:nvGrpSpPr>
            <p:cNvPr id="1114" name="Group 1113"/>
            <p:cNvGrpSpPr/>
            <p:nvPr/>
          </p:nvGrpSpPr>
          <p:grpSpPr>
            <a:xfrm>
              <a:off x="4206296" y="116632"/>
              <a:ext cx="727268" cy="727268"/>
              <a:chOff x="859264" y="177924"/>
              <a:chExt cx="1310323" cy="1310324"/>
            </a:xfrm>
          </p:grpSpPr>
          <p:pic>
            <p:nvPicPr>
              <p:cNvPr id="1119" name="Picture 111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20" name="Oval 111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5" name="Group 1114"/>
            <p:cNvGrpSpPr/>
            <p:nvPr/>
          </p:nvGrpSpPr>
          <p:grpSpPr>
            <a:xfrm>
              <a:off x="4311911" y="1165687"/>
              <a:ext cx="594360" cy="594360"/>
              <a:chOff x="7145405" y="947467"/>
              <a:chExt cx="451302" cy="470731"/>
            </a:xfrm>
          </p:grpSpPr>
          <p:pic>
            <p:nvPicPr>
              <p:cNvPr id="111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16" name="Straight Connector 111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21" name="Group 1120"/>
          <p:cNvGrpSpPr/>
          <p:nvPr/>
        </p:nvGrpSpPr>
        <p:grpSpPr>
          <a:xfrm>
            <a:off x="1939347" y="383759"/>
            <a:ext cx="287549" cy="649778"/>
            <a:chOff x="4206296" y="116632"/>
            <a:chExt cx="727268" cy="1643415"/>
          </a:xfrm>
        </p:grpSpPr>
        <p:grpSp>
          <p:nvGrpSpPr>
            <p:cNvPr id="1122" name="Group 1121"/>
            <p:cNvGrpSpPr/>
            <p:nvPr/>
          </p:nvGrpSpPr>
          <p:grpSpPr>
            <a:xfrm>
              <a:off x="4206296" y="116632"/>
              <a:ext cx="727268" cy="727268"/>
              <a:chOff x="859264" y="177924"/>
              <a:chExt cx="1310323" cy="1310324"/>
            </a:xfrm>
          </p:grpSpPr>
          <p:pic>
            <p:nvPicPr>
              <p:cNvPr id="1127" name="Picture 1126"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28" name="Oval 1127"/>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23" name="Group 1122"/>
            <p:cNvGrpSpPr/>
            <p:nvPr/>
          </p:nvGrpSpPr>
          <p:grpSpPr>
            <a:xfrm>
              <a:off x="4311911" y="1165687"/>
              <a:ext cx="594360" cy="594360"/>
              <a:chOff x="7145405" y="947467"/>
              <a:chExt cx="451302" cy="470731"/>
            </a:xfrm>
          </p:grpSpPr>
          <p:pic>
            <p:nvPicPr>
              <p:cNvPr id="1125"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24" name="Straight Connector 1123"/>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29" name="Group 1128"/>
          <p:cNvGrpSpPr/>
          <p:nvPr/>
        </p:nvGrpSpPr>
        <p:grpSpPr>
          <a:xfrm>
            <a:off x="3863062" y="1434744"/>
            <a:ext cx="287549" cy="649778"/>
            <a:chOff x="4206296" y="116632"/>
            <a:chExt cx="727268" cy="1643415"/>
          </a:xfrm>
        </p:grpSpPr>
        <p:grpSp>
          <p:nvGrpSpPr>
            <p:cNvPr id="1130" name="Group 1129"/>
            <p:cNvGrpSpPr/>
            <p:nvPr/>
          </p:nvGrpSpPr>
          <p:grpSpPr>
            <a:xfrm>
              <a:off x="4206296" y="116632"/>
              <a:ext cx="727268" cy="727268"/>
              <a:chOff x="859264" y="177924"/>
              <a:chExt cx="1310323" cy="1310324"/>
            </a:xfrm>
          </p:grpSpPr>
          <p:pic>
            <p:nvPicPr>
              <p:cNvPr id="1135" name="Picture 113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36" name="Oval 113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31" name="Group 1130"/>
            <p:cNvGrpSpPr/>
            <p:nvPr/>
          </p:nvGrpSpPr>
          <p:grpSpPr>
            <a:xfrm>
              <a:off x="4311911" y="1165687"/>
              <a:ext cx="594360" cy="594360"/>
              <a:chOff x="7145405" y="947467"/>
              <a:chExt cx="451302" cy="470731"/>
            </a:xfrm>
          </p:grpSpPr>
          <p:pic>
            <p:nvPicPr>
              <p:cNvPr id="1133"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32" name="Straight Connector 1131"/>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37" name="Group 1136"/>
          <p:cNvGrpSpPr/>
          <p:nvPr/>
        </p:nvGrpSpPr>
        <p:grpSpPr>
          <a:xfrm>
            <a:off x="3134415" y="1356157"/>
            <a:ext cx="287549" cy="649778"/>
            <a:chOff x="4206296" y="116632"/>
            <a:chExt cx="727268" cy="1643415"/>
          </a:xfrm>
        </p:grpSpPr>
        <p:grpSp>
          <p:nvGrpSpPr>
            <p:cNvPr id="1138" name="Group 1137"/>
            <p:cNvGrpSpPr/>
            <p:nvPr/>
          </p:nvGrpSpPr>
          <p:grpSpPr>
            <a:xfrm>
              <a:off x="4206296" y="116632"/>
              <a:ext cx="727268" cy="727268"/>
              <a:chOff x="859264" y="177924"/>
              <a:chExt cx="1310323" cy="1310324"/>
            </a:xfrm>
          </p:grpSpPr>
          <p:pic>
            <p:nvPicPr>
              <p:cNvPr id="1143" name="Picture 114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44" name="Oval 114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39" name="Group 1138"/>
            <p:cNvGrpSpPr/>
            <p:nvPr/>
          </p:nvGrpSpPr>
          <p:grpSpPr>
            <a:xfrm>
              <a:off x="4311911" y="1165687"/>
              <a:ext cx="594360" cy="594360"/>
              <a:chOff x="7145405" y="947467"/>
              <a:chExt cx="451302" cy="470731"/>
            </a:xfrm>
          </p:grpSpPr>
          <p:pic>
            <p:nvPicPr>
              <p:cNvPr id="114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40" name="Straight Connector 113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45" name="Group 1144"/>
          <p:cNvGrpSpPr/>
          <p:nvPr/>
        </p:nvGrpSpPr>
        <p:grpSpPr>
          <a:xfrm>
            <a:off x="3750328" y="1090356"/>
            <a:ext cx="287549" cy="649778"/>
            <a:chOff x="4206296" y="116632"/>
            <a:chExt cx="727268" cy="1643415"/>
          </a:xfrm>
        </p:grpSpPr>
        <p:grpSp>
          <p:nvGrpSpPr>
            <p:cNvPr id="1146" name="Group 1145"/>
            <p:cNvGrpSpPr/>
            <p:nvPr/>
          </p:nvGrpSpPr>
          <p:grpSpPr>
            <a:xfrm>
              <a:off x="4206296" y="116632"/>
              <a:ext cx="727268" cy="727268"/>
              <a:chOff x="859264" y="177924"/>
              <a:chExt cx="1310323" cy="1310324"/>
            </a:xfrm>
          </p:grpSpPr>
          <p:pic>
            <p:nvPicPr>
              <p:cNvPr id="1151" name="Picture 115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52" name="Oval 115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7" name="Group 1146"/>
            <p:cNvGrpSpPr/>
            <p:nvPr/>
          </p:nvGrpSpPr>
          <p:grpSpPr>
            <a:xfrm>
              <a:off x="4311911" y="1165687"/>
              <a:ext cx="594360" cy="594360"/>
              <a:chOff x="7145405" y="947467"/>
              <a:chExt cx="451302" cy="470731"/>
            </a:xfrm>
          </p:grpSpPr>
          <p:pic>
            <p:nvPicPr>
              <p:cNvPr id="114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48" name="Straight Connector 114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53" name="Group 1152"/>
          <p:cNvGrpSpPr/>
          <p:nvPr/>
        </p:nvGrpSpPr>
        <p:grpSpPr>
          <a:xfrm>
            <a:off x="3436558" y="175835"/>
            <a:ext cx="287549" cy="649778"/>
            <a:chOff x="4206296" y="116632"/>
            <a:chExt cx="727268" cy="1643415"/>
          </a:xfrm>
        </p:grpSpPr>
        <p:grpSp>
          <p:nvGrpSpPr>
            <p:cNvPr id="1154" name="Group 1153"/>
            <p:cNvGrpSpPr/>
            <p:nvPr/>
          </p:nvGrpSpPr>
          <p:grpSpPr>
            <a:xfrm>
              <a:off x="4206296" y="116632"/>
              <a:ext cx="727268" cy="727268"/>
              <a:chOff x="859264" y="177924"/>
              <a:chExt cx="1310323" cy="1310324"/>
            </a:xfrm>
          </p:grpSpPr>
          <p:pic>
            <p:nvPicPr>
              <p:cNvPr id="1159" name="Picture 115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60" name="Oval 115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55" name="Group 1154"/>
            <p:cNvGrpSpPr/>
            <p:nvPr/>
          </p:nvGrpSpPr>
          <p:grpSpPr>
            <a:xfrm>
              <a:off x="4311911" y="1165687"/>
              <a:ext cx="594360" cy="594360"/>
              <a:chOff x="7145405" y="947467"/>
              <a:chExt cx="451302" cy="470731"/>
            </a:xfrm>
          </p:grpSpPr>
          <p:pic>
            <p:nvPicPr>
              <p:cNvPr id="115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56" name="Straight Connector 115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61" name="Group 1160"/>
          <p:cNvGrpSpPr/>
          <p:nvPr/>
        </p:nvGrpSpPr>
        <p:grpSpPr>
          <a:xfrm>
            <a:off x="3848842" y="122600"/>
            <a:ext cx="287549" cy="649778"/>
            <a:chOff x="4206296" y="116632"/>
            <a:chExt cx="727268" cy="1643415"/>
          </a:xfrm>
        </p:grpSpPr>
        <p:grpSp>
          <p:nvGrpSpPr>
            <p:cNvPr id="1162" name="Group 1161"/>
            <p:cNvGrpSpPr/>
            <p:nvPr/>
          </p:nvGrpSpPr>
          <p:grpSpPr>
            <a:xfrm>
              <a:off x="4206296" y="116632"/>
              <a:ext cx="727268" cy="727268"/>
              <a:chOff x="859264" y="177924"/>
              <a:chExt cx="1310323" cy="1310324"/>
            </a:xfrm>
          </p:grpSpPr>
          <p:pic>
            <p:nvPicPr>
              <p:cNvPr id="1167" name="Picture 1166"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68" name="Oval 1167"/>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63" name="Group 1162"/>
            <p:cNvGrpSpPr/>
            <p:nvPr/>
          </p:nvGrpSpPr>
          <p:grpSpPr>
            <a:xfrm>
              <a:off x="4311911" y="1165687"/>
              <a:ext cx="594360" cy="594360"/>
              <a:chOff x="7145405" y="947467"/>
              <a:chExt cx="451302" cy="470731"/>
            </a:xfrm>
          </p:grpSpPr>
          <p:pic>
            <p:nvPicPr>
              <p:cNvPr id="1165"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64" name="Straight Connector 1163"/>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69" name="Group 1168"/>
          <p:cNvGrpSpPr/>
          <p:nvPr/>
        </p:nvGrpSpPr>
        <p:grpSpPr>
          <a:xfrm>
            <a:off x="1901522" y="744494"/>
            <a:ext cx="287549" cy="649778"/>
            <a:chOff x="4206296" y="116632"/>
            <a:chExt cx="727268" cy="1643415"/>
          </a:xfrm>
        </p:grpSpPr>
        <p:grpSp>
          <p:nvGrpSpPr>
            <p:cNvPr id="1170" name="Group 1169"/>
            <p:cNvGrpSpPr/>
            <p:nvPr/>
          </p:nvGrpSpPr>
          <p:grpSpPr>
            <a:xfrm>
              <a:off x="4206296" y="116632"/>
              <a:ext cx="727268" cy="727268"/>
              <a:chOff x="859264" y="177924"/>
              <a:chExt cx="1310323" cy="1310324"/>
            </a:xfrm>
          </p:grpSpPr>
          <p:pic>
            <p:nvPicPr>
              <p:cNvPr id="1175" name="Picture 117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76" name="Oval 117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71" name="Group 1170"/>
            <p:cNvGrpSpPr/>
            <p:nvPr/>
          </p:nvGrpSpPr>
          <p:grpSpPr>
            <a:xfrm>
              <a:off x="4311911" y="1165687"/>
              <a:ext cx="594360" cy="594360"/>
              <a:chOff x="7145405" y="947467"/>
              <a:chExt cx="451302" cy="470731"/>
            </a:xfrm>
          </p:grpSpPr>
          <p:pic>
            <p:nvPicPr>
              <p:cNvPr id="1173"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72" name="Straight Connector 1171"/>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77" name="Group 1176"/>
          <p:cNvGrpSpPr/>
          <p:nvPr/>
        </p:nvGrpSpPr>
        <p:grpSpPr>
          <a:xfrm>
            <a:off x="4463471" y="1021046"/>
            <a:ext cx="287549" cy="649778"/>
            <a:chOff x="4206296" y="116632"/>
            <a:chExt cx="727268" cy="1643415"/>
          </a:xfrm>
        </p:grpSpPr>
        <p:grpSp>
          <p:nvGrpSpPr>
            <p:cNvPr id="1178" name="Group 1177"/>
            <p:cNvGrpSpPr/>
            <p:nvPr/>
          </p:nvGrpSpPr>
          <p:grpSpPr>
            <a:xfrm>
              <a:off x="4206296" y="116632"/>
              <a:ext cx="727268" cy="727268"/>
              <a:chOff x="859264" y="177924"/>
              <a:chExt cx="1310323" cy="1310324"/>
            </a:xfrm>
          </p:grpSpPr>
          <p:pic>
            <p:nvPicPr>
              <p:cNvPr id="1183" name="Picture 118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84" name="Oval 118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79" name="Group 1178"/>
            <p:cNvGrpSpPr/>
            <p:nvPr/>
          </p:nvGrpSpPr>
          <p:grpSpPr>
            <a:xfrm>
              <a:off x="4311911" y="1165687"/>
              <a:ext cx="594360" cy="594360"/>
              <a:chOff x="7145405" y="947467"/>
              <a:chExt cx="451302" cy="470731"/>
            </a:xfrm>
          </p:grpSpPr>
          <p:pic>
            <p:nvPicPr>
              <p:cNvPr id="118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80" name="Straight Connector 117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85" name="Group 1184"/>
          <p:cNvGrpSpPr/>
          <p:nvPr/>
        </p:nvGrpSpPr>
        <p:grpSpPr>
          <a:xfrm>
            <a:off x="3456472" y="863752"/>
            <a:ext cx="287549" cy="649778"/>
            <a:chOff x="4206296" y="116632"/>
            <a:chExt cx="727268" cy="1643415"/>
          </a:xfrm>
        </p:grpSpPr>
        <p:grpSp>
          <p:nvGrpSpPr>
            <p:cNvPr id="1186" name="Group 1185"/>
            <p:cNvGrpSpPr/>
            <p:nvPr/>
          </p:nvGrpSpPr>
          <p:grpSpPr>
            <a:xfrm>
              <a:off x="4206296" y="116632"/>
              <a:ext cx="727268" cy="727268"/>
              <a:chOff x="859264" y="177924"/>
              <a:chExt cx="1310323" cy="1310324"/>
            </a:xfrm>
          </p:grpSpPr>
          <p:pic>
            <p:nvPicPr>
              <p:cNvPr id="1191" name="Picture 119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192" name="Oval 119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87" name="Group 1186"/>
            <p:cNvGrpSpPr/>
            <p:nvPr/>
          </p:nvGrpSpPr>
          <p:grpSpPr>
            <a:xfrm>
              <a:off x="4311911" y="1165687"/>
              <a:ext cx="594360" cy="594360"/>
              <a:chOff x="7145405" y="947467"/>
              <a:chExt cx="451302" cy="470731"/>
            </a:xfrm>
          </p:grpSpPr>
          <p:pic>
            <p:nvPicPr>
              <p:cNvPr id="118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9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88" name="Straight Connector 118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193" name="Group 1192"/>
          <p:cNvGrpSpPr/>
          <p:nvPr/>
        </p:nvGrpSpPr>
        <p:grpSpPr>
          <a:xfrm>
            <a:off x="1594589" y="760541"/>
            <a:ext cx="287549" cy="649778"/>
            <a:chOff x="4206296" y="116632"/>
            <a:chExt cx="727268" cy="1643415"/>
          </a:xfrm>
        </p:grpSpPr>
        <p:grpSp>
          <p:nvGrpSpPr>
            <p:cNvPr id="1194" name="Group 1193"/>
            <p:cNvGrpSpPr/>
            <p:nvPr/>
          </p:nvGrpSpPr>
          <p:grpSpPr>
            <a:xfrm>
              <a:off x="4206296" y="116632"/>
              <a:ext cx="727268" cy="727268"/>
              <a:chOff x="859264" y="177924"/>
              <a:chExt cx="1310323" cy="1310324"/>
            </a:xfrm>
          </p:grpSpPr>
          <p:pic>
            <p:nvPicPr>
              <p:cNvPr id="1199" name="Picture 119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00" name="Oval 119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5" name="Group 1194"/>
            <p:cNvGrpSpPr/>
            <p:nvPr/>
          </p:nvGrpSpPr>
          <p:grpSpPr>
            <a:xfrm>
              <a:off x="4311911" y="1165687"/>
              <a:ext cx="594360" cy="594360"/>
              <a:chOff x="7145405" y="947467"/>
              <a:chExt cx="451302" cy="470731"/>
            </a:xfrm>
          </p:grpSpPr>
          <p:pic>
            <p:nvPicPr>
              <p:cNvPr id="119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19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96" name="Straight Connector 119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01" name="Group 1200"/>
          <p:cNvGrpSpPr/>
          <p:nvPr/>
        </p:nvGrpSpPr>
        <p:grpSpPr>
          <a:xfrm>
            <a:off x="4328014" y="667894"/>
            <a:ext cx="287549" cy="649778"/>
            <a:chOff x="4206296" y="116632"/>
            <a:chExt cx="727268" cy="1643415"/>
          </a:xfrm>
        </p:grpSpPr>
        <p:grpSp>
          <p:nvGrpSpPr>
            <p:cNvPr id="1202" name="Group 1201"/>
            <p:cNvGrpSpPr/>
            <p:nvPr/>
          </p:nvGrpSpPr>
          <p:grpSpPr>
            <a:xfrm>
              <a:off x="4206296" y="116632"/>
              <a:ext cx="727268" cy="727268"/>
              <a:chOff x="859264" y="177924"/>
              <a:chExt cx="1310323" cy="1310324"/>
            </a:xfrm>
          </p:grpSpPr>
          <p:pic>
            <p:nvPicPr>
              <p:cNvPr id="1207" name="Picture 1206"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08" name="Oval 1207"/>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03" name="Group 1202"/>
            <p:cNvGrpSpPr/>
            <p:nvPr/>
          </p:nvGrpSpPr>
          <p:grpSpPr>
            <a:xfrm>
              <a:off x="4311911" y="1165687"/>
              <a:ext cx="594360" cy="594360"/>
              <a:chOff x="7145405" y="947467"/>
              <a:chExt cx="451302" cy="470731"/>
            </a:xfrm>
          </p:grpSpPr>
          <p:pic>
            <p:nvPicPr>
              <p:cNvPr id="1205"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06"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04" name="Straight Connector 1203"/>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09" name="Group 1208"/>
          <p:cNvGrpSpPr/>
          <p:nvPr/>
        </p:nvGrpSpPr>
        <p:grpSpPr>
          <a:xfrm>
            <a:off x="4154647" y="385881"/>
            <a:ext cx="287549" cy="649778"/>
            <a:chOff x="4206296" y="116632"/>
            <a:chExt cx="727268" cy="1643415"/>
          </a:xfrm>
        </p:grpSpPr>
        <p:grpSp>
          <p:nvGrpSpPr>
            <p:cNvPr id="1210" name="Group 1209"/>
            <p:cNvGrpSpPr/>
            <p:nvPr/>
          </p:nvGrpSpPr>
          <p:grpSpPr>
            <a:xfrm>
              <a:off x="4206296" y="116632"/>
              <a:ext cx="727268" cy="727268"/>
              <a:chOff x="859264" y="177924"/>
              <a:chExt cx="1310323" cy="1310324"/>
            </a:xfrm>
          </p:grpSpPr>
          <p:pic>
            <p:nvPicPr>
              <p:cNvPr id="1215" name="Picture 121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16" name="Oval 121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1" name="Group 1210"/>
            <p:cNvGrpSpPr/>
            <p:nvPr/>
          </p:nvGrpSpPr>
          <p:grpSpPr>
            <a:xfrm>
              <a:off x="4311911" y="1165687"/>
              <a:ext cx="594360" cy="594360"/>
              <a:chOff x="7145405" y="947467"/>
              <a:chExt cx="451302" cy="470731"/>
            </a:xfrm>
          </p:grpSpPr>
          <p:pic>
            <p:nvPicPr>
              <p:cNvPr id="1213"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14"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12" name="Straight Connector 1211"/>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17" name="Group 1216"/>
          <p:cNvGrpSpPr/>
          <p:nvPr/>
        </p:nvGrpSpPr>
        <p:grpSpPr>
          <a:xfrm>
            <a:off x="3035414" y="347008"/>
            <a:ext cx="287549" cy="649778"/>
            <a:chOff x="4206296" y="116632"/>
            <a:chExt cx="727268" cy="1643415"/>
          </a:xfrm>
        </p:grpSpPr>
        <p:grpSp>
          <p:nvGrpSpPr>
            <p:cNvPr id="1218" name="Group 1217"/>
            <p:cNvGrpSpPr/>
            <p:nvPr/>
          </p:nvGrpSpPr>
          <p:grpSpPr>
            <a:xfrm>
              <a:off x="4206296" y="116632"/>
              <a:ext cx="727268" cy="727268"/>
              <a:chOff x="859264" y="177924"/>
              <a:chExt cx="1310323" cy="1310324"/>
            </a:xfrm>
          </p:grpSpPr>
          <p:pic>
            <p:nvPicPr>
              <p:cNvPr id="1223" name="Picture 122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24" name="Oval 122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9" name="Group 1218"/>
            <p:cNvGrpSpPr/>
            <p:nvPr/>
          </p:nvGrpSpPr>
          <p:grpSpPr>
            <a:xfrm>
              <a:off x="4311911" y="1165687"/>
              <a:ext cx="594360" cy="594360"/>
              <a:chOff x="7145405" y="947467"/>
              <a:chExt cx="451302" cy="470731"/>
            </a:xfrm>
          </p:grpSpPr>
          <p:pic>
            <p:nvPicPr>
              <p:cNvPr id="122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2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20" name="Straight Connector 121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25" name="Group 1224"/>
          <p:cNvGrpSpPr/>
          <p:nvPr/>
        </p:nvGrpSpPr>
        <p:grpSpPr>
          <a:xfrm>
            <a:off x="3143921" y="1029131"/>
            <a:ext cx="287549" cy="649778"/>
            <a:chOff x="4206296" y="116632"/>
            <a:chExt cx="727268" cy="1643415"/>
          </a:xfrm>
        </p:grpSpPr>
        <p:grpSp>
          <p:nvGrpSpPr>
            <p:cNvPr id="1226" name="Group 1225"/>
            <p:cNvGrpSpPr/>
            <p:nvPr/>
          </p:nvGrpSpPr>
          <p:grpSpPr>
            <a:xfrm>
              <a:off x="4206296" y="116632"/>
              <a:ext cx="727268" cy="727268"/>
              <a:chOff x="859264" y="177924"/>
              <a:chExt cx="1310323" cy="1310324"/>
            </a:xfrm>
          </p:grpSpPr>
          <p:pic>
            <p:nvPicPr>
              <p:cNvPr id="1231" name="Picture 123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32" name="Oval 123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7" name="Group 1226"/>
            <p:cNvGrpSpPr/>
            <p:nvPr/>
          </p:nvGrpSpPr>
          <p:grpSpPr>
            <a:xfrm>
              <a:off x="4311911" y="1165687"/>
              <a:ext cx="594360" cy="594360"/>
              <a:chOff x="7145405" y="947467"/>
              <a:chExt cx="451302" cy="470731"/>
            </a:xfrm>
          </p:grpSpPr>
          <p:pic>
            <p:nvPicPr>
              <p:cNvPr id="122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3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28" name="Straight Connector 122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33" name="Group 1232"/>
          <p:cNvGrpSpPr/>
          <p:nvPr/>
        </p:nvGrpSpPr>
        <p:grpSpPr>
          <a:xfrm>
            <a:off x="2672551" y="1323117"/>
            <a:ext cx="287549" cy="649778"/>
            <a:chOff x="4206296" y="116632"/>
            <a:chExt cx="727268" cy="1643415"/>
          </a:xfrm>
        </p:grpSpPr>
        <p:grpSp>
          <p:nvGrpSpPr>
            <p:cNvPr id="1234" name="Group 1233"/>
            <p:cNvGrpSpPr/>
            <p:nvPr/>
          </p:nvGrpSpPr>
          <p:grpSpPr>
            <a:xfrm>
              <a:off x="4206296" y="116632"/>
              <a:ext cx="727268" cy="727268"/>
              <a:chOff x="859264" y="177924"/>
              <a:chExt cx="1310323" cy="1310324"/>
            </a:xfrm>
          </p:grpSpPr>
          <p:pic>
            <p:nvPicPr>
              <p:cNvPr id="1239" name="Picture 123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40" name="Oval 123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5" name="Group 1234"/>
            <p:cNvGrpSpPr/>
            <p:nvPr/>
          </p:nvGrpSpPr>
          <p:grpSpPr>
            <a:xfrm>
              <a:off x="4311911" y="1165687"/>
              <a:ext cx="594360" cy="594360"/>
              <a:chOff x="7145405" y="947467"/>
              <a:chExt cx="451302" cy="470731"/>
            </a:xfrm>
          </p:grpSpPr>
          <p:pic>
            <p:nvPicPr>
              <p:cNvPr id="123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3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36" name="Straight Connector 123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41" name="Group 1240"/>
          <p:cNvGrpSpPr/>
          <p:nvPr/>
        </p:nvGrpSpPr>
        <p:grpSpPr>
          <a:xfrm>
            <a:off x="2047065" y="1331113"/>
            <a:ext cx="287549" cy="649778"/>
            <a:chOff x="4206296" y="116632"/>
            <a:chExt cx="727268" cy="1643415"/>
          </a:xfrm>
        </p:grpSpPr>
        <p:grpSp>
          <p:nvGrpSpPr>
            <p:cNvPr id="1242" name="Group 1241"/>
            <p:cNvGrpSpPr/>
            <p:nvPr/>
          </p:nvGrpSpPr>
          <p:grpSpPr>
            <a:xfrm>
              <a:off x="4206296" y="116632"/>
              <a:ext cx="727268" cy="727268"/>
              <a:chOff x="859264" y="177924"/>
              <a:chExt cx="1310323" cy="1310324"/>
            </a:xfrm>
          </p:grpSpPr>
          <p:pic>
            <p:nvPicPr>
              <p:cNvPr id="1247" name="Picture 1246"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48" name="Oval 1247"/>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3" name="Group 1242"/>
            <p:cNvGrpSpPr/>
            <p:nvPr/>
          </p:nvGrpSpPr>
          <p:grpSpPr>
            <a:xfrm>
              <a:off x="4311911" y="1165687"/>
              <a:ext cx="594360" cy="594360"/>
              <a:chOff x="7145405" y="947467"/>
              <a:chExt cx="451302" cy="470731"/>
            </a:xfrm>
          </p:grpSpPr>
          <p:pic>
            <p:nvPicPr>
              <p:cNvPr id="1245"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46"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44" name="Straight Connector 1243"/>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49" name="Group 1248"/>
          <p:cNvGrpSpPr/>
          <p:nvPr/>
        </p:nvGrpSpPr>
        <p:grpSpPr>
          <a:xfrm>
            <a:off x="3427921" y="300532"/>
            <a:ext cx="287549" cy="649778"/>
            <a:chOff x="4206296" y="116632"/>
            <a:chExt cx="727268" cy="1643415"/>
          </a:xfrm>
        </p:grpSpPr>
        <p:grpSp>
          <p:nvGrpSpPr>
            <p:cNvPr id="1250" name="Group 1249"/>
            <p:cNvGrpSpPr/>
            <p:nvPr/>
          </p:nvGrpSpPr>
          <p:grpSpPr>
            <a:xfrm>
              <a:off x="4206296" y="116632"/>
              <a:ext cx="727268" cy="727268"/>
              <a:chOff x="859264" y="177924"/>
              <a:chExt cx="1310323" cy="1310324"/>
            </a:xfrm>
          </p:grpSpPr>
          <p:pic>
            <p:nvPicPr>
              <p:cNvPr id="1255" name="Picture 1254"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56" name="Oval 1255"/>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1" name="Group 1250"/>
            <p:cNvGrpSpPr/>
            <p:nvPr/>
          </p:nvGrpSpPr>
          <p:grpSpPr>
            <a:xfrm>
              <a:off x="4311911" y="1165687"/>
              <a:ext cx="594360" cy="594360"/>
              <a:chOff x="7145405" y="947467"/>
              <a:chExt cx="451302" cy="470731"/>
            </a:xfrm>
          </p:grpSpPr>
          <p:pic>
            <p:nvPicPr>
              <p:cNvPr id="1253"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54"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52" name="Straight Connector 1251"/>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57" name="Group 1256"/>
          <p:cNvGrpSpPr/>
          <p:nvPr/>
        </p:nvGrpSpPr>
        <p:grpSpPr>
          <a:xfrm>
            <a:off x="2717162" y="934727"/>
            <a:ext cx="287549" cy="649778"/>
            <a:chOff x="4206296" y="116632"/>
            <a:chExt cx="727268" cy="1643415"/>
          </a:xfrm>
        </p:grpSpPr>
        <p:grpSp>
          <p:nvGrpSpPr>
            <p:cNvPr id="1258" name="Group 1257"/>
            <p:cNvGrpSpPr/>
            <p:nvPr/>
          </p:nvGrpSpPr>
          <p:grpSpPr>
            <a:xfrm>
              <a:off x="4206296" y="116632"/>
              <a:ext cx="727268" cy="727268"/>
              <a:chOff x="859264" y="177924"/>
              <a:chExt cx="1310323" cy="1310324"/>
            </a:xfrm>
          </p:grpSpPr>
          <p:pic>
            <p:nvPicPr>
              <p:cNvPr id="1263" name="Picture 1262"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64" name="Oval 1263"/>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9" name="Group 1258"/>
            <p:cNvGrpSpPr/>
            <p:nvPr/>
          </p:nvGrpSpPr>
          <p:grpSpPr>
            <a:xfrm>
              <a:off x="4311911" y="1165687"/>
              <a:ext cx="594360" cy="594360"/>
              <a:chOff x="7145405" y="947467"/>
              <a:chExt cx="451302" cy="470731"/>
            </a:xfrm>
          </p:grpSpPr>
          <p:pic>
            <p:nvPicPr>
              <p:cNvPr id="1261"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62"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60" name="Straight Connector 1259"/>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65" name="Group 1264"/>
          <p:cNvGrpSpPr/>
          <p:nvPr/>
        </p:nvGrpSpPr>
        <p:grpSpPr>
          <a:xfrm>
            <a:off x="2337354" y="644376"/>
            <a:ext cx="287549" cy="649778"/>
            <a:chOff x="4206296" y="116632"/>
            <a:chExt cx="727268" cy="1643415"/>
          </a:xfrm>
        </p:grpSpPr>
        <p:grpSp>
          <p:nvGrpSpPr>
            <p:cNvPr id="1266" name="Group 1265"/>
            <p:cNvGrpSpPr/>
            <p:nvPr/>
          </p:nvGrpSpPr>
          <p:grpSpPr>
            <a:xfrm>
              <a:off x="4206296" y="116632"/>
              <a:ext cx="727268" cy="727268"/>
              <a:chOff x="859264" y="177924"/>
              <a:chExt cx="1310323" cy="1310324"/>
            </a:xfrm>
          </p:grpSpPr>
          <p:pic>
            <p:nvPicPr>
              <p:cNvPr id="1271" name="Picture 1270"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72" name="Oval 1271"/>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7" name="Group 1266"/>
            <p:cNvGrpSpPr/>
            <p:nvPr/>
          </p:nvGrpSpPr>
          <p:grpSpPr>
            <a:xfrm>
              <a:off x="4311911" y="1165687"/>
              <a:ext cx="594360" cy="594360"/>
              <a:chOff x="7145405" y="947467"/>
              <a:chExt cx="451302" cy="470731"/>
            </a:xfrm>
          </p:grpSpPr>
          <p:pic>
            <p:nvPicPr>
              <p:cNvPr id="1269"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70"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68" name="Straight Connector 1267"/>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273" name="Group 1272"/>
          <p:cNvGrpSpPr/>
          <p:nvPr/>
        </p:nvGrpSpPr>
        <p:grpSpPr>
          <a:xfrm>
            <a:off x="3511443" y="1269168"/>
            <a:ext cx="287549" cy="649778"/>
            <a:chOff x="4206296" y="116632"/>
            <a:chExt cx="727268" cy="1643415"/>
          </a:xfrm>
        </p:grpSpPr>
        <p:grpSp>
          <p:nvGrpSpPr>
            <p:cNvPr id="1274" name="Group 1273"/>
            <p:cNvGrpSpPr/>
            <p:nvPr/>
          </p:nvGrpSpPr>
          <p:grpSpPr>
            <a:xfrm>
              <a:off x="4206296" y="116632"/>
              <a:ext cx="727268" cy="727268"/>
              <a:chOff x="859264" y="177924"/>
              <a:chExt cx="1310323" cy="1310324"/>
            </a:xfrm>
          </p:grpSpPr>
          <p:pic>
            <p:nvPicPr>
              <p:cNvPr id="1279" name="Picture 1278" descr="People avata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403" t="40229" r="77511" b="38307"/>
              <a:stretch/>
            </p:blipFill>
            <p:spPr bwMode="auto">
              <a:xfrm>
                <a:off x="869069" y="181517"/>
                <a:ext cx="1283812" cy="1306731"/>
              </a:xfrm>
              <a:prstGeom prst="ellipse">
                <a:avLst/>
              </a:prstGeom>
              <a:noFill/>
              <a:extLst>
                <a:ext uri="{909E8E84-426E-40DD-AFC4-6F175D3DCCD1}">
                  <a14:hiddenFill xmlns:a14="http://schemas.microsoft.com/office/drawing/2010/main">
                    <a:solidFill>
                      <a:srgbClr val="FFFFFF"/>
                    </a:solidFill>
                  </a14:hiddenFill>
                </a:ext>
              </a:extLst>
            </p:spPr>
          </p:pic>
          <p:sp>
            <p:nvSpPr>
              <p:cNvPr id="1280" name="Oval 1279"/>
              <p:cNvSpPr/>
              <p:nvPr/>
            </p:nvSpPr>
            <p:spPr>
              <a:xfrm>
                <a:off x="859264" y="177924"/>
                <a:ext cx="1310323" cy="1310322"/>
              </a:xfrm>
              <a:prstGeom prst="ellipse">
                <a:avLst/>
              </a:prstGeom>
              <a:noFill/>
              <a:ln w="19050">
                <a:solidFill>
                  <a:srgbClr val="7D7E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75" name="Group 1274"/>
            <p:cNvGrpSpPr/>
            <p:nvPr/>
          </p:nvGrpSpPr>
          <p:grpSpPr>
            <a:xfrm>
              <a:off x="4311911" y="1165687"/>
              <a:ext cx="594360" cy="594360"/>
              <a:chOff x="7145405" y="947467"/>
              <a:chExt cx="451302" cy="470731"/>
            </a:xfrm>
          </p:grpSpPr>
          <p:pic>
            <p:nvPicPr>
              <p:cNvPr id="1277" name="Picture 6" descr="http://files.softicons.com/download/application-icons/mega-pack-icons-1-by-nikolay-verin/png/256/Access.png"/>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145405" y="947467"/>
                <a:ext cx="353740" cy="344216"/>
              </a:xfrm>
              <a:prstGeom prst="rect">
                <a:avLst/>
              </a:prstGeom>
              <a:noFill/>
              <a:extLst>
                <a:ext uri="{909E8E84-426E-40DD-AFC4-6F175D3DCCD1}">
                  <a14:hiddenFill xmlns:a14="http://schemas.microsoft.com/office/drawing/2010/main">
                    <a:solidFill>
                      <a:srgbClr val="FFFFFF"/>
                    </a:solidFill>
                  </a14:hiddenFill>
                </a:ext>
              </a:extLst>
            </p:spPr>
          </p:pic>
          <p:pic>
            <p:nvPicPr>
              <p:cNvPr id="1278" name="Picture 10"/>
              <p:cNvPicPr>
                <a:picLocks noChangeArrowheads="1"/>
              </p:cNvPicPr>
              <p:nvPr/>
            </p:nvPicPr>
            <p:blipFill>
              <a:blip r:embed="rId44" cstate="print">
                <a:clrChange>
                  <a:clrFrom>
                    <a:srgbClr val="FFFBF8"/>
                  </a:clrFrom>
                  <a:clrTo>
                    <a:srgbClr val="FFFBF8">
                      <a:alpha val="0"/>
                    </a:srgbClr>
                  </a:clrTo>
                </a:clrChange>
                <a:extLst>
                  <a:ext uri="{28A0092B-C50C-407E-A947-70E740481C1C}">
                    <a14:useLocalDpi xmlns:a14="http://schemas.microsoft.com/office/drawing/2010/main" val="0"/>
                  </a:ext>
                </a:extLst>
              </a:blip>
              <a:srcRect/>
              <a:stretch>
                <a:fillRect/>
              </a:stretch>
            </p:blipFill>
            <p:spPr bwMode="auto">
              <a:xfrm>
                <a:off x="7304099" y="1125590"/>
                <a:ext cx="292608"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76" name="Straight Connector 1275"/>
            <p:cNvCxnSpPr/>
            <p:nvPr/>
          </p:nvCxnSpPr>
          <p:spPr>
            <a:xfrm>
              <a:off x="4568015" y="890462"/>
              <a:ext cx="0" cy="235524"/>
            </a:xfrm>
            <a:prstGeom prst="line">
              <a:avLst/>
            </a:prstGeom>
            <a:ln>
              <a:solidFill>
                <a:schemeClr val="tx1">
                  <a:lumMod val="50000"/>
                  <a:lumOff val="50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35819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91"/>
                                        </p:tgtEl>
                                        <p:attrNameLst>
                                          <p:attrName>style.visibility</p:attrName>
                                        </p:attrNameLst>
                                      </p:cBhvr>
                                      <p:to>
                                        <p:strVal val="visible"/>
                                      </p:to>
                                    </p:set>
                                    <p:anim calcmode="lin" valueType="num">
                                      <p:cBhvr additive="base">
                                        <p:cTn id="7" dur="500" fill="hold"/>
                                        <p:tgtEl>
                                          <p:spTgt spid="3091"/>
                                        </p:tgtEl>
                                        <p:attrNameLst>
                                          <p:attrName>ppt_x</p:attrName>
                                        </p:attrNameLst>
                                      </p:cBhvr>
                                      <p:tavLst>
                                        <p:tav tm="0">
                                          <p:val>
                                            <p:strVal val="#ppt_x"/>
                                          </p:val>
                                        </p:tav>
                                        <p:tav tm="100000">
                                          <p:val>
                                            <p:strVal val="#ppt_x"/>
                                          </p:val>
                                        </p:tav>
                                      </p:tavLst>
                                    </p:anim>
                                    <p:anim calcmode="lin" valueType="num">
                                      <p:cBhvr additive="base">
                                        <p:cTn id="8" dur="500" fill="hold"/>
                                        <p:tgtEl>
                                          <p:spTgt spid="309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092"/>
                                        </p:tgtEl>
                                        <p:attrNameLst>
                                          <p:attrName>style.visibility</p:attrName>
                                        </p:attrNameLst>
                                      </p:cBhvr>
                                      <p:to>
                                        <p:strVal val="visible"/>
                                      </p:to>
                                    </p:set>
                                    <p:anim calcmode="lin" valueType="num">
                                      <p:cBhvr additive="base">
                                        <p:cTn id="12" dur="500" fill="hold"/>
                                        <p:tgtEl>
                                          <p:spTgt spid="3092"/>
                                        </p:tgtEl>
                                        <p:attrNameLst>
                                          <p:attrName>ppt_x</p:attrName>
                                        </p:attrNameLst>
                                      </p:cBhvr>
                                      <p:tavLst>
                                        <p:tav tm="0">
                                          <p:val>
                                            <p:strVal val="1+#ppt_w/2"/>
                                          </p:val>
                                        </p:tav>
                                        <p:tav tm="100000">
                                          <p:val>
                                            <p:strVal val="#ppt_x"/>
                                          </p:val>
                                        </p:tav>
                                      </p:tavLst>
                                    </p:anim>
                                    <p:anim calcmode="lin" valueType="num">
                                      <p:cBhvr additive="base">
                                        <p:cTn id="13" dur="500" fill="hold"/>
                                        <p:tgtEl>
                                          <p:spTgt spid="309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 presetClass="entr" presetSubtype="1" fill="hold" nodeType="afterEffect">
                                  <p:stCondLst>
                                    <p:cond delay="0"/>
                                  </p:stCondLst>
                                  <p:childTnLst>
                                    <p:set>
                                      <p:cBhvr>
                                        <p:cTn id="21" dur="1" fill="hold">
                                          <p:stCondLst>
                                            <p:cond delay="0"/>
                                          </p:stCondLst>
                                        </p:cTn>
                                        <p:tgtEl>
                                          <p:spTgt spid="182"/>
                                        </p:tgtEl>
                                        <p:attrNameLst>
                                          <p:attrName>style.visibility</p:attrName>
                                        </p:attrNameLst>
                                      </p:cBhvr>
                                      <p:to>
                                        <p:strVal val="visible"/>
                                      </p:to>
                                    </p:set>
                                    <p:anim calcmode="lin" valueType="num">
                                      <p:cBhvr additive="base">
                                        <p:cTn id="22" dur="500" fill="hold"/>
                                        <p:tgtEl>
                                          <p:spTgt spid="182"/>
                                        </p:tgtEl>
                                        <p:attrNameLst>
                                          <p:attrName>ppt_x</p:attrName>
                                        </p:attrNameLst>
                                      </p:cBhvr>
                                      <p:tavLst>
                                        <p:tav tm="0">
                                          <p:val>
                                            <p:strVal val="#ppt_x"/>
                                          </p:val>
                                        </p:tav>
                                        <p:tav tm="100000">
                                          <p:val>
                                            <p:strVal val="#ppt_x"/>
                                          </p:val>
                                        </p:tav>
                                      </p:tavLst>
                                    </p:anim>
                                    <p:anim calcmode="lin" valueType="num">
                                      <p:cBhvr additive="base">
                                        <p:cTn id="23" dur="500" fill="hold"/>
                                        <p:tgtEl>
                                          <p:spTgt spid="18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additive="base">
                                        <p:cTn id="28" dur="500" fill="hold"/>
                                        <p:tgtEl>
                                          <p:spTgt spid="47"/>
                                        </p:tgtEl>
                                        <p:attrNameLst>
                                          <p:attrName>ppt_x</p:attrName>
                                        </p:attrNameLst>
                                      </p:cBhvr>
                                      <p:tavLst>
                                        <p:tav tm="0">
                                          <p:val>
                                            <p:strVal val="#ppt_x"/>
                                          </p:val>
                                        </p:tav>
                                        <p:tav tm="100000">
                                          <p:val>
                                            <p:strVal val="#ppt_x"/>
                                          </p:val>
                                        </p:tav>
                                      </p:tavLst>
                                    </p:anim>
                                    <p:anim calcmode="lin" valueType="num">
                                      <p:cBhvr additive="base">
                                        <p:cTn id="29" dur="500" fill="hold"/>
                                        <p:tgtEl>
                                          <p:spTgt spid="47"/>
                                        </p:tgtEl>
                                        <p:attrNameLst>
                                          <p:attrName>ppt_y</p:attrName>
                                        </p:attrNameLst>
                                      </p:cBhvr>
                                      <p:tavLst>
                                        <p:tav tm="0">
                                          <p:val>
                                            <p:strVal val="0-#ppt_h/2"/>
                                          </p:val>
                                        </p:tav>
                                        <p:tav tm="100000">
                                          <p:val>
                                            <p:strVal val="#ppt_y"/>
                                          </p:val>
                                        </p:tav>
                                      </p:tavLst>
                                    </p:anim>
                                  </p:childTnLst>
                                </p:cTn>
                              </p:par>
                            </p:childTnLst>
                          </p:cTn>
                        </p:par>
                        <p:par>
                          <p:cTn id="30" fill="hold">
                            <p:stCondLst>
                              <p:cond delay="500"/>
                            </p:stCondLst>
                            <p:childTnLst>
                              <p:par>
                                <p:cTn id="31" presetID="2" presetClass="entr" presetSubtype="1" fill="hold" grpId="0" nodeType="afterEffect">
                                  <p:stCondLst>
                                    <p:cond delay="0"/>
                                  </p:stCondLst>
                                  <p:childTnLst>
                                    <p:set>
                                      <p:cBhvr>
                                        <p:cTn id="32" dur="1" fill="hold">
                                          <p:stCondLst>
                                            <p:cond delay="0"/>
                                          </p:stCondLst>
                                        </p:cTn>
                                        <p:tgtEl>
                                          <p:spTgt spid="195"/>
                                        </p:tgtEl>
                                        <p:attrNameLst>
                                          <p:attrName>style.visibility</p:attrName>
                                        </p:attrNameLst>
                                      </p:cBhvr>
                                      <p:to>
                                        <p:strVal val="visible"/>
                                      </p:to>
                                    </p:set>
                                    <p:anim calcmode="lin" valueType="num">
                                      <p:cBhvr additive="base">
                                        <p:cTn id="33" dur="500" fill="hold"/>
                                        <p:tgtEl>
                                          <p:spTgt spid="195"/>
                                        </p:tgtEl>
                                        <p:attrNameLst>
                                          <p:attrName>ppt_x</p:attrName>
                                        </p:attrNameLst>
                                      </p:cBhvr>
                                      <p:tavLst>
                                        <p:tav tm="0">
                                          <p:val>
                                            <p:strVal val="#ppt_x"/>
                                          </p:val>
                                        </p:tav>
                                        <p:tav tm="100000">
                                          <p:val>
                                            <p:strVal val="#ppt_x"/>
                                          </p:val>
                                        </p:tav>
                                      </p:tavLst>
                                    </p:anim>
                                    <p:anim calcmode="lin" valueType="num">
                                      <p:cBhvr additive="base">
                                        <p:cTn id="34" dur="500" fill="hold"/>
                                        <p:tgtEl>
                                          <p:spTgt spid="195"/>
                                        </p:tgtEl>
                                        <p:attrNameLst>
                                          <p:attrName>ppt_y</p:attrName>
                                        </p:attrNameLst>
                                      </p:cBhvr>
                                      <p:tavLst>
                                        <p:tav tm="0">
                                          <p:val>
                                            <p:strVal val="0-#ppt_h/2"/>
                                          </p:val>
                                        </p:tav>
                                        <p:tav tm="100000">
                                          <p:val>
                                            <p:strVal val="#ppt_y"/>
                                          </p:val>
                                        </p:tav>
                                      </p:tavLst>
                                    </p:anim>
                                  </p:childTnLst>
                                </p:cTn>
                              </p:par>
                            </p:childTnLst>
                          </p:cTn>
                        </p:par>
                        <p:par>
                          <p:cTn id="35" fill="hold">
                            <p:stCondLst>
                              <p:cond delay="1000"/>
                            </p:stCondLst>
                            <p:childTnLst>
                              <p:par>
                                <p:cTn id="36" presetID="2" presetClass="entr" presetSubtype="1"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500" fill="hold"/>
                                        <p:tgtEl>
                                          <p:spTgt spid="48"/>
                                        </p:tgtEl>
                                        <p:attrNameLst>
                                          <p:attrName>ppt_x</p:attrName>
                                        </p:attrNameLst>
                                      </p:cBhvr>
                                      <p:tavLst>
                                        <p:tav tm="0">
                                          <p:val>
                                            <p:strVal val="#ppt_x"/>
                                          </p:val>
                                        </p:tav>
                                        <p:tav tm="100000">
                                          <p:val>
                                            <p:strVal val="#ppt_x"/>
                                          </p:val>
                                        </p:tav>
                                      </p:tavLst>
                                    </p:anim>
                                    <p:anim calcmode="lin" valueType="num">
                                      <p:cBhvr additive="base">
                                        <p:cTn id="39"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64"/>
                                        </p:tgtEl>
                                        <p:attrNameLst>
                                          <p:attrName>style.visibility</p:attrName>
                                        </p:attrNameLst>
                                      </p:cBhvr>
                                      <p:to>
                                        <p:strVal val="visible"/>
                                      </p:to>
                                    </p:set>
                                    <p:anim calcmode="lin" valueType="num">
                                      <p:cBhvr>
                                        <p:cTn id="44" dur="500" fill="hold"/>
                                        <p:tgtEl>
                                          <p:spTgt spid="164"/>
                                        </p:tgtEl>
                                        <p:attrNameLst>
                                          <p:attrName>ppt_w</p:attrName>
                                        </p:attrNameLst>
                                      </p:cBhvr>
                                      <p:tavLst>
                                        <p:tav tm="0">
                                          <p:val>
                                            <p:fltVal val="0"/>
                                          </p:val>
                                        </p:tav>
                                        <p:tav tm="100000">
                                          <p:val>
                                            <p:strVal val="#ppt_w"/>
                                          </p:val>
                                        </p:tav>
                                      </p:tavLst>
                                    </p:anim>
                                    <p:anim calcmode="lin" valueType="num">
                                      <p:cBhvr>
                                        <p:cTn id="45" dur="500" fill="hold"/>
                                        <p:tgtEl>
                                          <p:spTgt spid="164"/>
                                        </p:tgtEl>
                                        <p:attrNameLst>
                                          <p:attrName>ppt_h</p:attrName>
                                        </p:attrNameLst>
                                      </p:cBhvr>
                                      <p:tavLst>
                                        <p:tav tm="0">
                                          <p:val>
                                            <p:fltVal val="0"/>
                                          </p:val>
                                        </p:tav>
                                        <p:tav tm="100000">
                                          <p:val>
                                            <p:strVal val="#ppt_h"/>
                                          </p:val>
                                        </p:tav>
                                      </p:tavLst>
                                    </p:anim>
                                    <p:animEffect transition="in" filter="fade">
                                      <p:cBhvr>
                                        <p:cTn id="46" dur="500"/>
                                        <p:tgtEl>
                                          <p:spTgt spid="164"/>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par>
                          <p:cTn id="51" fill="hold">
                            <p:stCondLst>
                              <p:cond delay="1000"/>
                            </p:stCondLst>
                            <p:childTnLst>
                              <p:par>
                                <p:cTn id="52" presetID="53" presetClass="entr" presetSubtype="16" fill="hold" nodeType="afterEffect">
                                  <p:stCondLst>
                                    <p:cond delay="0"/>
                                  </p:stCondLst>
                                  <p:childTnLst>
                                    <p:set>
                                      <p:cBhvr>
                                        <p:cTn id="53" dur="1" fill="hold">
                                          <p:stCondLst>
                                            <p:cond delay="0"/>
                                          </p:stCondLst>
                                        </p:cTn>
                                        <p:tgtEl>
                                          <p:spTgt spid="333"/>
                                        </p:tgtEl>
                                        <p:attrNameLst>
                                          <p:attrName>style.visibility</p:attrName>
                                        </p:attrNameLst>
                                      </p:cBhvr>
                                      <p:to>
                                        <p:strVal val="visible"/>
                                      </p:to>
                                    </p:set>
                                    <p:anim calcmode="lin" valueType="num">
                                      <p:cBhvr>
                                        <p:cTn id="54" dur="500" fill="hold"/>
                                        <p:tgtEl>
                                          <p:spTgt spid="333"/>
                                        </p:tgtEl>
                                        <p:attrNameLst>
                                          <p:attrName>ppt_w</p:attrName>
                                        </p:attrNameLst>
                                      </p:cBhvr>
                                      <p:tavLst>
                                        <p:tav tm="0">
                                          <p:val>
                                            <p:fltVal val="0"/>
                                          </p:val>
                                        </p:tav>
                                        <p:tav tm="100000">
                                          <p:val>
                                            <p:strVal val="#ppt_w"/>
                                          </p:val>
                                        </p:tav>
                                      </p:tavLst>
                                    </p:anim>
                                    <p:anim calcmode="lin" valueType="num">
                                      <p:cBhvr>
                                        <p:cTn id="55" dur="500" fill="hold"/>
                                        <p:tgtEl>
                                          <p:spTgt spid="333"/>
                                        </p:tgtEl>
                                        <p:attrNameLst>
                                          <p:attrName>ppt_h</p:attrName>
                                        </p:attrNameLst>
                                      </p:cBhvr>
                                      <p:tavLst>
                                        <p:tav tm="0">
                                          <p:val>
                                            <p:fltVal val="0"/>
                                          </p:val>
                                        </p:tav>
                                        <p:tav tm="100000">
                                          <p:val>
                                            <p:strVal val="#ppt_h"/>
                                          </p:val>
                                        </p:tav>
                                      </p:tavLst>
                                    </p:anim>
                                    <p:animEffect transition="in" filter="fade">
                                      <p:cBhvr>
                                        <p:cTn id="56" dur="500"/>
                                        <p:tgtEl>
                                          <p:spTgt spid="333"/>
                                        </p:tgtEl>
                                      </p:cBhvr>
                                    </p:animEffect>
                                  </p:childTnLst>
                                </p:cTn>
                              </p:par>
                              <p:par>
                                <p:cTn id="57" presetID="22" presetClass="entr" presetSubtype="1"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up)">
                                      <p:cBhvr>
                                        <p:cTn id="59" dur="500"/>
                                        <p:tgtEl>
                                          <p:spTgt spid="37"/>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childTnLst>
                          </p:cTn>
                        </p:par>
                        <p:par>
                          <p:cTn id="64" fill="hold">
                            <p:stCondLst>
                              <p:cond delay="2000"/>
                            </p:stCondLst>
                            <p:childTnLst>
                              <p:par>
                                <p:cTn id="65" presetID="22" presetClass="entr" presetSubtype="8" fill="hold" nodeType="after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48"/>
                                        </p:tgtEl>
                                        <p:attrNameLst>
                                          <p:attrName>style.visibility</p:attrName>
                                        </p:attrNameLst>
                                      </p:cBhvr>
                                      <p:to>
                                        <p:strVal val="visible"/>
                                      </p:to>
                                    </p:set>
                                    <p:anim calcmode="lin" valueType="num">
                                      <p:cBhvr>
                                        <p:cTn id="72" dur="500" fill="hold"/>
                                        <p:tgtEl>
                                          <p:spTgt spid="248"/>
                                        </p:tgtEl>
                                        <p:attrNameLst>
                                          <p:attrName>ppt_w</p:attrName>
                                        </p:attrNameLst>
                                      </p:cBhvr>
                                      <p:tavLst>
                                        <p:tav tm="0">
                                          <p:val>
                                            <p:fltVal val="0"/>
                                          </p:val>
                                        </p:tav>
                                        <p:tav tm="100000">
                                          <p:val>
                                            <p:strVal val="#ppt_w"/>
                                          </p:val>
                                        </p:tav>
                                      </p:tavLst>
                                    </p:anim>
                                    <p:anim calcmode="lin" valueType="num">
                                      <p:cBhvr>
                                        <p:cTn id="73" dur="500" fill="hold"/>
                                        <p:tgtEl>
                                          <p:spTgt spid="248"/>
                                        </p:tgtEl>
                                        <p:attrNameLst>
                                          <p:attrName>ppt_h</p:attrName>
                                        </p:attrNameLst>
                                      </p:cBhvr>
                                      <p:tavLst>
                                        <p:tav tm="0">
                                          <p:val>
                                            <p:fltVal val="0"/>
                                          </p:val>
                                        </p:tav>
                                        <p:tav tm="100000">
                                          <p:val>
                                            <p:strVal val="#ppt_h"/>
                                          </p:val>
                                        </p:tav>
                                      </p:tavLst>
                                    </p:anim>
                                    <p:animEffect transition="in" filter="fade">
                                      <p:cBhvr>
                                        <p:cTn id="74" dur="500"/>
                                        <p:tgtEl>
                                          <p:spTgt spid="248"/>
                                        </p:tgtEl>
                                      </p:cBhvr>
                                    </p:animEffect>
                                  </p:childTnLst>
                                </p:cTn>
                              </p:par>
                            </p:childTnLst>
                          </p:cTn>
                        </p:par>
                        <p:par>
                          <p:cTn id="75" fill="hold">
                            <p:stCondLst>
                              <p:cond delay="500"/>
                            </p:stCondLst>
                            <p:childTnLst>
                              <p:par>
                                <p:cTn id="76" presetID="53" presetClass="entr" presetSubtype="16" fill="hold" nodeType="afterEffect">
                                  <p:stCondLst>
                                    <p:cond delay="0"/>
                                  </p:stCondLst>
                                  <p:childTnLst>
                                    <p:set>
                                      <p:cBhvr>
                                        <p:cTn id="77" dur="1" fill="hold">
                                          <p:stCondLst>
                                            <p:cond delay="0"/>
                                          </p:stCondLst>
                                        </p:cTn>
                                        <p:tgtEl>
                                          <p:spTgt spid="334"/>
                                        </p:tgtEl>
                                        <p:attrNameLst>
                                          <p:attrName>style.visibility</p:attrName>
                                        </p:attrNameLst>
                                      </p:cBhvr>
                                      <p:to>
                                        <p:strVal val="visible"/>
                                      </p:to>
                                    </p:set>
                                    <p:anim calcmode="lin" valueType="num">
                                      <p:cBhvr>
                                        <p:cTn id="78" dur="500" fill="hold"/>
                                        <p:tgtEl>
                                          <p:spTgt spid="334"/>
                                        </p:tgtEl>
                                        <p:attrNameLst>
                                          <p:attrName>ppt_w</p:attrName>
                                        </p:attrNameLst>
                                      </p:cBhvr>
                                      <p:tavLst>
                                        <p:tav tm="0">
                                          <p:val>
                                            <p:fltVal val="0"/>
                                          </p:val>
                                        </p:tav>
                                        <p:tav tm="100000">
                                          <p:val>
                                            <p:strVal val="#ppt_w"/>
                                          </p:val>
                                        </p:tav>
                                      </p:tavLst>
                                    </p:anim>
                                    <p:anim calcmode="lin" valueType="num">
                                      <p:cBhvr>
                                        <p:cTn id="79" dur="500" fill="hold"/>
                                        <p:tgtEl>
                                          <p:spTgt spid="334"/>
                                        </p:tgtEl>
                                        <p:attrNameLst>
                                          <p:attrName>ppt_h</p:attrName>
                                        </p:attrNameLst>
                                      </p:cBhvr>
                                      <p:tavLst>
                                        <p:tav tm="0">
                                          <p:val>
                                            <p:fltVal val="0"/>
                                          </p:val>
                                        </p:tav>
                                        <p:tav tm="100000">
                                          <p:val>
                                            <p:strVal val="#ppt_h"/>
                                          </p:val>
                                        </p:tav>
                                      </p:tavLst>
                                    </p:anim>
                                    <p:animEffect transition="in" filter="fade">
                                      <p:cBhvr>
                                        <p:cTn id="80" dur="500"/>
                                        <p:tgtEl>
                                          <p:spTgt spid="334"/>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wipe(up)">
                                      <p:cBhvr>
                                        <p:cTn id="84" dur="500"/>
                                        <p:tgtEl>
                                          <p:spTgt spid="5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ipe(up)">
                                      <p:cBhvr>
                                        <p:cTn id="89" dur="500"/>
                                        <p:tgtEl>
                                          <p:spTgt spid="6"/>
                                        </p:tgtEl>
                                      </p:cBhvr>
                                    </p:animEffect>
                                  </p:childTnLst>
                                </p:cTn>
                              </p:par>
                            </p:childTnLst>
                          </p:cTn>
                        </p:par>
                        <p:par>
                          <p:cTn id="90" fill="hold">
                            <p:stCondLst>
                              <p:cond delay="500"/>
                            </p:stCondLst>
                            <p:childTnLst>
                              <p:par>
                                <p:cTn id="91" presetID="22" presetClass="entr" presetSubtype="1" fill="hold" nodeType="after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wipe(up)">
                                      <p:cBhvr>
                                        <p:cTn id="93" dur="500"/>
                                        <p:tgtEl>
                                          <p:spTgt spid="57"/>
                                        </p:tgtEl>
                                      </p:cBhvr>
                                    </p:animEffect>
                                  </p:childTnLst>
                                </p:cTn>
                              </p:par>
                            </p:childTnLst>
                          </p:cTn>
                        </p:par>
                        <p:par>
                          <p:cTn id="94" fill="hold">
                            <p:stCondLst>
                              <p:cond delay="1000"/>
                            </p:stCondLst>
                            <p:childTnLst>
                              <p:par>
                                <p:cTn id="95" presetID="0" presetClass="path" presetSubtype="0" accel="50000" decel="50000" fill="hold" nodeType="afterEffect">
                                  <p:stCondLst>
                                    <p:cond delay="0"/>
                                  </p:stCondLst>
                                  <p:childTnLst>
                                    <p:animMotion origin="layout" path="M 4.72222E-6 -2.59259E-6 L 0.7842 -0.05486 L 0.7842 -0.05301 " pathEditMode="relative" rAng="0" ptsTypes="AAA">
                                      <p:cBhvr>
                                        <p:cTn id="96" dur="2000" fill="hold"/>
                                        <p:tgtEl>
                                          <p:spTgt spid="333"/>
                                        </p:tgtEl>
                                        <p:attrNameLst>
                                          <p:attrName>ppt_x</p:attrName>
                                          <p:attrName>ppt_y</p:attrName>
                                        </p:attrNameLst>
                                      </p:cBhvr>
                                      <p:rCtr x="39219" y="-2755"/>
                                    </p:animMotion>
                                  </p:childTnLst>
                                </p:cTn>
                              </p:par>
                            </p:childTnLst>
                          </p:cTn>
                        </p:par>
                        <p:par>
                          <p:cTn id="97" fill="hold">
                            <p:stCondLst>
                              <p:cond delay="3000"/>
                            </p:stCondLst>
                            <p:childTnLst>
                              <p:par>
                                <p:cTn id="98" presetID="1" presetClass="entr" presetSubtype="0" fill="hold" nodeType="afterEffect">
                                  <p:stCondLst>
                                    <p:cond delay="0"/>
                                  </p:stCondLst>
                                  <p:childTnLst>
                                    <p:set>
                                      <p:cBhvr>
                                        <p:cTn id="99" dur="1" fill="hold">
                                          <p:stCondLst>
                                            <p:cond delay="0"/>
                                          </p:stCondLst>
                                        </p:cTn>
                                        <p:tgtEl>
                                          <p:spTgt spid="363"/>
                                        </p:tgtEl>
                                        <p:attrNameLst>
                                          <p:attrName>style.visibility</p:attrName>
                                        </p:attrNameLst>
                                      </p:cBhvr>
                                      <p:to>
                                        <p:strVal val="visible"/>
                                      </p:to>
                                    </p:set>
                                  </p:childTnLst>
                                </p:cTn>
                              </p:par>
                            </p:childTnLst>
                          </p:cTn>
                        </p:par>
                        <p:par>
                          <p:cTn id="100" fill="hold">
                            <p:stCondLst>
                              <p:cond delay="3000"/>
                            </p:stCondLst>
                            <p:childTnLst>
                              <p:par>
                                <p:cTn id="101" presetID="0" presetClass="path" presetSubtype="0" accel="50000" decel="50000" fill="hold" nodeType="afterEffect">
                                  <p:stCondLst>
                                    <p:cond delay="0"/>
                                  </p:stCondLst>
                                  <p:childTnLst>
                                    <p:animMotion origin="layout" path="M -0.00017 -0.0007 C -0.00486 -0.00926 -0.01337 -0.06042 -0.01753 -0.11273 C -0.02153 -0.16528 -0.0158 -0.27315 -0.01684 -0.30417 C -0.01788 -0.33542 -0.04878 -0.31621 -0.07604 -0.31875 C -0.10382 -0.32153 -0.15556 -0.32014 -0.18229 -0.3206 C -0.2092 -0.3213 -0.23125 -0.31574 -0.23681 -0.32222 L -0.23681 -0.32199 " pathEditMode="relative" rAng="0" ptsTypes="AAAAAAA">
                                      <p:cBhvr>
                                        <p:cTn id="102" dur="2000" fill="hold"/>
                                        <p:tgtEl>
                                          <p:spTgt spid="363"/>
                                        </p:tgtEl>
                                        <p:attrNameLst>
                                          <p:attrName>ppt_x</p:attrName>
                                          <p:attrName>ppt_y</p:attrName>
                                        </p:attrNameLst>
                                      </p:cBhvr>
                                      <p:rCtr x="-11840" y="-16088"/>
                                    </p:animMotion>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337"/>
                                        </p:tgtEl>
                                        <p:attrNameLst>
                                          <p:attrName>style.visibility</p:attrName>
                                        </p:attrNameLst>
                                      </p:cBhvr>
                                      <p:to>
                                        <p:strVal val="visible"/>
                                      </p:to>
                                    </p:set>
                                    <p:anim calcmode="lin" valueType="num">
                                      <p:cBhvr>
                                        <p:cTn id="107" dur="500" fill="hold"/>
                                        <p:tgtEl>
                                          <p:spTgt spid="337"/>
                                        </p:tgtEl>
                                        <p:attrNameLst>
                                          <p:attrName>ppt_w</p:attrName>
                                        </p:attrNameLst>
                                      </p:cBhvr>
                                      <p:tavLst>
                                        <p:tav tm="0">
                                          <p:val>
                                            <p:fltVal val="0"/>
                                          </p:val>
                                        </p:tav>
                                        <p:tav tm="100000">
                                          <p:val>
                                            <p:strVal val="#ppt_w"/>
                                          </p:val>
                                        </p:tav>
                                      </p:tavLst>
                                    </p:anim>
                                    <p:anim calcmode="lin" valueType="num">
                                      <p:cBhvr>
                                        <p:cTn id="108" dur="500" fill="hold"/>
                                        <p:tgtEl>
                                          <p:spTgt spid="337"/>
                                        </p:tgtEl>
                                        <p:attrNameLst>
                                          <p:attrName>ppt_h</p:attrName>
                                        </p:attrNameLst>
                                      </p:cBhvr>
                                      <p:tavLst>
                                        <p:tav tm="0">
                                          <p:val>
                                            <p:fltVal val="0"/>
                                          </p:val>
                                        </p:tav>
                                        <p:tav tm="100000">
                                          <p:val>
                                            <p:strVal val="#ppt_h"/>
                                          </p:val>
                                        </p:tav>
                                      </p:tavLst>
                                    </p:anim>
                                    <p:animEffect transition="in" filter="fade">
                                      <p:cBhvr>
                                        <p:cTn id="109" dur="500"/>
                                        <p:tgtEl>
                                          <p:spTgt spid="337"/>
                                        </p:tgtEl>
                                      </p:cBhvr>
                                    </p:animEffect>
                                  </p:childTnLst>
                                </p:cTn>
                              </p:par>
                            </p:childTnLst>
                          </p:cTn>
                        </p:par>
                        <p:par>
                          <p:cTn id="110" fill="hold">
                            <p:stCondLst>
                              <p:cond delay="500"/>
                            </p:stCondLst>
                            <p:childTnLst>
                              <p:par>
                                <p:cTn id="111" presetID="53" presetClass="exit" presetSubtype="32" fill="hold" nodeType="afterEffect">
                                  <p:stCondLst>
                                    <p:cond delay="0"/>
                                  </p:stCondLst>
                                  <p:childTnLst>
                                    <p:anim calcmode="lin" valueType="num">
                                      <p:cBhvr>
                                        <p:cTn id="112" dur="500"/>
                                        <p:tgtEl>
                                          <p:spTgt spid="334"/>
                                        </p:tgtEl>
                                        <p:attrNameLst>
                                          <p:attrName>ppt_w</p:attrName>
                                        </p:attrNameLst>
                                      </p:cBhvr>
                                      <p:tavLst>
                                        <p:tav tm="0">
                                          <p:val>
                                            <p:strVal val="ppt_w"/>
                                          </p:val>
                                        </p:tav>
                                        <p:tav tm="100000">
                                          <p:val>
                                            <p:fltVal val="0"/>
                                          </p:val>
                                        </p:tav>
                                      </p:tavLst>
                                    </p:anim>
                                    <p:anim calcmode="lin" valueType="num">
                                      <p:cBhvr>
                                        <p:cTn id="113" dur="500"/>
                                        <p:tgtEl>
                                          <p:spTgt spid="334"/>
                                        </p:tgtEl>
                                        <p:attrNameLst>
                                          <p:attrName>ppt_h</p:attrName>
                                        </p:attrNameLst>
                                      </p:cBhvr>
                                      <p:tavLst>
                                        <p:tav tm="0">
                                          <p:val>
                                            <p:strVal val="ppt_h"/>
                                          </p:val>
                                        </p:tav>
                                        <p:tav tm="100000">
                                          <p:val>
                                            <p:fltVal val="0"/>
                                          </p:val>
                                        </p:tav>
                                      </p:tavLst>
                                    </p:anim>
                                    <p:animEffect transition="out" filter="fade">
                                      <p:cBhvr>
                                        <p:cTn id="114" dur="500"/>
                                        <p:tgtEl>
                                          <p:spTgt spid="334"/>
                                        </p:tgtEl>
                                      </p:cBhvr>
                                    </p:animEffect>
                                    <p:set>
                                      <p:cBhvr>
                                        <p:cTn id="115" dur="1" fill="hold">
                                          <p:stCondLst>
                                            <p:cond delay="499"/>
                                          </p:stCondLst>
                                        </p:cTn>
                                        <p:tgtEl>
                                          <p:spTgt spid="334"/>
                                        </p:tgtEl>
                                        <p:attrNameLst>
                                          <p:attrName>style.visibility</p:attrName>
                                        </p:attrNameLst>
                                      </p:cBhvr>
                                      <p:to>
                                        <p:strVal val="hidden"/>
                                      </p:to>
                                    </p:set>
                                  </p:childTnLst>
                                </p:cTn>
                              </p:par>
                            </p:childTnLst>
                          </p:cTn>
                        </p:par>
                        <p:par>
                          <p:cTn id="116" fill="hold">
                            <p:stCondLst>
                              <p:cond delay="1000"/>
                            </p:stCondLst>
                            <p:childTnLst>
                              <p:par>
                                <p:cTn id="117" presetID="53" presetClass="entr" presetSubtype="16" fill="hold" nodeType="afterEffect">
                                  <p:stCondLst>
                                    <p:cond delay="0"/>
                                  </p:stCondLst>
                                  <p:childTnLst>
                                    <p:set>
                                      <p:cBhvr>
                                        <p:cTn id="118" dur="1" fill="hold">
                                          <p:stCondLst>
                                            <p:cond delay="0"/>
                                          </p:stCondLst>
                                        </p:cTn>
                                        <p:tgtEl>
                                          <p:spTgt spid="342"/>
                                        </p:tgtEl>
                                        <p:attrNameLst>
                                          <p:attrName>style.visibility</p:attrName>
                                        </p:attrNameLst>
                                      </p:cBhvr>
                                      <p:to>
                                        <p:strVal val="visible"/>
                                      </p:to>
                                    </p:set>
                                    <p:anim calcmode="lin" valueType="num">
                                      <p:cBhvr>
                                        <p:cTn id="119" dur="500" fill="hold"/>
                                        <p:tgtEl>
                                          <p:spTgt spid="342"/>
                                        </p:tgtEl>
                                        <p:attrNameLst>
                                          <p:attrName>ppt_w</p:attrName>
                                        </p:attrNameLst>
                                      </p:cBhvr>
                                      <p:tavLst>
                                        <p:tav tm="0">
                                          <p:val>
                                            <p:fltVal val="0"/>
                                          </p:val>
                                        </p:tav>
                                        <p:tav tm="100000">
                                          <p:val>
                                            <p:strVal val="#ppt_w"/>
                                          </p:val>
                                        </p:tav>
                                      </p:tavLst>
                                    </p:anim>
                                    <p:anim calcmode="lin" valueType="num">
                                      <p:cBhvr>
                                        <p:cTn id="120" dur="500" fill="hold"/>
                                        <p:tgtEl>
                                          <p:spTgt spid="342"/>
                                        </p:tgtEl>
                                        <p:attrNameLst>
                                          <p:attrName>ppt_h</p:attrName>
                                        </p:attrNameLst>
                                      </p:cBhvr>
                                      <p:tavLst>
                                        <p:tav tm="0">
                                          <p:val>
                                            <p:fltVal val="0"/>
                                          </p:val>
                                        </p:tav>
                                        <p:tav tm="100000">
                                          <p:val>
                                            <p:strVal val="#ppt_h"/>
                                          </p:val>
                                        </p:tav>
                                      </p:tavLst>
                                    </p:anim>
                                    <p:animEffect transition="in" filter="fade">
                                      <p:cBhvr>
                                        <p:cTn id="121" dur="500"/>
                                        <p:tgtEl>
                                          <p:spTgt spid="342"/>
                                        </p:tgtEl>
                                      </p:cBhvr>
                                    </p:animEffect>
                                  </p:childTnLst>
                                </p:cTn>
                              </p:par>
                            </p:childTnLst>
                          </p:cTn>
                        </p:par>
                        <p:par>
                          <p:cTn id="122" fill="hold">
                            <p:stCondLst>
                              <p:cond delay="1500"/>
                            </p:stCondLst>
                            <p:childTnLst>
                              <p:par>
                                <p:cTn id="123" presetID="0" presetClass="path" presetSubtype="0" accel="50000" decel="50000" fill="hold" nodeType="afterEffect">
                                  <p:stCondLst>
                                    <p:cond delay="0"/>
                                  </p:stCondLst>
                                  <p:childTnLst>
                                    <p:animMotion origin="layout" path="M -0.00087 -0.0007 L -0.425 0.45741 " pathEditMode="relative" rAng="0" ptsTypes="AA">
                                      <p:cBhvr>
                                        <p:cTn id="124" dur="2000" fill="hold"/>
                                        <p:tgtEl>
                                          <p:spTgt spid="342"/>
                                        </p:tgtEl>
                                        <p:attrNameLst>
                                          <p:attrName>ppt_x</p:attrName>
                                          <p:attrName>ppt_y</p:attrName>
                                        </p:attrNameLst>
                                      </p:cBhvr>
                                      <p:rCtr x="-21215" y="22894"/>
                                    </p:animMotion>
                                  </p:childTnLst>
                                </p:cTn>
                              </p:par>
                            </p:childTnLst>
                          </p:cTn>
                        </p:par>
                        <p:par>
                          <p:cTn id="125" fill="hold">
                            <p:stCondLst>
                              <p:cond delay="3500"/>
                            </p:stCondLst>
                            <p:childTnLst>
                              <p:par>
                                <p:cTn id="126" presetID="2" presetClass="entr" presetSubtype="1" fill="hold" nodeType="afterEffect">
                                  <p:stCondLst>
                                    <p:cond delay="0"/>
                                  </p:stCondLst>
                                  <p:childTnLst>
                                    <p:set>
                                      <p:cBhvr>
                                        <p:cTn id="127" dur="1" fill="hold">
                                          <p:stCondLst>
                                            <p:cond delay="0"/>
                                          </p:stCondLst>
                                        </p:cTn>
                                        <p:tgtEl>
                                          <p:spTgt spid="115"/>
                                        </p:tgtEl>
                                        <p:attrNameLst>
                                          <p:attrName>style.visibility</p:attrName>
                                        </p:attrNameLst>
                                      </p:cBhvr>
                                      <p:to>
                                        <p:strVal val="visible"/>
                                      </p:to>
                                    </p:set>
                                    <p:anim calcmode="lin" valueType="num">
                                      <p:cBhvr additive="base">
                                        <p:cTn id="128" dur="500" fill="hold"/>
                                        <p:tgtEl>
                                          <p:spTgt spid="115"/>
                                        </p:tgtEl>
                                        <p:attrNameLst>
                                          <p:attrName>ppt_x</p:attrName>
                                        </p:attrNameLst>
                                      </p:cBhvr>
                                      <p:tavLst>
                                        <p:tav tm="0">
                                          <p:val>
                                            <p:strVal val="#ppt_x"/>
                                          </p:val>
                                        </p:tav>
                                        <p:tav tm="100000">
                                          <p:val>
                                            <p:strVal val="#ppt_x"/>
                                          </p:val>
                                        </p:tav>
                                      </p:tavLst>
                                    </p:anim>
                                    <p:anim calcmode="lin" valueType="num">
                                      <p:cBhvr additive="base">
                                        <p:cTn id="129" dur="500" fill="hold"/>
                                        <p:tgtEl>
                                          <p:spTgt spid="115"/>
                                        </p:tgtEl>
                                        <p:attrNameLst>
                                          <p:attrName>ppt_y</p:attrName>
                                        </p:attrNameLst>
                                      </p:cBhvr>
                                      <p:tavLst>
                                        <p:tav tm="0">
                                          <p:val>
                                            <p:strVal val="0-#ppt_h/2"/>
                                          </p:val>
                                        </p:tav>
                                        <p:tav tm="100000">
                                          <p:val>
                                            <p:strVal val="#ppt_y"/>
                                          </p:val>
                                        </p:tav>
                                      </p:tavLst>
                                    </p:anim>
                                  </p:childTnLst>
                                </p:cTn>
                              </p:par>
                            </p:childTnLst>
                          </p:cTn>
                        </p:par>
                        <p:par>
                          <p:cTn id="130" fill="hold">
                            <p:stCondLst>
                              <p:cond delay="4000"/>
                            </p:stCondLst>
                            <p:childTnLst>
                              <p:par>
                                <p:cTn id="131" presetID="22" presetClass="entr" presetSubtype="4" fill="hold" nodeType="afterEffect">
                                  <p:stCondLst>
                                    <p:cond delay="0"/>
                                  </p:stCondLst>
                                  <p:childTnLst>
                                    <p:set>
                                      <p:cBhvr>
                                        <p:cTn id="132" dur="1" fill="hold">
                                          <p:stCondLst>
                                            <p:cond delay="0"/>
                                          </p:stCondLst>
                                        </p:cTn>
                                        <p:tgtEl>
                                          <p:spTgt spid="118"/>
                                        </p:tgtEl>
                                        <p:attrNameLst>
                                          <p:attrName>style.visibility</p:attrName>
                                        </p:attrNameLst>
                                      </p:cBhvr>
                                      <p:to>
                                        <p:strVal val="visible"/>
                                      </p:to>
                                    </p:set>
                                    <p:animEffect transition="in" filter="wipe(down)">
                                      <p:cBhvr>
                                        <p:cTn id="133" dur="500"/>
                                        <p:tgtEl>
                                          <p:spTgt spid="118"/>
                                        </p:tgtEl>
                                      </p:cBhvr>
                                    </p:animEffect>
                                  </p:childTnLst>
                                </p:cTn>
                              </p:par>
                            </p:childTnLst>
                          </p:cTn>
                        </p:par>
                        <p:par>
                          <p:cTn id="134" fill="hold">
                            <p:stCondLst>
                              <p:cond delay="4500"/>
                            </p:stCondLst>
                            <p:childTnLst>
                              <p:par>
                                <p:cTn id="135" presetID="0" presetClass="path" presetSubtype="0" accel="50000" decel="50000" fill="hold" nodeType="afterEffect">
                                  <p:stCondLst>
                                    <p:cond delay="0"/>
                                  </p:stCondLst>
                                  <p:childTnLst>
                                    <p:animMotion origin="layout" path="M -0.425 0.45741 C -0.40278 0.40903 -0.36753 0.34421 -0.35816 0.31273 C -0.34878 0.28125 -0.36111 0.27893 -0.36823 0.26944 C -0.37534 0.25995 -0.39392 0.25555 -0.40017 0.25625 C -0.41823 0.2662 -0.4335 0.27616 -0.44201 0.28565 " pathEditMode="relative" rAng="0" ptsTypes="AAAAA">
                                      <p:cBhvr>
                                        <p:cTn id="136" dur="2000" fill="hold"/>
                                        <p:tgtEl>
                                          <p:spTgt spid="342"/>
                                        </p:tgtEl>
                                        <p:attrNameLst>
                                          <p:attrName>ppt_x</p:attrName>
                                          <p:attrName>ppt_y</p:attrName>
                                        </p:attrNameLst>
                                      </p:cBhvr>
                                      <p:rCtr x="2656" y="-10069"/>
                                    </p:animMotion>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375"/>
                                        </p:tgtEl>
                                        <p:attrNameLst>
                                          <p:attrName>style.visibility</p:attrName>
                                        </p:attrNameLst>
                                      </p:cBhvr>
                                      <p:to>
                                        <p:strVal val="visible"/>
                                      </p:to>
                                    </p:set>
                                    <p:anim calcmode="lin" valueType="num">
                                      <p:cBhvr>
                                        <p:cTn id="141" dur="500" fill="hold"/>
                                        <p:tgtEl>
                                          <p:spTgt spid="375"/>
                                        </p:tgtEl>
                                        <p:attrNameLst>
                                          <p:attrName>ppt_w</p:attrName>
                                        </p:attrNameLst>
                                      </p:cBhvr>
                                      <p:tavLst>
                                        <p:tav tm="0">
                                          <p:val>
                                            <p:fltVal val="0"/>
                                          </p:val>
                                        </p:tav>
                                        <p:tav tm="100000">
                                          <p:val>
                                            <p:strVal val="#ppt_w"/>
                                          </p:val>
                                        </p:tav>
                                      </p:tavLst>
                                    </p:anim>
                                    <p:anim calcmode="lin" valueType="num">
                                      <p:cBhvr>
                                        <p:cTn id="142" dur="500" fill="hold"/>
                                        <p:tgtEl>
                                          <p:spTgt spid="375"/>
                                        </p:tgtEl>
                                        <p:attrNameLst>
                                          <p:attrName>ppt_h</p:attrName>
                                        </p:attrNameLst>
                                      </p:cBhvr>
                                      <p:tavLst>
                                        <p:tav tm="0">
                                          <p:val>
                                            <p:fltVal val="0"/>
                                          </p:val>
                                        </p:tav>
                                        <p:tav tm="100000">
                                          <p:val>
                                            <p:strVal val="#ppt_h"/>
                                          </p:val>
                                        </p:tav>
                                      </p:tavLst>
                                    </p:anim>
                                    <p:animEffect transition="in" filter="fade">
                                      <p:cBhvr>
                                        <p:cTn id="143" dur="500"/>
                                        <p:tgtEl>
                                          <p:spTgt spid="375"/>
                                        </p:tgtEl>
                                      </p:cBhvr>
                                    </p:animEffect>
                                  </p:childTnLst>
                                </p:cTn>
                              </p:par>
                            </p:childTnLst>
                          </p:cTn>
                        </p:par>
                        <p:par>
                          <p:cTn id="144" fill="hold">
                            <p:stCondLst>
                              <p:cond delay="500"/>
                            </p:stCondLst>
                            <p:childTnLst>
                              <p:par>
                                <p:cTn id="145" presetID="53" presetClass="entr" presetSubtype="16" fill="hold" nodeType="afterEffect">
                                  <p:stCondLst>
                                    <p:cond delay="0"/>
                                  </p:stCondLst>
                                  <p:childTnLst>
                                    <p:set>
                                      <p:cBhvr>
                                        <p:cTn id="146" dur="1" fill="hold">
                                          <p:stCondLst>
                                            <p:cond delay="0"/>
                                          </p:stCondLst>
                                        </p:cTn>
                                        <p:tgtEl>
                                          <p:spTgt spid="340"/>
                                        </p:tgtEl>
                                        <p:attrNameLst>
                                          <p:attrName>style.visibility</p:attrName>
                                        </p:attrNameLst>
                                      </p:cBhvr>
                                      <p:to>
                                        <p:strVal val="visible"/>
                                      </p:to>
                                    </p:set>
                                    <p:anim calcmode="lin" valueType="num">
                                      <p:cBhvr>
                                        <p:cTn id="147" dur="600" fill="hold"/>
                                        <p:tgtEl>
                                          <p:spTgt spid="340"/>
                                        </p:tgtEl>
                                        <p:attrNameLst>
                                          <p:attrName>ppt_w</p:attrName>
                                        </p:attrNameLst>
                                      </p:cBhvr>
                                      <p:tavLst>
                                        <p:tav tm="0">
                                          <p:val>
                                            <p:fltVal val="0"/>
                                          </p:val>
                                        </p:tav>
                                        <p:tav tm="100000">
                                          <p:val>
                                            <p:strVal val="#ppt_w"/>
                                          </p:val>
                                        </p:tav>
                                      </p:tavLst>
                                    </p:anim>
                                    <p:anim calcmode="lin" valueType="num">
                                      <p:cBhvr>
                                        <p:cTn id="148" dur="600" fill="hold"/>
                                        <p:tgtEl>
                                          <p:spTgt spid="340"/>
                                        </p:tgtEl>
                                        <p:attrNameLst>
                                          <p:attrName>ppt_h</p:attrName>
                                        </p:attrNameLst>
                                      </p:cBhvr>
                                      <p:tavLst>
                                        <p:tav tm="0">
                                          <p:val>
                                            <p:fltVal val="0"/>
                                          </p:val>
                                        </p:tav>
                                        <p:tav tm="100000">
                                          <p:val>
                                            <p:strVal val="#ppt_h"/>
                                          </p:val>
                                        </p:tav>
                                      </p:tavLst>
                                    </p:anim>
                                    <p:animEffect transition="in" filter="fade">
                                      <p:cBhvr>
                                        <p:cTn id="149" dur="600"/>
                                        <p:tgtEl>
                                          <p:spTgt spid="340"/>
                                        </p:tgtEl>
                                      </p:cBhvr>
                                    </p:animEffect>
                                  </p:childTnLst>
                                </p:cTn>
                              </p:par>
                            </p:childTnLst>
                          </p:cTn>
                        </p:par>
                        <p:par>
                          <p:cTn id="150" fill="hold">
                            <p:stCondLst>
                              <p:cond delay="1100"/>
                            </p:stCondLst>
                            <p:childTnLst>
                              <p:par>
                                <p:cTn id="151" presetID="0" presetClass="path" presetSubtype="0" accel="50000" decel="50000" fill="hold" nodeType="afterEffect">
                                  <p:stCondLst>
                                    <p:cond delay="0"/>
                                  </p:stCondLst>
                                  <p:childTnLst>
                                    <p:animMotion origin="layout" path="M -0.44236 0.28356 L -0.48541 0.00417 " pathEditMode="relative" rAng="0" ptsTypes="AA">
                                      <p:cBhvr>
                                        <p:cTn id="152" dur="2000" fill="hold"/>
                                        <p:tgtEl>
                                          <p:spTgt spid="342"/>
                                        </p:tgtEl>
                                        <p:attrNameLst>
                                          <p:attrName>ppt_x</p:attrName>
                                          <p:attrName>ppt_y</p:attrName>
                                        </p:attrNameLst>
                                      </p:cBhvr>
                                      <p:rCtr x="-2153" y="-13981"/>
                                    </p:animMotion>
                                  </p:childTnLst>
                                </p:cTn>
                              </p:par>
                            </p:childTnLst>
                          </p:cTn>
                        </p:par>
                        <p:par>
                          <p:cTn id="153" fill="hold">
                            <p:stCondLst>
                              <p:cond delay="3100"/>
                            </p:stCondLst>
                            <p:childTnLst>
                              <p:par>
                                <p:cTn id="154" presetID="22" presetClass="entr" presetSubtype="8" fill="hold" grpId="0" nodeType="afterEffect">
                                  <p:stCondLst>
                                    <p:cond delay="0"/>
                                  </p:stCondLst>
                                  <p:childTnLst>
                                    <p:set>
                                      <p:cBhvr>
                                        <p:cTn id="155" dur="1" fill="hold">
                                          <p:stCondLst>
                                            <p:cond delay="0"/>
                                          </p:stCondLst>
                                        </p:cTn>
                                        <p:tgtEl>
                                          <p:spTgt spid="308"/>
                                        </p:tgtEl>
                                        <p:attrNameLst>
                                          <p:attrName>style.visibility</p:attrName>
                                        </p:attrNameLst>
                                      </p:cBhvr>
                                      <p:to>
                                        <p:strVal val="visible"/>
                                      </p:to>
                                    </p:set>
                                    <p:animEffect transition="in" filter="wipe(left)">
                                      <p:cBhvr>
                                        <p:cTn id="156" dur="500"/>
                                        <p:tgtEl>
                                          <p:spTgt spid="308"/>
                                        </p:tgtEl>
                                      </p:cBhvr>
                                    </p:animEffect>
                                  </p:childTnLst>
                                </p:cTn>
                              </p:par>
                            </p:childTnLst>
                          </p:cTn>
                        </p:par>
                        <p:par>
                          <p:cTn id="157" fill="hold">
                            <p:stCondLst>
                              <p:cond delay="3600"/>
                            </p:stCondLst>
                            <p:childTnLst>
                              <p:par>
                                <p:cTn id="158" presetID="22" presetClass="entr" presetSubtype="8" fill="hold" nodeType="afterEffect">
                                  <p:stCondLst>
                                    <p:cond delay="0"/>
                                  </p:stCondLst>
                                  <p:childTnLst>
                                    <p:set>
                                      <p:cBhvr>
                                        <p:cTn id="159" dur="1" fill="hold">
                                          <p:stCondLst>
                                            <p:cond delay="0"/>
                                          </p:stCondLst>
                                        </p:cTn>
                                        <p:tgtEl>
                                          <p:spTgt spid="1027"/>
                                        </p:tgtEl>
                                        <p:attrNameLst>
                                          <p:attrName>style.visibility</p:attrName>
                                        </p:attrNameLst>
                                      </p:cBhvr>
                                      <p:to>
                                        <p:strVal val="visible"/>
                                      </p:to>
                                    </p:set>
                                    <p:animEffect transition="in" filter="wipe(left)">
                                      <p:cBhvr>
                                        <p:cTn id="160" dur="500"/>
                                        <p:tgtEl>
                                          <p:spTgt spid="1027"/>
                                        </p:tgtEl>
                                      </p:cBhvr>
                                    </p:animEffect>
                                  </p:childTnLst>
                                </p:cTn>
                              </p:par>
                            </p:childTnLst>
                          </p:cTn>
                        </p:par>
                        <p:par>
                          <p:cTn id="161" fill="hold">
                            <p:stCondLst>
                              <p:cond delay="4100"/>
                            </p:stCondLst>
                            <p:childTnLst>
                              <p:par>
                                <p:cTn id="162" presetID="22" presetClass="entr" presetSubtype="8" fill="hold" nodeType="afterEffect">
                                  <p:stCondLst>
                                    <p:cond delay="0"/>
                                  </p:stCondLst>
                                  <p:childTnLst>
                                    <p:set>
                                      <p:cBhvr>
                                        <p:cTn id="163" dur="1" fill="hold">
                                          <p:stCondLst>
                                            <p:cond delay="0"/>
                                          </p:stCondLst>
                                        </p:cTn>
                                        <p:tgtEl>
                                          <p:spTgt spid="1029"/>
                                        </p:tgtEl>
                                        <p:attrNameLst>
                                          <p:attrName>style.visibility</p:attrName>
                                        </p:attrNameLst>
                                      </p:cBhvr>
                                      <p:to>
                                        <p:strVal val="visible"/>
                                      </p:to>
                                    </p:set>
                                    <p:animEffect transition="in" filter="wipe(left)">
                                      <p:cBhvr>
                                        <p:cTn id="164" dur="500"/>
                                        <p:tgtEl>
                                          <p:spTgt spid="1029"/>
                                        </p:tgtEl>
                                      </p:cBhvr>
                                    </p:animEffect>
                                  </p:childTnLst>
                                </p:cTn>
                              </p:par>
                            </p:childTnLst>
                          </p:cTn>
                        </p:par>
                        <p:par>
                          <p:cTn id="165" fill="hold">
                            <p:stCondLst>
                              <p:cond delay="4600"/>
                            </p:stCondLst>
                            <p:childTnLst>
                              <p:par>
                                <p:cTn id="166" presetID="22" presetClass="entr" presetSubtype="8" fill="hold" nodeType="afterEffect">
                                  <p:stCondLst>
                                    <p:cond delay="0"/>
                                  </p:stCondLst>
                                  <p:childTnLst>
                                    <p:set>
                                      <p:cBhvr>
                                        <p:cTn id="167" dur="1" fill="hold">
                                          <p:stCondLst>
                                            <p:cond delay="0"/>
                                          </p:stCondLst>
                                        </p:cTn>
                                        <p:tgtEl>
                                          <p:spTgt spid="1031"/>
                                        </p:tgtEl>
                                        <p:attrNameLst>
                                          <p:attrName>style.visibility</p:attrName>
                                        </p:attrNameLst>
                                      </p:cBhvr>
                                      <p:to>
                                        <p:strVal val="visible"/>
                                      </p:to>
                                    </p:set>
                                    <p:animEffect transition="in" filter="wipe(left)">
                                      <p:cBhvr>
                                        <p:cTn id="168" dur="500"/>
                                        <p:tgtEl>
                                          <p:spTgt spid="1031"/>
                                        </p:tgtEl>
                                      </p:cBhvr>
                                    </p:animEffect>
                                  </p:childTnLst>
                                </p:cTn>
                              </p:par>
                            </p:childTnLst>
                          </p:cTn>
                        </p:par>
                        <p:par>
                          <p:cTn id="169" fill="hold">
                            <p:stCondLst>
                              <p:cond delay="5100"/>
                            </p:stCondLst>
                            <p:childTnLst>
                              <p:par>
                                <p:cTn id="170" presetID="22" presetClass="entr" presetSubtype="8" fill="hold" nodeType="afterEffect">
                                  <p:stCondLst>
                                    <p:cond delay="0"/>
                                  </p:stCondLst>
                                  <p:childTnLst>
                                    <p:set>
                                      <p:cBhvr>
                                        <p:cTn id="171" dur="1" fill="hold">
                                          <p:stCondLst>
                                            <p:cond delay="0"/>
                                          </p:stCondLst>
                                        </p:cTn>
                                        <p:tgtEl>
                                          <p:spTgt spid="1032"/>
                                        </p:tgtEl>
                                        <p:attrNameLst>
                                          <p:attrName>style.visibility</p:attrName>
                                        </p:attrNameLst>
                                      </p:cBhvr>
                                      <p:to>
                                        <p:strVal val="visible"/>
                                      </p:to>
                                    </p:set>
                                    <p:animEffect transition="in" filter="wipe(left)">
                                      <p:cBhvr>
                                        <p:cTn id="172" dur="500"/>
                                        <p:tgtEl>
                                          <p:spTgt spid="1032"/>
                                        </p:tgtEl>
                                      </p:cBhvr>
                                    </p:animEffect>
                                  </p:childTnLst>
                                </p:cTn>
                              </p:par>
                            </p:childTnLst>
                          </p:cTn>
                        </p:par>
                        <p:par>
                          <p:cTn id="173" fill="hold">
                            <p:stCondLst>
                              <p:cond delay="5600"/>
                            </p:stCondLst>
                            <p:childTnLst>
                              <p:par>
                                <p:cTn id="174" presetID="22" presetClass="entr" presetSubtype="8" fill="hold" nodeType="afterEffect">
                                  <p:stCondLst>
                                    <p:cond delay="0"/>
                                  </p:stCondLst>
                                  <p:childTnLst>
                                    <p:set>
                                      <p:cBhvr>
                                        <p:cTn id="175" dur="1" fill="hold">
                                          <p:stCondLst>
                                            <p:cond delay="0"/>
                                          </p:stCondLst>
                                        </p:cTn>
                                        <p:tgtEl>
                                          <p:spTgt spid="1033"/>
                                        </p:tgtEl>
                                        <p:attrNameLst>
                                          <p:attrName>style.visibility</p:attrName>
                                        </p:attrNameLst>
                                      </p:cBhvr>
                                      <p:to>
                                        <p:strVal val="visible"/>
                                      </p:to>
                                    </p:set>
                                    <p:animEffect transition="in" filter="wipe(left)">
                                      <p:cBhvr>
                                        <p:cTn id="176" dur="500"/>
                                        <p:tgtEl>
                                          <p:spTgt spid="1033"/>
                                        </p:tgtEl>
                                      </p:cBhvr>
                                    </p:animEffect>
                                  </p:childTnLst>
                                </p:cTn>
                              </p:par>
                            </p:childTnLst>
                          </p:cTn>
                        </p:par>
                        <p:par>
                          <p:cTn id="177" fill="hold">
                            <p:stCondLst>
                              <p:cond delay="6100"/>
                            </p:stCondLst>
                            <p:childTnLst>
                              <p:par>
                                <p:cTn id="178" presetID="22" presetClass="entr" presetSubtype="8" fill="hold" nodeType="afterEffect">
                                  <p:stCondLst>
                                    <p:cond delay="0"/>
                                  </p:stCondLst>
                                  <p:childTnLst>
                                    <p:set>
                                      <p:cBhvr>
                                        <p:cTn id="179" dur="1" fill="hold">
                                          <p:stCondLst>
                                            <p:cond delay="0"/>
                                          </p:stCondLst>
                                        </p:cTn>
                                        <p:tgtEl>
                                          <p:spTgt spid="1034"/>
                                        </p:tgtEl>
                                        <p:attrNameLst>
                                          <p:attrName>style.visibility</p:attrName>
                                        </p:attrNameLst>
                                      </p:cBhvr>
                                      <p:to>
                                        <p:strVal val="visible"/>
                                      </p:to>
                                    </p:set>
                                    <p:animEffect transition="in" filter="wipe(left)">
                                      <p:cBhvr>
                                        <p:cTn id="180" dur="500"/>
                                        <p:tgtEl>
                                          <p:spTgt spid="1034"/>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grpId="1" nodeType="clickEffect">
                                  <p:stCondLst>
                                    <p:cond delay="0"/>
                                  </p:stCondLst>
                                  <p:childTnLst>
                                    <p:animEffect transition="out" filter="fade">
                                      <p:cBhvr>
                                        <p:cTn id="184" dur="500"/>
                                        <p:tgtEl>
                                          <p:spTgt spid="308"/>
                                        </p:tgtEl>
                                      </p:cBhvr>
                                    </p:animEffect>
                                    <p:set>
                                      <p:cBhvr>
                                        <p:cTn id="185" dur="1" fill="hold">
                                          <p:stCondLst>
                                            <p:cond delay="499"/>
                                          </p:stCondLst>
                                        </p:cTn>
                                        <p:tgtEl>
                                          <p:spTgt spid="308"/>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1027"/>
                                        </p:tgtEl>
                                      </p:cBhvr>
                                    </p:animEffect>
                                    <p:set>
                                      <p:cBhvr>
                                        <p:cTn id="188" dur="1" fill="hold">
                                          <p:stCondLst>
                                            <p:cond delay="499"/>
                                          </p:stCondLst>
                                        </p:cTn>
                                        <p:tgtEl>
                                          <p:spTgt spid="1027"/>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1029"/>
                                        </p:tgtEl>
                                      </p:cBhvr>
                                    </p:animEffect>
                                    <p:set>
                                      <p:cBhvr>
                                        <p:cTn id="191" dur="1" fill="hold">
                                          <p:stCondLst>
                                            <p:cond delay="499"/>
                                          </p:stCondLst>
                                        </p:cTn>
                                        <p:tgtEl>
                                          <p:spTgt spid="1029"/>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1031"/>
                                        </p:tgtEl>
                                      </p:cBhvr>
                                    </p:animEffect>
                                    <p:set>
                                      <p:cBhvr>
                                        <p:cTn id="194" dur="1" fill="hold">
                                          <p:stCondLst>
                                            <p:cond delay="499"/>
                                          </p:stCondLst>
                                        </p:cTn>
                                        <p:tgtEl>
                                          <p:spTgt spid="1031"/>
                                        </p:tgtEl>
                                        <p:attrNameLst>
                                          <p:attrName>style.visibility</p:attrName>
                                        </p:attrNameLst>
                                      </p:cBhvr>
                                      <p:to>
                                        <p:strVal val="hidden"/>
                                      </p:to>
                                    </p:set>
                                  </p:childTnLst>
                                </p:cTn>
                              </p:par>
                              <p:par>
                                <p:cTn id="195" presetID="10" presetClass="exit" presetSubtype="0" fill="hold" nodeType="withEffect">
                                  <p:stCondLst>
                                    <p:cond delay="0"/>
                                  </p:stCondLst>
                                  <p:childTnLst>
                                    <p:animEffect transition="out" filter="fade">
                                      <p:cBhvr>
                                        <p:cTn id="196" dur="500"/>
                                        <p:tgtEl>
                                          <p:spTgt spid="1032"/>
                                        </p:tgtEl>
                                      </p:cBhvr>
                                    </p:animEffect>
                                    <p:set>
                                      <p:cBhvr>
                                        <p:cTn id="197" dur="1" fill="hold">
                                          <p:stCondLst>
                                            <p:cond delay="499"/>
                                          </p:stCondLst>
                                        </p:cTn>
                                        <p:tgtEl>
                                          <p:spTgt spid="1032"/>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500"/>
                                        <p:tgtEl>
                                          <p:spTgt spid="1033"/>
                                        </p:tgtEl>
                                      </p:cBhvr>
                                    </p:animEffect>
                                    <p:set>
                                      <p:cBhvr>
                                        <p:cTn id="200" dur="1" fill="hold">
                                          <p:stCondLst>
                                            <p:cond delay="499"/>
                                          </p:stCondLst>
                                        </p:cTn>
                                        <p:tgtEl>
                                          <p:spTgt spid="1033"/>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500"/>
                                        <p:tgtEl>
                                          <p:spTgt spid="1034"/>
                                        </p:tgtEl>
                                      </p:cBhvr>
                                    </p:animEffect>
                                    <p:set>
                                      <p:cBhvr>
                                        <p:cTn id="203" dur="1" fill="hold">
                                          <p:stCondLst>
                                            <p:cond delay="499"/>
                                          </p:stCondLst>
                                        </p:cTn>
                                        <p:tgtEl>
                                          <p:spTgt spid="1034"/>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342"/>
                                        </p:tgtEl>
                                      </p:cBhvr>
                                    </p:animEffect>
                                    <p:set>
                                      <p:cBhvr>
                                        <p:cTn id="206" dur="1" fill="hold">
                                          <p:stCondLst>
                                            <p:cond delay="499"/>
                                          </p:stCondLst>
                                        </p:cTn>
                                        <p:tgtEl>
                                          <p:spTgt spid="342"/>
                                        </p:tgtEl>
                                        <p:attrNameLst>
                                          <p:attrName>style.visibility</p:attrName>
                                        </p:attrNameLst>
                                      </p:cBhvr>
                                      <p:to>
                                        <p:strVal val="hidden"/>
                                      </p:to>
                                    </p:set>
                                  </p:childTnLst>
                                </p:cTn>
                              </p:par>
                            </p:childTnLst>
                          </p:cTn>
                        </p:par>
                        <p:par>
                          <p:cTn id="207" fill="hold">
                            <p:stCondLst>
                              <p:cond delay="500"/>
                            </p:stCondLst>
                            <p:childTnLst>
                              <p:par>
                                <p:cTn id="208" presetID="53" presetClass="entr" presetSubtype="16" fill="hold" nodeType="afterEffect">
                                  <p:stCondLst>
                                    <p:cond delay="0"/>
                                  </p:stCondLst>
                                  <p:childTnLst>
                                    <p:set>
                                      <p:cBhvr>
                                        <p:cTn id="209" dur="1" fill="hold">
                                          <p:stCondLst>
                                            <p:cond delay="0"/>
                                          </p:stCondLst>
                                        </p:cTn>
                                        <p:tgtEl>
                                          <p:spTgt spid="339"/>
                                        </p:tgtEl>
                                        <p:attrNameLst>
                                          <p:attrName>style.visibility</p:attrName>
                                        </p:attrNameLst>
                                      </p:cBhvr>
                                      <p:to>
                                        <p:strVal val="visible"/>
                                      </p:to>
                                    </p:set>
                                    <p:anim calcmode="lin" valueType="num">
                                      <p:cBhvr>
                                        <p:cTn id="210" dur="500" fill="hold"/>
                                        <p:tgtEl>
                                          <p:spTgt spid="339"/>
                                        </p:tgtEl>
                                        <p:attrNameLst>
                                          <p:attrName>ppt_w</p:attrName>
                                        </p:attrNameLst>
                                      </p:cBhvr>
                                      <p:tavLst>
                                        <p:tav tm="0">
                                          <p:val>
                                            <p:fltVal val="0"/>
                                          </p:val>
                                        </p:tav>
                                        <p:tav tm="100000">
                                          <p:val>
                                            <p:strVal val="#ppt_w"/>
                                          </p:val>
                                        </p:tav>
                                      </p:tavLst>
                                    </p:anim>
                                    <p:anim calcmode="lin" valueType="num">
                                      <p:cBhvr>
                                        <p:cTn id="211" dur="500" fill="hold"/>
                                        <p:tgtEl>
                                          <p:spTgt spid="339"/>
                                        </p:tgtEl>
                                        <p:attrNameLst>
                                          <p:attrName>ppt_h</p:attrName>
                                        </p:attrNameLst>
                                      </p:cBhvr>
                                      <p:tavLst>
                                        <p:tav tm="0">
                                          <p:val>
                                            <p:fltVal val="0"/>
                                          </p:val>
                                        </p:tav>
                                        <p:tav tm="100000">
                                          <p:val>
                                            <p:strVal val="#ppt_h"/>
                                          </p:val>
                                        </p:tav>
                                      </p:tavLst>
                                    </p:anim>
                                    <p:animEffect transition="in" filter="fade">
                                      <p:cBhvr>
                                        <p:cTn id="212" dur="500"/>
                                        <p:tgtEl>
                                          <p:spTgt spid="339"/>
                                        </p:tgtEl>
                                      </p:cBhvr>
                                    </p:animEffect>
                                  </p:childTnLst>
                                </p:cTn>
                              </p:par>
                            </p:childTnLst>
                          </p:cTn>
                        </p:par>
                        <p:par>
                          <p:cTn id="213" fill="hold">
                            <p:stCondLst>
                              <p:cond delay="1000"/>
                            </p:stCondLst>
                            <p:childTnLst>
                              <p:par>
                                <p:cTn id="214" presetID="0" presetClass="path" presetSubtype="0" accel="50000" decel="50000" fill="hold" nodeType="afterEffect">
                                  <p:stCondLst>
                                    <p:cond delay="0"/>
                                  </p:stCondLst>
                                  <p:childTnLst>
                                    <p:animMotion origin="layout" path="M 5.55556E-7 2.22222E-6 L 0.44496 2.22222E-6 C 0.44496 -0.07662 0.43993 -0.21505 0.43993 -0.28935 " pathEditMode="relative" rAng="0" ptsTypes="AAA">
                                      <p:cBhvr>
                                        <p:cTn id="215" dur="2000" fill="hold"/>
                                        <p:tgtEl>
                                          <p:spTgt spid="339"/>
                                        </p:tgtEl>
                                        <p:attrNameLst>
                                          <p:attrName>ppt_x</p:attrName>
                                          <p:attrName>ppt_y</p:attrName>
                                        </p:attrNameLst>
                                      </p:cBhvr>
                                      <p:rCtr x="22240" y="-14468"/>
                                    </p:animMotion>
                                  </p:childTnLst>
                                </p:cTn>
                              </p:par>
                            </p:childTnLst>
                          </p:cTn>
                        </p:par>
                        <p:par>
                          <p:cTn id="216" fill="hold">
                            <p:stCondLst>
                              <p:cond delay="3000"/>
                            </p:stCondLst>
                            <p:childTnLst>
                              <p:par>
                                <p:cTn id="217" presetID="31" presetClass="exit" presetSubtype="0" fill="hold" nodeType="afterEffect">
                                  <p:stCondLst>
                                    <p:cond delay="0"/>
                                  </p:stCondLst>
                                  <p:childTnLst>
                                    <p:anim calcmode="lin" valueType="num">
                                      <p:cBhvr>
                                        <p:cTn id="218" dur="1000"/>
                                        <p:tgtEl>
                                          <p:spTgt spid="339"/>
                                        </p:tgtEl>
                                        <p:attrNameLst>
                                          <p:attrName>ppt_w</p:attrName>
                                        </p:attrNameLst>
                                      </p:cBhvr>
                                      <p:tavLst>
                                        <p:tav tm="0">
                                          <p:val>
                                            <p:strVal val="ppt_w"/>
                                          </p:val>
                                        </p:tav>
                                        <p:tav tm="100000">
                                          <p:val>
                                            <p:fltVal val="0"/>
                                          </p:val>
                                        </p:tav>
                                      </p:tavLst>
                                    </p:anim>
                                    <p:anim calcmode="lin" valueType="num">
                                      <p:cBhvr>
                                        <p:cTn id="219" dur="1000"/>
                                        <p:tgtEl>
                                          <p:spTgt spid="339"/>
                                        </p:tgtEl>
                                        <p:attrNameLst>
                                          <p:attrName>ppt_h</p:attrName>
                                        </p:attrNameLst>
                                      </p:cBhvr>
                                      <p:tavLst>
                                        <p:tav tm="0">
                                          <p:val>
                                            <p:strVal val="ppt_h"/>
                                          </p:val>
                                        </p:tav>
                                        <p:tav tm="100000">
                                          <p:val>
                                            <p:fltVal val="0"/>
                                          </p:val>
                                        </p:tav>
                                      </p:tavLst>
                                    </p:anim>
                                    <p:anim calcmode="lin" valueType="num">
                                      <p:cBhvr>
                                        <p:cTn id="220" dur="1000"/>
                                        <p:tgtEl>
                                          <p:spTgt spid="339"/>
                                        </p:tgtEl>
                                        <p:attrNameLst>
                                          <p:attrName>style.rotation</p:attrName>
                                        </p:attrNameLst>
                                      </p:cBhvr>
                                      <p:tavLst>
                                        <p:tav tm="0">
                                          <p:val>
                                            <p:fltVal val="0"/>
                                          </p:val>
                                        </p:tav>
                                        <p:tav tm="100000">
                                          <p:val>
                                            <p:fltVal val="90"/>
                                          </p:val>
                                        </p:tav>
                                      </p:tavLst>
                                    </p:anim>
                                    <p:animEffect transition="out" filter="fade">
                                      <p:cBhvr>
                                        <p:cTn id="221" dur="1000"/>
                                        <p:tgtEl>
                                          <p:spTgt spid="339"/>
                                        </p:tgtEl>
                                      </p:cBhvr>
                                    </p:animEffect>
                                    <p:set>
                                      <p:cBhvr>
                                        <p:cTn id="222" dur="1" fill="hold">
                                          <p:stCondLst>
                                            <p:cond delay="999"/>
                                          </p:stCondLst>
                                        </p:cTn>
                                        <p:tgtEl>
                                          <p:spTgt spid="339"/>
                                        </p:tgtEl>
                                        <p:attrNameLst>
                                          <p:attrName>style.visibility</p:attrName>
                                        </p:attrNameLst>
                                      </p:cBhvr>
                                      <p:to>
                                        <p:strVal val="hidden"/>
                                      </p:to>
                                    </p:set>
                                  </p:childTnLst>
                                </p:cTn>
                              </p:par>
                              <p:par>
                                <p:cTn id="223" presetID="53" presetClass="exit" presetSubtype="32" fill="hold" nodeType="withEffect">
                                  <p:stCondLst>
                                    <p:cond delay="0"/>
                                  </p:stCondLst>
                                  <p:childTnLst>
                                    <p:anim calcmode="lin" valueType="num">
                                      <p:cBhvr>
                                        <p:cTn id="224" dur="500"/>
                                        <p:tgtEl>
                                          <p:spTgt spid="337"/>
                                        </p:tgtEl>
                                        <p:attrNameLst>
                                          <p:attrName>ppt_w</p:attrName>
                                        </p:attrNameLst>
                                      </p:cBhvr>
                                      <p:tavLst>
                                        <p:tav tm="0">
                                          <p:val>
                                            <p:strVal val="ppt_w"/>
                                          </p:val>
                                        </p:tav>
                                        <p:tav tm="100000">
                                          <p:val>
                                            <p:fltVal val="0"/>
                                          </p:val>
                                        </p:tav>
                                      </p:tavLst>
                                    </p:anim>
                                    <p:anim calcmode="lin" valueType="num">
                                      <p:cBhvr>
                                        <p:cTn id="225" dur="500"/>
                                        <p:tgtEl>
                                          <p:spTgt spid="337"/>
                                        </p:tgtEl>
                                        <p:attrNameLst>
                                          <p:attrName>ppt_h</p:attrName>
                                        </p:attrNameLst>
                                      </p:cBhvr>
                                      <p:tavLst>
                                        <p:tav tm="0">
                                          <p:val>
                                            <p:strVal val="ppt_h"/>
                                          </p:val>
                                        </p:tav>
                                        <p:tav tm="100000">
                                          <p:val>
                                            <p:fltVal val="0"/>
                                          </p:val>
                                        </p:tav>
                                      </p:tavLst>
                                    </p:anim>
                                    <p:animEffect transition="out" filter="fade">
                                      <p:cBhvr>
                                        <p:cTn id="226" dur="500"/>
                                        <p:tgtEl>
                                          <p:spTgt spid="337"/>
                                        </p:tgtEl>
                                      </p:cBhvr>
                                    </p:animEffect>
                                    <p:set>
                                      <p:cBhvr>
                                        <p:cTn id="227" dur="1" fill="hold">
                                          <p:stCondLst>
                                            <p:cond delay="499"/>
                                          </p:stCondLst>
                                        </p:cTn>
                                        <p:tgtEl>
                                          <p:spTgt spid="337"/>
                                        </p:tgtEl>
                                        <p:attrNameLst>
                                          <p:attrName>style.visibility</p:attrName>
                                        </p:attrNameLst>
                                      </p:cBhvr>
                                      <p:to>
                                        <p:strVal val="hidden"/>
                                      </p:to>
                                    </p:set>
                                  </p:childTnLst>
                                </p:cTn>
                              </p:par>
                              <p:par>
                                <p:cTn id="228" presetID="31" presetClass="exit" presetSubtype="0" fill="hold" nodeType="withEffect">
                                  <p:stCondLst>
                                    <p:cond delay="0"/>
                                  </p:stCondLst>
                                  <p:childTnLst>
                                    <p:anim calcmode="lin" valueType="num">
                                      <p:cBhvr>
                                        <p:cTn id="229" dur="1000"/>
                                        <p:tgtEl>
                                          <p:spTgt spid="340"/>
                                        </p:tgtEl>
                                        <p:attrNameLst>
                                          <p:attrName>ppt_w</p:attrName>
                                        </p:attrNameLst>
                                      </p:cBhvr>
                                      <p:tavLst>
                                        <p:tav tm="0">
                                          <p:val>
                                            <p:strVal val="ppt_w"/>
                                          </p:val>
                                        </p:tav>
                                        <p:tav tm="100000">
                                          <p:val>
                                            <p:fltVal val="0"/>
                                          </p:val>
                                        </p:tav>
                                      </p:tavLst>
                                    </p:anim>
                                    <p:anim calcmode="lin" valueType="num">
                                      <p:cBhvr>
                                        <p:cTn id="230" dur="1000"/>
                                        <p:tgtEl>
                                          <p:spTgt spid="340"/>
                                        </p:tgtEl>
                                        <p:attrNameLst>
                                          <p:attrName>ppt_h</p:attrName>
                                        </p:attrNameLst>
                                      </p:cBhvr>
                                      <p:tavLst>
                                        <p:tav tm="0">
                                          <p:val>
                                            <p:strVal val="ppt_h"/>
                                          </p:val>
                                        </p:tav>
                                        <p:tav tm="100000">
                                          <p:val>
                                            <p:fltVal val="0"/>
                                          </p:val>
                                        </p:tav>
                                      </p:tavLst>
                                    </p:anim>
                                    <p:anim calcmode="lin" valueType="num">
                                      <p:cBhvr>
                                        <p:cTn id="231" dur="1000"/>
                                        <p:tgtEl>
                                          <p:spTgt spid="340"/>
                                        </p:tgtEl>
                                        <p:attrNameLst>
                                          <p:attrName>style.rotation</p:attrName>
                                        </p:attrNameLst>
                                      </p:cBhvr>
                                      <p:tavLst>
                                        <p:tav tm="0">
                                          <p:val>
                                            <p:fltVal val="0"/>
                                          </p:val>
                                        </p:tav>
                                        <p:tav tm="100000">
                                          <p:val>
                                            <p:fltVal val="90"/>
                                          </p:val>
                                        </p:tav>
                                      </p:tavLst>
                                    </p:anim>
                                    <p:animEffect transition="out" filter="fade">
                                      <p:cBhvr>
                                        <p:cTn id="232" dur="1000"/>
                                        <p:tgtEl>
                                          <p:spTgt spid="340"/>
                                        </p:tgtEl>
                                      </p:cBhvr>
                                    </p:animEffect>
                                    <p:set>
                                      <p:cBhvr>
                                        <p:cTn id="233" dur="1" fill="hold">
                                          <p:stCondLst>
                                            <p:cond delay="999"/>
                                          </p:stCondLst>
                                        </p:cTn>
                                        <p:tgtEl>
                                          <p:spTgt spid="340"/>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53" presetClass="entr" presetSubtype="16" fill="hold" nodeType="clickEffect">
                                  <p:stCondLst>
                                    <p:cond delay="0"/>
                                  </p:stCondLst>
                                  <p:childTnLst>
                                    <p:set>
                                      <p:cBhvr>
                                        <p:cTn id="237" dur="1" fill="hold">
                                          <p:stCondLst>
                                            <p:cond delay="0"/>
                                          </p:stCondLst>
                                        </p:cTn>
                                        <p:tgtEl>
                                          <p:spTgt spid="334"/>
                                        </p:tgtEl>
                                        <p:attrNameLst>
                                          <p:attrName>style.visibility</p:attrName>
                                        </p:attrNameLst>
                                      </p:cBhvr>
                                      <p:to>
                                        <p:strVal val="visible"/>
                                      </p:to>
                                    </p:set>
                                    <p:anim calcmode="lin" valueType="num">
                                      <p:cBhvr>
                                        <p:cTn id="238" dur="500" fill="hold"/>
                                        <p:tgtEl>
                                          <p:spTgt spid="334"/>
                                        </p:tgtEl>
                                        <p:attrNameLst>
                                          <p:attrName>ppt_w</p:attrName>
                                        </p:attrNameLst>
                                      </p:cBhvr>
                                      <p:tavLst>
                                        <p:tav tm="0">
                                          <p:val>
                                            <p:fltVal val="0"/>
                                          </p:val>
                                        </p:tav>
                                        <p:tav tm="100000">
                                          <p:val>
                                            <p:strVal val="#ppt_w"/>
                                          </p:val>
                                        </p:tav>
                                      </p:tavLst>
                                    </p:anim>
                                    <p:anim calcmode="lin" valueType="num">
                                      <p:cBhvr>
                                        <p:cTn id="239" dur="500" fill="hold"/>
                                        <p:tgtEl>
                                          <p:spTgt spid="334"/>
                                        </p:tgtEl>
                                        <p:attrNameLst>
                                          <p:attrName>ppt_h</p:attrName>
                                        </p:attrNameLst>
                                      </p:cBhvr>
                                      <p:tavLst>
                                        <p:tav tm="0">
                                          <p:val>
                                            <p:fltVal val="0"/>
                                          </p:val>
                                        </p:tav>
                                        <p:tav tm="100000">
                                          <p:val>
                                            <p:strVal val="#ppt_h"/>
                                          </p:val>
                                        </p:tav>
                                      </p:tavLst>
                                    </p:anim>
                                    <p:animEffect transition="in" filter="fade">
                                      <p:cBhvr>
                                        <p:cTn id="240" dur="500"/>
                                        <p:tgtEl>
                                          <p:spTgt spid="334"/>
                                        </p:tgtEl>
                                      </p:cBhvr>
                                    </p:animEffect>
                                  </p:childTnLst>
                                </p:cTn>
                              </p:par>
                            </p:childTnLst>
                          </p:cTn>
                        </p:par>
                        <p:par>
                          <p:cTn id="241" fill="hold">
                            <p:stCondLst>
                              <p:cond delay="500"/>
                            </p:stCondLst>
                            <p:childTnLst>
                              <p:par>
                                <p:cTn id="242" presetID="53" presetClass="entr" presetSubtype="16" fill="hold" nodeType="afterEffect">
                                  <p:stCondLst>
                                    <p:cond delay="0"/>
                                  </p:stCondLst>
                                  <p:childTnLst>
                                    <p:set>
                                      <p:cBhvr>
                                        <p:cTn id="243" dur="1" fill="hold">
                                          <p:stCondLst>
                                            <p:cond delay="0"/>
                                          </p:stCondLst>
                                        </p:cTn>
                                        <p:tgtEl>
                                          <p:spTgt spid="337"/>
                                        </p:tgtEl>
                                        <p:attrNameLst>
                                          <p:attrName>style.visibility</p:attrName>
                                        </p:attrNameLst>
                                      </p:cBhvr>
                                      <p:to>
                                        <p:strVal val="visible"/>
                                      </p:to>
                                    </p:set>
                                    <p:anim calcmode="lin" valueType="num">
                                      <p:cBhvr>
                                        <p:cTn id="244" dur="500" fill="hold"/>
                                        <p:tgtEl>
                                          <p:spTgt spid="337"/>
                                        </p:tgtEl>
                                        <p:attrNameLst>
                                          <p:attrName>ppt_w</p:attrName>
                                        </p:attrNameLst>
                                      </p:cBhvr>
                                      <p:tavLst>
                                        <p:tav tm="0">
                                          <p:val>
                                            <p:fltVal val="0"/>
                                          </p:val>
                                        </p:tav>
                                        <p:tav tm="100000">
                                          <p:val>
                                            <p:strVal val="#ppt_w"/>
                                          </p:val>
                                        </p:tav>
                                      </p:tavLst>
                                    </p:anim>
                                    <p:anim calcmode="lin" valueType="num">
                                      <p:cBhvr>
                                        <p:cTn id="245" dur="500" fill="hold"/>
                                        <p:tgtEl>
                                          <p:spTgt spid="337"/>
                                        </p:tgtEl>
                                        <p:attrNameLst>
                                          <p:attrName>ppt_h</p:attrName>
                                        </p:attrNameLst>
                                      </p:cBhvr>
                                      <p:tavLst>
                                        <p:tav tm="0">
                                          <p:val>
                                            <p:fltVal val="0"/>
                                          </p:val>
                                        </p:tav>
                                        <p:tav tm="100000">
                                          <p:val>
                                            <p:strVal val="#ppt_h"/>
                                          </p:val>
                                        </p:tav>
                                      </p:tavLst>
                                    </p:anim>
                                    <p:animEffect transition="in" filter="fade">
                                      <p:cBhvr>
                                        <p:cTn id="246" dur="500"/>
                                        <p:tgtEl>
                                          <p:spTgt spid="337"/>
                                        </p:tgtEl>
                                      </p:cBhvr>
                                    </p:animEffect>
                                  </p:childTnLst>
                                </p:cTn>
                              </p:par>
                            </p:childTnLst>
                          </p:cTn>
                        </p:par>
                        <p:par>
                          <p:cTn id="247" fill="hold">
                            <p:stCondLst>
                              <p:cond delay="1000"/>
                            </p:stCondLst>
                            <p:childTnLst>
                              <p:par>
                                <p:cTn id="248" presetID="53" presetClass="entr" presetSubtype="16" fill="hold" nodeType="afterEffect">
                                  <p:stCondLst>
                                    <p:cond delay="0"/>
                                  </p:stCondLst>
                                  <p:childTnLst>
                                    <p:set>
                                      <p:cBhvr>
                                        <p:cTn id="249" dur="1" fill="hold">
                                          <p:stCondLst>
                                            <p:cond delay="0"/>
                                          </p:stCondLst>
                                        </p:cTn>
                                        <p:tgtEl>
                                          <p:spTgt spid="338"/>
                                        </p:tgtEl>
                                        <p:attrNameLst>
                                          <p:attrName>style.visibility</p:attrName>
                                        </p:attrNameLst>
                                      </p:cBhvr>
                                      <p:to>
                                        <p:strVal val="visible"/>
                                      </p:to>
                                    </p:set>
                                    <p:anim calcmode="lin" valueType="num">
                                      <p:cBhvr>
                                        <p:cTn id="250" dur="500" fill="hold"/>
                                        <p:tgtEl>
                                          <p:spTgt spid="338"/>
                                        </p:tgtEl>
                                        <p:attrNameLst>
                                          <p:attrName>ppt_w</p:attrName>
                                        </p:attrNameLst>
                                      </p:cBhvr>
                                      <p:tavLst>
                                        <p:tav tm="0">
                                          <p:val>
                                            <p:fltVal val="0"/>
                                          </p:val>
                                        </p:tav>
                                        <p:tav tm="100000">
                                          <p:val>
                                            <p:strVal val="#ppt_w"/>
                                          </p:val>
                                        </p:tav>
                                      </p:tavLst>
                                    </p:anim>
                                    <p:anim calcmode="lin" valueType="num">
                                      <p:cBhvr>
                                        <p:cTn id="251" dur="500" fill="hold"/>
                                        <p:tgtEl>
                                          <p:spTgt spid="338"/>
                                        </p:tgtEl>
                                        <p:attrNameLst>
                                          <p:attrName>ppt_h</p:attrName>
                                        </p:attrNameLst>
                                      </p:cBhvr>
                                      <p:tavLst>
                                        <p:tav tm="0">
                                          <p:val>
                                            <p:fltVal val="0"/>
                                          </p:val>
                                        </p:tav>
                                        <p:tav tm="100000">
                                          <p:val>
                                            <p:strVal val="#ppt_h"/>
                                          </p:val>
                                        </p:tav>
                                      </p:tavLst>
                                    </p:anim>
                                    <p:animEffect transition="in" filter="fade">
                                      <p:cBhvr>
                                        <p:cTn id="252" dur="500"/>
                                        <p:tgtEl>
                                          <p:spTgt spid="338"/>
                                        </p:tgtEl>
                                      </p:cBhvr>
                                    </p:animEffect>
                                  </p:childTnLst>
                                </p:cTn>
                              </p:par>
                            </p:childTnLst>
                          </p:cTn>
                        </p:par>
                        <p:par>
                          <p:cTn id="253" fill="hold">
                            <p:stCondLst>
                              <p:cond delay="1500"/>
                            </p:stCondLst>
                            <p:childTnLst>
                              <p:par>
                                <p:cTn id="254" presetID="0" presetClass="path" presetSubtype="0" accel="50000" decel="50000" fill="hold" nodeType="afterEffect">
                                  <p:stCondLst>
                                    <p:cond delay="0"/>
                                  </p:stCondLst>
                                  <p:childTnLst>
                                    <p:animMotion origin="layout" path="M -0.00087 -0.00069 L -0.425 0.45741 " pathEditMode="relative" rAng="0" ptsTypes="AA">
                                      <p:cBhvr>
                                        <p:cTn id="255" dur="2000" fill="hold"/>
                                        <p:tgtEl>
                                          <p:spTgt spid="338"/>
                                        </p:tgtEl>
                                        <p:attrNameLst>
                                          <p:attrName>ppt_x</p:attrName>
                                          <p:attrName>ppt_y</p:attrName>
                                        </p:attrNameLst>
                                      </p:cBhvr>
                                      <p:rCtr x="-21215" y="22894"/>
                                    </p:animMotion>
                                  </p:childTnLst>
                                </p:cTn>
                              </p:par>
                              <p:par>
                                <p:cTn id="256" presetID="53" presetClass="entr" presetSubtype="16" fill="hold" nodeType="withEffect">
                                  <p:stCondLst>
                                    <p:cond delay="1000"/>
                                  </p:stCondLst>
                                  <p:childTnLst>
                                    <p:set>
                                      <p:cBhvr>
                                        <p:cTn id="257" dur="1" fill="hold">
                                          <p:stCondLst>
                                            <p:cond delay="0"/>
                                          </p:stCondLst>
                                        </p:cTn>
                                        <p:tgtEl>
                                          <p:spTgt spid="340"/>
                                        </p:tgtEl>
                                        <p:attrNameLst>
                                          <p:attrName>style.visibility</p:attrName>
                                        </p:attrNameLst>
                                      </p:cBhvr>
                                      <p:to>
                                        <p:strVal val="visible"/>
                                      </p:to>
                                    </p:set>
                                    <p:anim calcmode="lin" valueType="num">
                                      <p:cBhvr>
                                        <p:cTn id="258" dur="500" fill="hold"/>
                                        <p:tgtEl>
                                          <p:spTgt spid="340"/>
                                        </p:tgtEl>
                                        <p:attrNameLst>
                                          <p:attrName>ppt_w</p:attrName>
                                        </p:attrNameLst>
                                      </p:cBhvr>
                                      <p:tavLst>
                                        <p:tav tm="0">
                                          <p:val>
                                            <p:fltVal val="0"/>
                                          </p:val>
                                        </p:tav>
                                        <p:tav tm="100000">
                                          <p:val>
                                            <p:strVal val="#ppt_w"/>
                                          </p:val>
                                        </p:tav>
                                      </p:tavLst>
                                    </p:anim>
                                    <p:anim calcmode="lin" valueType="num">
                                      <p:cBhvr>
                                        <p:cTn id="259" dur="500" fill="hold"/>
                                        <p:tgtEl>
                                          <p:spTgt spid="340"/>
                                        </p:tgtEl>
                                        <p:attrNameLst>
                                          <p:attrName>ppt_h</p:attrName>
                                        </p:attrNameLst>
                                      </p:cBhvr>
                                      <p:tavLst>
                                        <p:tav tm="0">
                                          <p:val>
                                            <p:fltVal val="0"/>
                                          </p:val>
                                        </p:tav>
                                        <p:tav tm="100000">
                                          <p:val>
                                            <p:strVal val="#ppt_h"/>
                                          </p:val>
                                        </p:tav>
                                      </p:tavLst>
                                    </p:anim>
                                    <p:animEffect transition="in" filter="fade">
                                      <p:cBhvr>
                                        <p:cTn id="260" dur="500"/>
                                        <p:tgtEl>
                                          <p:spTgt spid="340"/>
                                        </p:tgtEl>
                                      </p:cBhvr>
                                    </p:animEffect>
                                  </p:childTnLst>
                                </p:cTn>
                              </p:par>
                            </p:childTnLst>
                          </p:cTn>
                        </p:par>
                        <p:par>
                          <p:cTn id="261" fill="hold">
                            <p:stCondLst>
                              <p:cond delay="3500"/>
                            </p:stCondLst>
                            <p:childTnLst>
                              <p:par>
                                <p:cTn id="262" presetID="0" presetClass="path" presetSubtype="0" accel="50000" decel="50000" fill="hold" nodeType="afterEffect">
                                  <p:stCondLst>
                                    <p:cond delay="0"/>
                                  </p:stCondLst>
                                  <p:childTnLst>
                                    <p:animMotion origin="layout" path="M -0.425 0.45741 C -0.40278 0.40903 -0.36753 0.34421 -0.35816 0.31273 C -0.34878 0.28125 -0.36111 0.27894 -0.36823 0.26944 C -0.37535 0.25995 -0.39392 0.25556 -0.40017 0.25625 C -0.41823 0.2662 -0.43351 0.27616 -0.44201 0.28565 " pathEditMode="relative" rAng="0" ptsTypes="AAAAA">
                                      <p:cBhvr>
                                        <p:cTn id="263" dur="2000" fill="hold"/>
                                        <p:tgtEl>
                                          <p:spTgt spid="338"/>
                                        </p:tgtEl>
                                        <p:attrNameLst>
                                          <p:attrName>ppt_x</p:attrName>
                                          <p:attrName>ppt_y</p:attrName>
                                        </p:attrNameLst>
                                      </p:cBhvr>
                                      <p:rCtr x="2656" y="-10069"/>
                                    </p:animMotion>
                                  </p:childTnLst>
                                </p:cTn>
                              </p:par>
                            </p:childTnLst>
                          </p:cTn>
                        </p:par>
                        <p:par>
                          <p:cTn id="264" fill="hold">
                            <p:stCondLst>
                              <p:cond delay="5500"/>
                            </p:stCondLst>
                            <p:childTnLst>
                              <p:par>
                                <p:cTn id="265" presetID="22" presetClass="entr" presetSubtype="8" fill="hold" nodeType="afterEffect">
                                  <p:stCondLst>
                                    <p:cond delay="0"/>
                                  </p:stCondLst>
                                  <p:childTnLst>
                                    <p:set>
                                      <p:cBhvr>
                                        <p:cTn id="266" dur="1" fill="hold">
                                          <p:stCondLst>
                                            <p:cond delay="0"/>
                                          </p:stCondLst>
                                        </p:cTn>
                                        <p:tgtEl>
                                          <p:spTgt spid="235"/>
                                        </p:tgtEl>
                                        <p:attrNameLst>
                                          <p:attrName>style.visibility</p:attrName>
                                        </p:attrNameLst>
                                      </p:cBhvr>
                                      <p:to>
                                        <p:strVal val="visible"/>
                                      </p:to>
                                    </p:set>
                                    <p:animEffect transition="in" filter="wipe(left)">
                                      <p:cBhvr>
                                        <p:cTn id="267" dur="250"/>
                                        <p:tgtEl>
                                          <p:spTgt spid="235"/>
                                        </p:tgtEl>
                                      </p:cBhvr>
                                    </p:animEffect>
                                  </p:childTnLst>
                                </p:cTn>
                              </p:par>
                            </p:childTnLst>
                          </p:cTn>
                        </p:par>
                        <p:par>
                          <p:cTn id="268" fill="hold">
                            <p:stCondLst>
                              <p:cond delay="5750"/>
                            </p:stCondLst>
                            <p:childTnLst>
                              <p:par>
                                <p:cTn id="269" presetID="22" presetClass="entr" presetSubtype="8" fill="hold" nodeType="afterEffect">
                                  <p:stCondLst>
                                    <p:cond delay="0"/>
                                  </p:stCondLst>
                                  <p:childTnLst>
                                    <p:set>
                                      <p:cBhvr>
                                        <p:cTn id="270" dur="1" fill="hold">
                                          <p:stCondLst>
                                            <p:cond delay="0"/>
                                          </p:stCondLst>
                                        </p:cTn>
                                        <p:tgtEl>
                                          <p:spTgt spid="229"/>
                                        </p:tgtEl>
                                        <p:attrNameLst>
                                          <p:attrName>style.visibility</p:attrName>
                                        </p:attrNameLst>
                                      </p:cBhvr>
                                      <p:to>
                                        <p:strVal val="visible"/>
                                      </p:to>
                                    </p:set>
                                    <p:animEffect transition="in" filter="wipe(left)">
                                      <p:cBhvr>
                                        <p:cTn id="271" dur="250"/>
                                        <p:tgtEl>
                                          <p:spTgt spid="229"/>
                                        </p:tgtEl>
                                      </p:cBhvr>
                                    </p:animEffect>
                                  </p:childTnLst>
                                </p:cTn>
                              </p:par>
                            </p:childTnLst>
                          </p:cTn>
                        </p:par>
                        <p:par>
                          <p:cTn id="272" fill="hold">
                            <p:stCondLst>
                              <p:cond delay="6000"/>
                            </p:stCondLst>
                            <p:childTnLst>
                              <p:par>
                                <p:cTn id="273" presetID="22" presetClass="entr" presetSubtype="8" fill="hold" nodeType="afterEffect">
                                  <p:stCondLst>
                                    <p:cond delay="0"/>
                                  </p:stCondLst>
                                  <p:childTnLst>
                                    <p:set>
                                      <p:cBhvr>
                                        <p:cTn id="274" dur="1" fill="hold">
                                          <p:stCondLst>
                                            <p:cond delay="0"/>
                                          </p:stCondLst>
                                        </p:cTn>
                                        <p:tgtEl>
                                          <p:spTgt spid="223"/>
                                        </p:tgtEl>
                                        <p:attrNameLst>
                                          <p:attrName>style.visibility</p:attrName>
                                        </p:attrNameLst>
                                      </p:cBhvr>
                                      <p:to>
                                        <p:strVal val="visible"/>
                                      </p:to>
                                    </p:set>
                                    <p:animEffect transition="in" filter="wipe(left)">
                                      <p:cBhvr>
                                        <p:cTn id="275" dur="250"/>
                                        <p:tgtEl>
                                          <p:spTgt spid="223"/>
                                        </p:tgtEl>
                                      </p:cBhvr>
                                    </p:animEffect>
                                  </p:childTnLst>
                                </p:cTn>
                              </p:par>
                            </p:childTnLst>
                          </p:cTn>
                        </p:par>
                        <p:par>
                          <p:cTn id="276" fill="hold">
                            <p:stCondLst>
                              <p:cond delay="6250"/>
                            </p:stCondLst>
                            <p:childTnLst>
                              <p:par>
                                <p:cTn id="277" presetID="22" presetClass="entr" presetSubtype="8" fill="hold" nodeType="afterEffect">
                                  <p:stCondLst>
                                    <p:cond delay="0"/>
                                  </p:stCondLst>
                                  <p:childTnLst>
                                    <p:set>
                                      <p:cBhvr>
                                        <p:cTn id="278" dur="1" fill="hold">
                                          <p:stCondLst>
                                            <p:cond delay="0"/>
                                          </p:stCondLst>
                                        </p:cTn>
                                        <p:tgtEl>
                                          <p:spTgt spid="218"/>
                                        </p:tgtEl>
                                        <p:attrNameLst>
                                          <p:attrName>style.visibility</p:attrName>
                                        </p:attrNameLst>
                                      </p:cBhvr>
                                      <p:to>
                                        <p:strVal val="visible"/>
                                      </p:to>
                                    </p:set>
                                    <p:animEffect transition="in" filter="wipe(left)">
                                      <p:cBhvr>
                                        <p:cTn id="279" dur="250"/>
                                        <p:tgtEl>
                                          <p:spTgt spid="218"/>
                                        </p:tgtEl>
                                      </p:cBhvr>
                                    </p:animEffect>
                                  </p:childTnLst>
                                </p:cTn>
                              </p:par>
                            </p:childTnLst>
                          </p:cTn>
                        </p:par>
                        <p:par>
                          <p:cTn id="280" fill="hold">
                            <p:stCondLst>
                              <p:cond delay="6500"/>
                            </p:stCondLst>
                            <p:childTnLst>
                              <p:par>
                                <p:cTn id="281" presetID="22" presetClass="entr" presetSubtype="8" fill="hold" nodeType="afterEffect">
                                  <p:stCondLst>
                                    <p:cond delay="0"/>
                                  </p:stCondLst>
                                  <p:childTnLst>
                                    <p:set>
                                      <p:cBhvr>
                                        <p:cTn id="282" dur="1" fill="hold">
                                          <p:stCondLst>
                                            <p:cond delay="0"/>
                                          </p:stCondLst>
                                        </p:cTn>
                                        <p:tgtEl>
                                          <p:spTgt spid="213"/>
                                        </p:tgtEl>
                                        <p:attrNameLst>
                                          <p:attrName>style.visibility</p:attrName>
                                        </p:attrNameLst>
                                      </p:cBhvr>
                                      <p:to>
                                        <p:strVal val="visible"/>
                                      </p:to>
                                    </p:set>
                                    <p:animEffect transition="in" filter="wipe(left)">
                                      <p:cBhvr>
                                        <p:cTn id="283" dur="250"/>
                                        <p:tgtEl>
                                          <p:spTgt spid="213"/>
                                        </p:tgtEl>
                                      </p:cBhvr>
                                    </p:animEffect>
                                  </p:childTnLst>
                                </p:cTn>
                              </p:par>
                            </p:childTnLst>
                          </p:cTn>
                        </p:par>
                        <p:par>
                          <p:cTn id="284" fill="hold">
                            <p:stCondLst>
                              <p:cond delay="6750"/>
                            </p:stCondLst>
                            <p:childTnLst>
                              <p:par>
                                <p:cTn id="285" presetID="22" presetClass="entr" presetSubtype="8" fill="hold" nodeType="afterEffect">
                                  <p:stCondLst>
                                    <p:cond delay="0"/>
                                  </p:stCondLst>
                                  <p:childTnLst>
                                    <p:set>
                                      <p:cBhvr>
                                        <p:cTn id="286" dur="1" fill="hold">
                                          <p:stCondLst>
                                            <p:cond delay="0"/>
                                          </p:stCondLst>
                                        </p:cTn>
                                        <p:tgtEl>
                                          <p:spTgt spid="208"/>
                                        </p:tgtEl>
                                        <p:attrNameLst>
                                          <p:attrName>style.visibility</p:attrName>
                                        </p:attrNameLst>
                                      </p:cBhvr>
                                      <p:to>
                                        <p:strVal val="visible"/>
                                      </p:to>
                                    </p:set>
                                    <p:animEffect transition="in" filter="wipe(left)">
                                      <p:cBhvr>
                                        <p:cTn id="287" dur="250"/>
                                        <p:tgtEl>
                                          <p:spTgt spid="208"/>
                                        </p:tgtEl>
                                      </p:cBhvr>
                                    </p:animEffect>
                                  </p:childTnLst>
                                </p:cTn>
                              </p:par>
                            </p:childTnLst>
                          </p:cTn>
                        </p:par>
                        <p:par>
                          <p:cTn id="288" fill="hold">
                            <p:stCondLst>
                              <p:cond delay="7000"/>
                            </p:stCondLst>
                            <p:childTnLst>
                              <p:par>
                                <p:cTn id="289" presetID="22" presetClass="entr" presetSubtype="8" fill="hold" nodeType="afterEffect">
                                  <p:stCondLst>
                                    <p:cond delay="0"/>
                                  </p:stCondLst>
                                  <p:childTnLst>
                                    <p:set>
                                      <p:cBhvr>
                                        <p:cTn id="290" dur="1" fill="hold">
                                          <p:stCondLst>
                                            <p:cond delay="0"/>
                                          </p:stCondLst>
                                        </p:cTn>
                                        <p:tgtEl>
                                          <p:spTgt spid="203"/>
                                        </p:tgtEl>
                                        <p:attrNameLst>
                                          <p:attrName>style.visibility</p:attrName>
                                        </p:attrNameLst>
                                      </p:cBhvr>
                                      <p:to>
                                        <p:strVal val="visible"/>
                                      </p:to>
                                    </p:set>
                                    <p:animEffect transition="in" filter="wipe(left)">
                                      <p:cBhvr>
                                        <p:cTn id="291" dur="250"/>
                                        <p:tgtEl>
                                          <p:spTgt spid="203"/>
                                        </p:tgtEl>
                                      </p:cBhvr>
                                    </p:animEffect>
                                  </p:childTnLst>
                                </p:cTn>
                              </p:par>
                            </p:childTnLst>
                          </p:cTn>
                        </p:par>
                        <p:par>
                          <p:cTn id="292" fill="hold">
                            <p:stCondLst>
                              <p:cond delay="7250"/>
                            </p:stCondLst>
                            <p:childTnLst>
                              <p:par>
                                <p:cTn id="293" presetID="53" presetClass="entr" presetSubtype="16" fill="hold" nodeType="afterEffect">
                                  <p:stCondLst>
                                    <p:cond delay="0"/>
                                  </p:stCondLst>
                                  <p:childTnLst>
                                    <p:set>
                                      <p:cBhvr>
                                        <p:cTn id="294" dur="1" fill="hold">
                                          <p:stCondLst>
                                            <p:cond delay="0"/>
                                          </p:stCondLst>
                                        </p:cTn>
                                        <p:tgtEl>
                                          <p:spTgt spid="343"/>
                                        </p:tgtEl>
                                        <p:attrNameLst>
                                          <p:attrName>style.visibility</p:attrName>
                                        </p:attrNameLst>
                                      </p:cBhvr>
                                      <p:to>
                                        <p:strVal val="visible"/>
                                      </p:to>
                                    </p:set>
                                    <p:anim calcmode="lin" valueType="num">
                                      <p:cBhvr>
                                        <p:cTn id="295" dur="500" fill="hold"/>
                                        <p:tgtEl>
                                          <p:spTgt spid="343"/>
                                        </p:tgtEl>
                                        <p:attrNameLst>
                                          <p:attrName>ppt_w</p:attrName>
                                        </p:attrNameLst>
                                      </p:cBhvr>
                                      <p:tavLst>
                                        <p:tav tm="0">
                                          <p:val>
                                            <p:fltVal val="0"/>
                                          </p:val>
                                        </p:tav>
                                        <p:tav tm="100000">
                                          <p:val>
                                            <p:strVal val="#ppt_w"/>
                                          </p:val>
                                        </p:tav>
                                      </p:tavLst>
                                    </p:anim>
                                    <p:anim calcmode="lin" valueType="num">
                                      <p:cBhvr>
                                        <p:cTn id="296" dur="500" fill="hold"/>
                                        <p:tgtEl>
                                          <p:spTgt spid="343"/>
                                        </p:tgtEl>
                                        <p:attrNameLst>
                                          <p:attrName>ppt_h</p:attrName>
                                        </p:attrNameLst>
                                      </p:cBhvr>
                                      <p:tavLst>
                                        <p:tav tm="0">
                                          <p:val>
                                            <p:fltVal val="0"/>
                                          </p:val>
                                        </p:tav>
                                        <p:tav tm="100000">
                                          <p:val>
                                            <p:strVal val="#ppt_h"/>
                                          </p:val>
                                        </p:tav>
                                      </p:tavLst>
                                    </p:anim>
                                    <p:animEffect transition="in" filter="fade">
                                      <p:cBhvr>
                                        <p:cTn id="297" dur="500"/>
                                        <p:tgtEl>
                                          <p:spTgt spid="343"/>
                                        </p:tgtEl>
                                      </p:cBhvr>
                                    </p:animEffect>
                                  </p:childTnLst>
                                </p:cTn>
                              </p:par>
                            </p:childTnLst>
                          </p:cTn>
                        </p:par>
                        <p:par>
                          <p:cTn id="298" fill="hold">
                            <p:stCondLst>
                              <p:cond delay="7750"/>
                            </p:stCondLst>
                            <p:childTnLst>
                              <p:par>
                                <p:cTn id="299" presetID="0" presetClass="path" presetSubtype="0" accel="50000" decel="50000" fill="hold" nodeType="afterEffect">
                                  <p:stCondLst>
                                    <p:cond delay="0"/>
                                  </p:stCondLst>
                                  <p:childTnLst>
                                    <p:animMotion origin="layout" path="M 5.55556E-7 2.22222E-6 L 0.44496 2.22222E-6 C 0.44496 -0.07662 0.43993 -0.21505 0.43993 -0.28935 " pathEditMode="relative" rAng="0" ptsTypes="AAA">
                                      <p:cBhvr>
                                        <p:cTn id="300" dur="2000" fill="hold"/>
                                        <p:tgtEl>
                                          <p:spTgt spid="343"/>
                                        </p:tgtEl>
                                        <p:attrNameLst>
                                          <p:attrName>ppt_x</p:attrName>
                                          <p:attrName>ppt_y</p:attrName>
                                        </p:attrNameLst>
                                      </p:cBhvr>
                                      <p:rCtr x="22240" y="-14468"/>
                                    </p:animMotion>
                                  </p:childTnLst>
                                </p:cTn>
                              </p:par>
                            </p:childTnLst>
                          </p:cTn>
                        </p:par>
                        <p:par>
                          <p:cTn id="301" fill="hold">
                            <p:stCondLst>
                              <p:cond delay="9750"/>
                            </p:stCondLst>
                            <p:childTnLst>
                              <p:par>
                                <p:cTn id="302" presetID="31" presetClass="exit" presetSubtype="0" fill="hold" nodeType="afterEffect">
                                  <p:stCondLst>
                                    <p:cond delay="0"/>
                                  </p:stCondLst>
                                  <p:childTnLst>
                                    <p:anim calcmode="lin" valueType="num">
                                      <p:cBhvr>
                                        <p:cTn id="303" dur="1000"/>
                                        <p:tgtEl>
                                          <p:spTgt spid="343"/>
                                        </p:tgtEl>
                                        <p:attrNameLst>
                                          <p:attrName>ppt_w</p:attrName>
                                        </p:attrNameLst>
                                      </p:cBhvr>
                                      <p:tavLst>
                                        <p:tav tm="0">
                                          <p:val>
                                            <p:strVal val="ppt_w"/>
                                          </p:val>
                                        </p:tav>
                                        <p:tav tm="100000">
                                          <p:val>
                                            <p:fltVal val="0"/>
                                          </p:val>
                                        </p:tav>
                                      </p:tavLst>
                                    </p:anim>
                                    <p:anim calcmode="lin" valueType="num">
                                      <p:cBhvr>
                                        <p:cTn id="304" dur="1000"/>
                                        <p:tgtEl>
                                          <p:spTgt spid="343"/>
                                        </p:tgtEl>
                                        <p:attrNameLst>
                                          <p:attrName>ppt_h</p:attrName>
                                        </p:attrNameLst>
                                      </p:cBhvr>
                                      <p:tavLst>
                                        <p:tav tm="0">
                                          <p:val>
                                            <p:strVal val="ppt_h"/>
                                          </p:val>
                                        </p:tav>
                                        <p:tav tm="100000">
                                          <p:val>
                                            <p:fltVal val="0"/>
                                          </p:val>
                                        </p:tav>
                                      </p:tavLst>
                                    </p:anim>
                                    <p:anim calcmode="lin" valueType="num">
                                      <p:cBhvr>
                                        <p:cTn id="305" dur="1000"/>
                                        <p:tgtEl>
                                          <p:spTgt spid="343"/>
                                        </p:tgtEl>
                                        <p:attrNameLst>
                                          <p:attrName>style.rotation</p:attrName>
                                        </p:attrNameLst>
                                      </p:cBhvr>
                                      <p:tavLst>
                                        <p:tav tm="0">
                                          <p:val>
                                            <p:fltVal val="0"/>
                                          </p:val>
                                        </p:tav>
                                        <p:tav tm="100000">
                                          <p:val>
                                            <p:fltVal val="90"/>
                                          </p:val>
                                        </p:tav>
                                      </p:tavLst>
                                    </p:anim>
                                    <p:animEffect transition="out" filter="fade">
                                      <p:cBhvr>
                                        <p:cTn id="306" dur="1000"/>
                                        <p:tgtEl>
                                          <p:spTgt spid="343"/>
                                        </p:tgtEl>
                                      </p:cBhvr>
                                    </p:animEffect>
                                    <p:set>
                                      <p:cBhvr>
                                        <p:cTn id="307" dur="1" fill="hold">
                                          <p:stCondLst>
                                            <p:cond delay="999"/>
                                          </p:stCondLst>
                                        </p:cTn>
                                        <p:tgtEl>
                                          <p:spTgt spid="343"/>
                                        </p:tgtEl>
                                        <p:attrNameLst>
                                          <p:attrName>style.visibility</p:attrName>
                                        </p:attrNameLst>
                                      </p:cBhvr>
                                      <p:to>
                                        <p:strVal val="hidden"/>
                                      </p:to>
                                    </p:set>
                                  </p:childTnLst>
                                </p:cTn>
                              </p:par>
                              <p:par>
                                <p:cTn id="308" presetID="53" presetClass="exit" presetSubtype="32" fill="hold" nodeType="withEffect">
                                  <p:stCondLst>
                                    <p:cond delay="0"/>
                                  </p:stCondLst>
                                  <p:childTnLst>
                                    <p:anim calcmode="lin" valueType="num">
                                      <p:cBhvr>
                                        <p:cTn id="309" dur="500"/>
                                        <p:tgtEl>
                                          <p:spTgt spid="337"/>
                                        </p:tgtEl>
                                        <p:attrNameLst>
                                          <p:attrName>ppt_w</p:attrName>
                                        </p:attrNameLst>
                                      </p:cBhvr>
                                      <p:tavLst>
                                        <p:tav tm="0">
                                          <p:val>
                                            <p:strVal val="ppt_w"/>
                                          </p:val>
                                        </p:tav>
                                        <p:tav tm="100000">
                                          <p:val>
                                            <p:fltVal val="0"/>
                                          </p:val>
                                        </p:tav>
                                      </p:tavLst>
                                    </p:anim>
                                    <p:anim calcmode="lin" valueType="num">
                                      <p:cBhvr>
                                        <p:cTn id="310" dur="500"/>
                                        <p:tgtEl>
                                          <p:spTgt spid="337"/>
                                        </p:tgtEl>
                                        <p:attrNameLst>
                                          <p:attrName>ppt_h</p:attrName>
                                        </p:attrNameLst>
                                      </p:cBhvr>
                                      <p:tavLst>
                                        <p:tav tm="0">
                                          <p:val>
                                            <p:strVal val="ppt_h"/>
                                          </p:val>
                                        </p:tav>
                                        <p:tav tm="100000">
                                          <p:val>
                                            <p:fltVal val="0"/>
                                          </p:val>
                                        </p:tav>
                                      </p:tavLst>
                                    </p:anim>
                                    <p:animEffect transition="out" filter="fade">
                                      <p:cBhvr>
                                        <p:cTn id="311" dur="500"/>
                                        <p:tgtEl>
                                          <p:spTgt spid="337"/>
                                        </p:tgtEl>
                                      </p:cBhvr>
                                    </p:animEffect>
                                    <p:set>
                                      <p:cBhvr>
                                        <p:cTn id="312" dur="1" fill="hold">
                                          <p:stCondLst>
                                            <p:cond delay="499"/>
                                          </p:stCondLst>
                                        </p:cTn>
                                        <p:tgtEl>
                                          <p:spTgt spid="337"/>
                                        </p:tgtEl>
                                        <p:attrNameLst>
                                          <p:attrName>style.visibility</p:attrName>
                                        </p:attrNameLst>
                                      </p:cBhvr>
                                      <p:to>
                                        <p:strVal val="hidden"/>
                                      </p:to>
                                    </p:set>
                                  </p:childTnLst>
                                </p:cTn>
                              </p:par>
                              <p:par>
                                <p:cTn id="313" presetID="53" presetClass="exit" presetSubtype="32" fill="hold" nodeType="withEffect">
                                  <p:stCondLst>
                                    <p:cond delay="0"/>
                                  </p:stCondLst>
                                  <p:childTnLst>
                                    <p:anim calcmode="lin" valueType="num">
                                      <p:cBhvr>
                                        <p:cTn id="314" dur="500"/>
                                        <p:tgtEl>
                                          <p:spTgt spid="340"/>
                                        </p:tgtEl>
                                        <p:attrNameLst>
                                          <p:attrName>ppt_w</p:attrName>
                                        </p:attrNameLst>
                                      </p:cBhvr>
                                      <p:tavLst>
                                        <p:tav tm="0">
                                          <p:val>
                                            <p:strVal val="ppt_w"/>
                                          </p:val>
                                        </p:tav>
                                        <p:tav tm="100000">
                                          <p:val>
                                            <p:fltVal val="0"/>
                                          </p:val>
                                        </p:tav>
                                      </p:tavLst>
                                    </p:anim>
                                    <p:anim calcmode="lin" valueType="num">
                                      <p:cBhvr>
                                        <p:cTn id="315" dur="500"/>
                                        <p:tgtEl>
                                          <p:spTgt spid="340"/>
                                        </p:tgtEl>
                                        <p:attrNameLst>
                                          <p:attrName>ppt_h</p:attrName>
                                        </p:attrNameLst>
                                      </p:cBhvr>
                                      <p:tavLst>
                                        <p:tav tm="0">
                                          <p:val>
                                            <p:strVal val="ppt_h"/>
                                          </p:val>
                                        </p:tav>
                                        <p:tav tm="100000">
                                          <p:val>
                                            <p:fltVal val="0"/>
                                          </p:val>
                                        </p:tav>
                                      </p:tavLst>
                                    </p:anim>
                                    <p:animEffect transition="out" filter="fade">
                                      <p:cBhvr>
                                        <p:cTn id="316" dur="500"/>
                                        <p:tgtEl>
                                          <p:spTgt spid="340"/>
                                        </p:tgtEl>
                                      </p:cBhvr>
                                    </p:animEffect>
                                    <p:set>
                                      <p:cBhvr>
                                        <p:cTn id="317" dur="1" fill="hold">
                                          <p:stCondLst>
                                            <p:cond delay="499"/>
                                          </p:stCondLst>
                                        </p:cTn>
                                        <p:tgtEl>
                                          <p:spTgt spid="340"/>
                                        </p:tgtEl>
                                        <p:attrNameLst>
                                          <p:attrName>style.visibility</p:attrName>
                                        </p:attrNameLst>
                                      </p:cBhvr>
                                      <p:to>
                                        <p:strVal val="hidden"/>
                                      </p:to>
                                    </p:set>
                                  </p:childTnLst>
                                </p:cTn>
                              </p:par>
                              <p:par>
                                <p:cTn id="318" presetID="53" presetClass="exit" presetSubtype="32" fill="hold" nodeType="withEffect">
                                  <p:stCondLst>
                                    <p:cond delay="0"/>
                                  </p:stCondLst>
                                  <p:childTnLst>
                                    <p:anim calcmode="lin" valueType="num">
                                      <p:cBhvr>
                                        <p:cTn id="319" dur="500"/>
                                        <p:tgtEl>
                                          <p:spTgt spid="334"/>
                                        </p:tgtEl>
                                        <p:attrNameLst>
                                          <p:attrName>ppt_w</p:attrName>
                                        </p:attrNameLst>
                                      </p:cBhvr>
                                      <p:tavLst>
                                        <p:tav tm="0">
                                          <p:val>
                                            <p:strVal val="ppt_w"/>
                                          </p:val>
                                        </p:tav>
                                        <p:tav tm="100000">
                                          <p:val>
                                            <p:fltVal val="0"/>
                                          </p:val>
                                        </p:tav>
                                      </p:tavLst>
                                    </p:anim>
                                    <p:anim calcmode="lin" valueType="num">
                                      <p:cBhvr>
                                        <p:cTn id="320" dur="500"/>
                                        <p:tgtEl>
                                          <p:spTgt spid="334"/>
                                        </p:tgtEl>
                                        <p:attrNameLst>
                                          <p:attrName>ppt_h</p:attrName>
                                        </p:attrNameLst>
                                      </p:cBhvr>
                                      <p:tavLst>
                                        <p:tav tm="0">
                                          <p:val>
                                            <p:strVal val="ppt_h"/>
                                          </p:val>
                                        </p:tav>
                                        <p:tav tm="100000">
                                          <p:val>
                                            <p:fltVal val="0"/>
                                          </p:val>
                                        </p:tav>
                                      </p:tavLst>
                                    </p:anim>
                                    <p:animEffect transition="out" filter="fade">
                                      <p:cBhvr>
                                        <p:cTn id="321" dur="500"/>
                                        <p:tgtEl>
                                          <p:spTgt spid="334"/>
                                        </p:tgtEl>
                                      </p:cBhvr>
                                    </p:animEffect>
                                    <p:set>
                                      <p:cBhvr>
                                        <p:cTn id="322" dur="1" fill="hold">
                                          <p:stCondLst>
                                            <p:cond delay="499"/>
                                          </p:stCondLst>
                                        </p:cTn>
                                        <p:tgtEl>
                                          <p:spTgt spid="334"/>
                                        </p:tgtEl>
                                        <p:attrNameLst>
                                          <p:attrName>style.visibility</p:attrName>
                                        </p:attrNameLst>
                                      </p:cBhvr>
                                      <p:to>
                                        <p:strVal val="hidden"/>
                                      </p:to>
                                    </p:set>
                                  </p:childTnLst>
                                </p:cTn>
                              </p:par>
                              <p:par>
                                <p:cTn id="323" presetID="10" presetClass="exit" presetSubtype="0" fill="hold" nodeType="withEffect">
                                  <p:stCondLst>
                                    <p:cond delay="0"/>
                                  </p:stCondLst>
                                  <p:childTnLst>
                                    <p:animEffect transition="out" filter="fade">
                                      <p:cBhvr>
                                        <p:cTn id="324" dur="500"/>
                                        <p:tgtEl>
                                          <p:spTgt spid="235"/>
                                        </p:tgtEl>
                                      </p:cBhvr>
                                    </p:animEffect>
                                    <p:set>
                                      <p:cBhvr>
                                        <p:cTn id="325" dur="1" fill="hold">
                                          <p:stCondLst>
                                            <p:cond delay="499"/>
                                          </p:stCondLst>
                                        </p:cTn>
                                        <p:tgtEl>
                                          <p:spTgt spid="235"/>
                                        </p:tgtEl>
                                        <p:attrNameLst>
                                          <p:attrName>style.visibility</p:attrName>
                                        </p:attrNameLst>
                                      </p:cBhvr>
                                      <p:to>
                                        <p:strVal val="hidden"/>
                                      </p:to>
                                    </p:set>
                                  </p:childTnLst>
                                </p:cTn>
                              </p:par>
                              <p:par>
                                <p:cTn id="326" presetID="10" presetClass="exit" presetSubtype="0" fill="hold" nodeType="withEffect">
                                  <p:stCondLst>
                                    <p:cond delay="0"/>
                                  </p:stCondLst>
                                  <p:childTnLst>
                                    <p:animEffect transition="out" filter="fade">
                                      <p:cBhvr>
                                        <p:cTn id="327" dur="500"/>
                                        <p:tgtEl>
                                          <p:spTgt spid="229"/>
                                        </p:tgtEl>
                                      </p:cBhvr>
                                    </p:animEffect>
                                    <p:set>
                                      <p:cBhvr>
                                        <p:cTn id="328" dur="1" fill="hold">
                                          <p:stCondLst>
                                            <p:cond delay="499"/>
                                          </p:stCondLst>
                                        </p:cTn>
                                        <p:tgtEl>
                                          <p:spTgt spid="229"/>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223"/>
                                        </p:tgtEl>
                                      </p:cBhvr>
                                    </p:animEffect>
                                    <p:set>
                                      <p:cBhvr>
                                        <p:cTn id="331" dur="1" fill="hold">
                                          <p:stCondLst>
                                            <p:cond delay="499"/>
                                          </p:stCondLst>
                                        </p:cTn>
                                        <p:tgtEl>
                                          <p:spTgt spid="223"/>
                                        </p:tgtEl>
                                        <p:attrNameLst>
                                          <p:attrName>style.visibility</p:attrName>
                                        </p:attrNameLst>
                                      </p:cBhvr>
                                      <p:to>
                                        <p:strVal val="hidden"/>
                                      </p:to>
                                    </p:set>
                                  </p:childTnLst>
                                </p:cTn>
                              </p:par>
                              <p:par>
                                <p:cTn id="332" presetID="10" presetClass="exit" presetSubtype="0" fill="hold" nodeType="withEffect">
                                  <p:stCondLst>
                                    <p:cond delay="0"/>
                                  </p:stCondLst>
                                  <p:childTnLst>
                                    <p:animEffect transition="out" filter="fade">
                                      <p:cBhvr>
                                        <p:cTn id="333" dur="500"/>
                                        <p:tgtEl>
                                          <p:spTgt spid="218"/>
                                        </p:tgtEl>
                                      </p:cBhvr>
                                    </p:animEffect>
                                    <p:set>
                                      <p:cBhvr>
                                        <p:cTn id="334" dur="1" fill="hold">
                                          <p:stCondLst>
                                            <p:cond delay="499"/>
                                          </p:stCondLst>
                                        </p:cTn>
                                        <p:tgtEl>
                                          <p:spTgt spid="218"/>
                                        </p:tgtEl>
                                        <p:attrNameLst>
                                          <p:attrName>style.visibility</p:attrName>
                                        </p:attrNameLst>
                                      </p:cBhvr>
                                      <p:to>
                                        <p:strVal val="hidden"/>
                                      </p:to>
                                    </p:set>
                                  </p:childTnLst>
                                </p:cTn>
                              </p:par>
                              <p:par>
                                <p:cTn id="335" presetID="10" presetClass="exit" presetSubtype="0" fill="hold" nodeType="withEffect">
                                  <p:stCondLst>
                                    <p:cond delay="0"/>
                                  </p:stCondLst>
                                  <p:childTnLst>
                                    <p:animEffect transition="out" filter="fade">
                                      <p:cBhvr>
                                        <p:cTn id="336" dur="500"/>
                                        <p:tgtEl>
                                          <p:spTgt spid="213"/>
                                        </p:tgtEl>
                                      </p:cBhvr>
                                    </p:animEffect>
                                    <p:set>
                                      <p:cBhvr>
                                        <p:cTn id="337" dur="1" fill="hold">
                                          <p:stCondLst>
                                            <p:cond delay="499"/>
                                          </p:stCondLst>
                                        </p:cTn>
                                        <p:tgtEl>
                                          <p:spTgt spid="213"/>
                                        </p:tgtEl>
                                        <p:attrNameLst>
                                          <p:attrName>style.visibility</p:attrName>
                                        </p:attrNameLst>
                                      </p:cBhvr>
                                      <p:to>
                                        <p:strVal val="hidden"/>
                                      </p:to>
                                    </p:set>
                                  </p:childTnLst>
                                </p:cTn>
                              </p:par>
                              <p:par>
                                <p:cTn id="338" presetID="10" presetClass="exit" presetSubtype="0" fill="hold" nodeType="withEffect">
                                  <p:stCondLst>
                                    <p:cond delay="0"/>
                                  </p:stCondLst>
                                  <p:childTnLst>
                                    <p:animEffect transition="out" filter="fade">
                                      <p:cBhvr>
                                        <p:cTn id="339" dur="500"/>
                                        <p:tgtEl>
                                          <p:spTgt spid="208"/>
                                        </p:tgtEl>
                                      </p:cBhvr>
                                    </p:animEffect>
                                    <p:set>
                                      <p:cBhvr>
                                        <p:cTn id="340" dur="1" fill="hold">
                                          <p:stCondLst>
                                            <p:cond delay="499"/>
                                          </p:stCondLst>
                                        </p:cTn>
                                        <p:tgtEl>
                                          <p:spTgt spid="208"/>
                                        </p:tgtEl>
                                        <p:attrNameLst>
                                          <p:attrName>style.visibility</p:attrName>
                                        </p:attrNameLst>
                                      </p:cBhvr>
                                      <p:to>
                                        <p:strVal val="hidden"/>
                                      </p:to>
                                    </p:set>
                                  </p:childTnLst>
                                </p:cTn>
                              </p:par>
                              <p:par>
                                <p:cTn id="341" presetID="10" presetClass="exit" presetSubtype="0" fill="hold" nodeType="withEffect">
                                  <p:stCondLst>
                                    <p:cond delay="0"/>
                                  </p:stCondLst>
                                  <p:childTnLst>
                                    <p:animEffect transition="out" filter="fade">
                                      <p:cBhvr>
                                        <p:cTn id="342" dur="500"/>
                                        <p:tgtEl>
                                          <p:spTgt spid="203"/>
                                        </p:tgtEl>
                                      </p:cBhvr>
                                    </p:animEffect>
                                    <p:set>
                                      <p:cBhvr>
                                        <p:cTn id="343" dur="1" fill="hold">
                                          <p:stCondLst>
                                            <p:cond delay="499"/>
                                          </p:stCondLst>
                                        </p:cTn>
                                        <p:tgtEl>
                                          <p:spTgt spid="203"/>
                                        </p:tgtEl>
                                        <p:attrNameLst>
                                          <p:attrName>style.visibility</p:attrName>
                                        </p:attrNameLst>
                                      </p:cBhvr>
                                      <p:to>
                                        <p:strVal val="hidden"/>
                                      </p:to>
                                    </p:set>
                                  </p:childTnLst>
                                </p:cTn>
                              </p:par>
                            </p:childTnLst>
                          </p:cTn>
                        </p:par>
                      </p:childTnLst>
                    </p:cTn>
                  </p:par>
                  <p:par>
                    <p:cTn id="344" fill="hold">
                      <p:stCondLst>
                        <p:cond delay="indefinite"/>
                      </p:stCondLst>
                      <p:childTnLst>
                        <p:par>
                          <p:cTn id="345" fill="hold">
                            <p:stCondLst>
                              <p:cond delay="0"/>
                            </p:stCondLst>
                            <p:childTnLst>
                              <p:par>
                                <p:cTn id="346" presetID="53" presetClass="entr" presetSubtype="16" fill="hold" nodeType="clickEffect">
                                  <p:stCondLst>
                                    <p:cond delay="0"/>
                                  </p:stCondLst>
                                  <p:childTnLst>
                                    <p:set>
                                      <p:cBhvr>
                                        <p:cTn id="347" dur="1" fill="hold">
                                          <p:stCondLst>
                                            <p:cond delay="0"/>
                                          </p:stCondLst>
                                        </p:cTn>
                                        <p:tgtEl>
                                          <p:spTgt spid="334"/>
                                        </p:tgtEl>
                                        <p:attrNameLst>
                                          <p:attrName>style.visibility</p:attrName>
                                        </p:attrNameLst>
                                      </p:cBhvr>
                                      <p:to>
                                        <p:strVal val="visible"/>
                                      </p:to>
                                    </p:set>
                                    <p:anim calcmode="lin" valueType="num">
                                      <p:cBhvr>
                                        <p:cTn id="348" dur="500" fill="hold"/>
                                        <p:tgtEl>
                                          <p:spTgt spid="334"/>
                                        </p:tgtEl>
                                        <p:attrNameLst>
                                          <p:attrName>ppt_w</p:attrName>
                                        </p:attrNameLst>
                                      </p:cBhvr>
                                      <p:tavLst>
                                        <p:tav tm="0">
                                          <p:val>
                                            <p:fltVal val="0"/>
                                          </p:val>
                                        </p:tav>
                                        <p:tav tm="100000">
                                          <p:val>
                                            <p:strVal val="#ppt_w"/>
                                          </p:val>
                                        </p:tav>
                                      </p:tavLst>
                                    </p:anim>
                                    <p:anim calcmode="lin" valueType="num">
                                      <p:cBhvr>
                                        <p:cTn id="349" dur="500" fill="hold"/>
                                        <p:tgtEl>
                                          <p:spTgt spid="334"/>
                                        </p:tgtEl>
                                        <p:attrNameLst>
                                          <p:attrName>ppt_h</p:attrName>
                                        </p:attrNameLst>
                                      </p:cBhvr>
                                      <p:tavLst>
                                        <p:tav tm="0">
                                          <p:val>
                                            <p:fltVal val="0"/>
                                          </p:val>
                                        </p:tav>
                                        <p:tav tm="100000">
                                          <p:val>
                                            <p:strVal val="#ppt_h"/>
                                          </p:val>
                                        </p:tav>
                                      </p:tavLst>
                                    </p:anim>
                                    <p:animEffect transition="in" filter="fade">
                                      <p:cBhvr>
                                        <p:cTn id="350" dur="500"/>
                                        <p:tgtEl>
                                          <p:spTgt spid="334"/>
                                        </p:tgtEl>
                                      </p:cBhvr>
                                    </p:animEffect>
                                  </p:childTnLst>
                                </p:cTn>
                              </p:par>
                            </p:childTnLst>
                          </p:cTn>
                        </p:par>
                        <p:par>
                          <p:cTn id="351" fill="hold">
                            <p:stCondLst>
                              <p:cond delay="500"/>
                            </p:stCondLst>
                            <p:childTnLst>
                              <p:par>
                                <p:cTn id="352" presetID="53" presetClass="entr" presetSubtype="16" fill="hold" nodeType="afterEffect">
                                  <p:stCondLst>
                                    <p:cond delay="0"/>
                                  </p:stCondLst>
                                  <p:childTnLst>
                                    <p:set>
                                      <p:cBhvr>
                                        <p:cTn id="353" dur="1" fill="hold">
                                          <p:stCondLst>
                                            <p:cond delay="0"/>
                                          </p:stCondLst>
                                        </p:cTn>
                                        <p:tgtEl>
                                          <p:spTgt spid="337"/>
                                        </p:tgtEl>
                                        <p:attrNameLst>
                                          <p:attrName>style.visibility</p:attrName>
                                        </p:attrNameLst>
                                      </p:cBhvr>
                                      <p:to>
                                        <p:strVal val="visible"/>
                                      </p:to>
                                    </p:set>
                                    <p:anim calcmode="lin" valueType="num">
                                      <p:cBhvr>
                                        <p:cTn id="354" dur="500" fill="hold"/>
                                        <p:tgtEl>
                                          <p:spTgt spid="337"/>
                                        </p:tgtEl>
                                        <p:attrNameLst>
                                          <p:attrName>ppt_w</p:attrName>
                                        </p:attrNameLst>
                                      </p:cBhvr>
                                      <p:tavLst>
                                        <p:tav tm="0">
                                          <p:val>
                                            <p:fltVal val="0"/>
                                          </p:val>
                                        </p:tav>
                                        <p:tav tm="100000">
                                          <p:val>
                                            <p:strVal val="#ppt_w"/>
                                          </p:val>
                                        </p:tav>
                                      </p:tavLst>
                                    </p:anim>
                                    <p:anim calcmode="lin" valueType="num">
                                      <p:cBhvr>
                                        <p:cTn id="355" dur="500" fill="hold"/>
                                        <p:tgtEl>
                                          <p:spTgt spid="337"/>
                                        </p:tgtEl>
                                        <p:attrNameLst>
                                          <p:attrName>ppt_h</p:attrName>
                                        </p:attrNameLst>
                                      </p:cBhvr>
                                      <p:tavLst>
                                        <p:tav tm="0">
                                          <p:val>
                                            <p:fltVal val="0"/>
                                          </p:val>
                                        </p:tav>
                                        <p:tav tm="100000">
                                          <p:val>
                                            <p:strVal val="#ppt_h"/>
                                          </p:val>
                                        </p:tav>
                                      </p:tavLst>
                                    </p:anim>
                                    <p:animEffect transition="in" filter="fade">
                                      <p:cBhvr>
                                        <p:cTn id="356" dur="500"/>
                                        <p:tgtEl>
                                          <p:spTgt spid="337"/>
                                        </p:tgtEl>
                                      </p:cBhvr>
                                    </p:animEffect>
                                  </p:childTnLst>
                                </p:cTn>
                              </p:par>
                            </p:childTnLst>
                          </p:cTn>
                        </p:par>
                        <p:par>
                          <p:cTn id="357" fill="hold">
                            <p:stCondLst>
                              <p:cond delay="1000"/>
                            </p:stCondLst>
                            <p:childTnLst>
                              <p:par>
                                <p:cTn id="358" presetID="53" presetClass="entr" presetSubtype="16" fill="hold" grpId="1" nodeType="afterEffect">
                                  <p:stCondLst>
                                    <p:cond delay="0"/>
                                  </p:stCondLst>
                                  <p:childTnLst>
                                    <p:set>
                                      <p:cBhvr>
                                        <p:cTn id="359" dur="1" fill="hold">
                                          <p:stCondLst>
                                            <p:cond delay="0"/>
                                          </p:stCondLst>
                                        </p:cTn>
                                        <p:tgtEl>
                                          <p:spTgt spid="167"/>
                                        </p:tgtEl>
                                        <p:attrNameLst>
                                          <p:attrName>style.visibility</p:attrName>
                                        </p:attrNameLst>
                                      </p:cBhvr>
                                      <p:to>
                                        <p:strVal val="visible"/>
                                      </p:to>
                                    </p:set>
                                    <p:anim calcmode="lin" valueType="num">
                                      <p:cBhvr>
                                        <p:cTn id="360" dur="500" fill="hold"/>
                                        <p:tgtEl>
                                          <p:spTgt spid="167"/>
                                        </p:tgtEl>
                                        <p:attrNameLst>
                                          <p:attrName>ppt_w</p:attrName>
                                        </p:attrNameLst>
                                      </p:cBhvr>
                                      <p:tavLst>
                                        <p:tav tm="0">
                                          <p:val>
                                            <p:fltVal val="0"/>
                                          </p:val>
                                        </p:tav>
                                        <p:tav tm="100000">
                                          <p:val>
                                            <p:strVal val="#ppt_w"/>
                                          </p:val>
                                        </p:tav>
                                      </p:tavLst>
                                    </p:anim>
                                    <p:anim calcmode="lin" valueType="num">
                                      <p:cBhvr>
                                        <p:cTn id="361" dur="500" fill="hold"/>
                                        <p:tgtEl>
                                          <p:spTgt spid="167"/>
                                        </p:tgtEl>
                                        <p:attrNameLst>
                                          <p:attrName>ppt_h</p:attrName>
                                        </p:attrNameLst>
                                      </p:cBhvr>
                                      <p:tavLst>
                                        <p:tav tm="0">
                                          <p:val>
                                            <p:fltVal val="0"/>
                                          </p:val>
                                        </p:tav>
                                        <p:tav tm="100000">
                                          <p:val>
                                            <p:strVal val="#ppt_h"/>
                                          </p:val>
                                        </p:tav>
                                      </p:tavLst>
                                    </p:anim>
                                    <p:animEffect transition="in" filter="fade">
                                      <p:cBhvr>
                                        <p:cTn id="362" dur="500"/>
                                        <p:tgtEl>
                                          <p:spTgt spid="167"/>
                                        </p:tgtEl>
                                      </p:cBhvr>
                                    </p:animEffect>
                                  </p:childTnLst>
                                </p:cTn>
                              </p:par>
                            </p:childTnLst>
                          </p:cTn>
                        </p:par>
                        <p:par>
                          <p:cTn id="363" fill="hold">
                            <p:stCondLst>
                              <p:cond delay="1500"/>
                            </p:stCondLst>
                            <p:childTnLst>
                              <p:par>
                                <p:cTn id="364" presetID="27" presetClass="emph" presetSubtype="0" fill="remove" grpId="0" nodeType="afterEffect">
                                  <p:stCondLst>
                                    <p:cond delay="0"/>
                                  </p:stCondLst>
                                  <p:childTnLst>
                                    <p:animClr clrSpc="rgb" dir="cw">
                                      <p:cBhvr override="childStyle">
                                        <p:cTn id="365" dur="250" autoRev="1" fill="remove"/>
                                        <p:tgtEl>
                                          <p:spTgt spid="167"/>
                                        </p:tgtEl>
                                        <p:attrNameLst>
                                          <p:attrName>style.color</p:attrName>
                                        </p:attrNameLst>
                                      </p:cBhvr>
                                      <p:to>
                                        <a:schemeClr val="bg1"/>
                                      </p:to>
                                    </p:animClr>
                                    <p:animClr clrSpc="rgb" dir="cw">
                                      <p:cBhvr>
                                        <p:cTn id="366" dur="250" autoRev="1" fill="remove"/>
                                        <p:tgtEl>
                                          <p:spTgt spid="167"/>
                                        </p:tgtEl>
                                        <p:attrNameLst>
                                          <p:attrName>fillcolor</p:attrName>
                                        </p:attrNameLst>
                                      </p:cBhvr>
                                      <p:to>
                                        <a:schemeClr val="bg1"/>
                                      </p:to>
                                    </p:animClr>
                                    <p:set>
                                      <p:cBhvr>
                                        <p:cTn id="367" dur="250" autoRev="1" fill="remove"/>
                                        <p:tgtEl>
                                          <p:spTgt spid="167"/>
                                        </p:tgtEl>
                                        <p:attrNameLst>
                                          <p:attrName>fill.type</p:attrName>
                                        </p:attrNameLst>
                                      </p:cBhvr>
                                      <p:to>
                                        <p:strVal val="solid"/>
                                      </p:to>
                                    </p:set>
                                    <p:set>
                                      <p:cBhvr>
                                        <p:cTn id="368" dur="250" autoRev="1" fill="remove"/>
                                        <p:tgtEl>
                                          <p:spTgt spid="167"/>
                                        </p:tgtEl>
                                        <p:attrNameLst>
                                          <p:attrName>fill.on</p:attrName>
                                        </p:attrNameLst>
                                      </p:cBhvr>
                                      <p:to>
                                        <p:strVal val="true"/>
                                      </p:to>
                                    </p:set>
                                  </p:childTnLst>
                                </p:cTn>
                              </p:par>
                            </p:childTnLst>
                          </p:cTn>
                        </p:par>
                        <p:par>
                          <p:cTn id="369" fill="hold">
                            <p:stCondLst>
                              <p:cond delay="2000"/>
                            </p:stCondLst>
                            <p:childTnLst>
                              <p:par>
                                <p:cTn id="370" presetID="53" presetClass="exit" presetSubtype="32" fill="hold" nodeType="afterEffect">
                                  <p:stCondLst>
                                    <p:cond delay="0"/>
                                  </p:stCondLst>
                                  <p:childTnLst>
                                    <p:anim calcmode="lin" valueType="num">
                                      <p:cBhvr>
                                        <p:cTn id="371" dur="500"/>
                                        <p:tgtEl>
                                          <p:spTgt spid="334"/>
                                        </p:tgtEl>
                                        <p:attrNameLst>
                                          <p:attrName>ppt_w</p:attrName>
                                        </p:attrNameLst>
                                      </p:cBhvr>
                                      <p:tavLst>
                                        <p:tav tm="0">
                                          <p:val>
                                            <p:strVal val="ppt_w"/>
                                          </p:val>
                                        </p:tav>
                                        <p:tav tm="100000">
                                          <p:val>
                                            <p:fltVal val="0"/>
                                          </p:val>
                                        </p:tav>
                                      </p:tavLst>
                                    </p:anim>
                                    <p:anim calcmode="lin" valueType="num">
                                      <p:cBhvr>
                                        <p:cTn id="372" dur="500"/>
                                        <p:tgtEl>
                                          <p:spTgt spid="334"/>
                                        </p:tgtEl>
                                        <p:attrNameLst>
                                          <p:attrName>ppt_h</p:attrName>
                                        </p:attrNameLst>
                                      </p:cBhvr>
                                      <p:tavLst>
                                        <p:tav tm="0">
                                          <p:val>
                                            <p:strVal val="ppt_h"/>
                                          </p:val>
                                        </p:tav>
                                        <p:tav tm="100000">
                                          <p:val>
                                            <p:fltVal val="0"/>
                                          </p:val>
                                        </p:tav>
                                      </p:tavLst>
                                    </p:anim>
                                    <p:animEffect transition="out" filter="fade">
                                      <p:cBhvr>
                                        <p:cTn id="373" dur="500"/>
                                        <p:tgtEl>
                                          <p:spTgt spid="334"/>
                                        </p:tgtEl>
                                      </p:cBhvr>
                                    </p:animEffect>
                                    <p:set>
                                      <p:cBhvr>
                                        <p:cTn id="374" dur="1" fill="hold">
                                          <p:stCondLst>
                                            <p:cond delay="499"/>
                                          </p:stCondLst>
                                        </p:cTn>
                                        <p:tgtEl>
                                          <p:spTgt spid="334"/>
                                        </p:tgtEl>
                                        <p:attrNameLst>
                                          <p:attrName>style.visibility</p:attrName>
                                        </p:attrNameLst>
                                      </p:cBhvr>
                                      <p:to>
                                        <p:strVal val="hidden"/>
                                      </p:to>
                                    </p:set>
                                  </p:childTnLst>
                                </p:cTn>
                              </p:par>
                            </p:childTnLst>
                          </p:cTn>
                        </p:par>
                        <p:par>
                          <p:cTn id="375" fill="hold">
                            <p:stCondLst>
                              <p:cond delay="2500"/>
                            </p:stCondLst>
                            <p:childTnLst>
                              <p:par>
                                <p:cTn id="376" presetID="53" presetClass="entr" presetSubtype="16" fill="hold" grpId="1" nodeType="afterEffect">
                                  <p:stCondLst>
                                    <p:cond delay="0"/>
                                  </p:stCondLst>
                                  <p:childTnLst>
                                    <p:set>
                                      <p:cBhvr>
                                        <p:cTn id="377" dur="1" fill="hold">
                                          <p:stCondLst>
                                            <p:cond delay="0"/>
                                          </p:stCondLst>
                                        </p:cTn>
                                        <p:tgtEl>
                                          <p:spTgt spid="169"/>
                                        </p:tgtEl>
                                        <p:attrNameLst>
                                          <p:attrName>style.visibility</p:attrName>
                                        </p:attrNameLst>
                                      </p:cBhvr>
                                      <p:to>
                                        <p:strVal val="visible"/>
                                      </p:to>
                                    </p:set>
                                    <p:anim calcmode="lin" valueType="num">
                                      <p:cBhvr>
                                        <p:cTn id="378" dur="500" fill="hold"/>
                                        <p:tgtEl>
                                          <p:spTgt spid="169"/>
                                        </p:tgtEl>
                                        <p:attrNameLst>
                                          <p:attrName>ppt_w</p:attrName>
                                        </p:attrNameLst>
                                      </p:cBhvr>
                                      <p:tavLst>
                                        <p:tav tm="0">
                                          <p:val>
                                            <p:fltVal val="0"/>
                                          </p:val>
                                        </p:tav>
                                        <p:tav tm="100000">
                                          <p:val>
                                            <p:strVal val="#ppt_w"/>
                                          </p:val>
                                        </p:tav>
                                      </p:tavLst>
                                    </p:anim>
                                    <p:anim calcmode="lin" valueType="num">
                                      <p:cBhvr>
                                        <p:cTn id="379" dur="500" fill="hold"/>
                                        <p:tgtEl>
                                          <p:spTgt spid="169"/>
                                        </p:tgtEl>
                                        <p:attrNameLst>
                                          <p:attrName>ppt_h</p:attrName>
                                        </p:attrNameLst>
                                      </p:cBhvr>
                                      <p:tavLst>
                                        <p:tav tm="0">
                                          <p:val>
                                            <p:fltVal val="0"/>
                                          </p:val>
                                        </p:tav>
                                        <p:tav tm="100000">
                                          <p:val>
                                            <p:strVal val="#ppt_h"/>
                                          </p:val>
                                        </p:tav>
                                      </p:tavLst>
                                    </p:anim>
                                    <p:animEffect transition="in" filter="fade">
                                      <p:cBhvr>
                                        <p:cTn id="380" dur="500"/>
                                        <p:tgtEl>
                                          <p:spTgt spid="169"/>
                                        </p:tgtEl>
                                      </p:cBhvr>
                                    </p:animEffect>
                                  </p:childTnLst>
                                </p:cTn>
                              </p:par>
                            </p:childTnLst>
                          </p:cTn>
                        </p:par>
                        <p:par>
                          <p:cTn id="381" fill="hold">
                            <p:stCondLst>
                              <p:cond delay="3000"/>
                            </p:stCondLst>
                            <p:childTnLst>
                              <p:par>
                                <p:cTn id="382" presetID="27" presetClass="emph" presetSubtype="0" fill="remove" grpId="0" nodeType="afterEffect">
                                  <p:stCondLst>
                                    <p:cond delay="0"/>
                                  </p:stCondLst>
                                  <p:childTnLst>
                                    <p:animClr clrSpc="rgb" dir="cw">
                                      <p:cBhvr override="childStyle">
                                        <p:cTn id="383" dur="250" autoRev="1" fill="remove"/>
                                        <p:tgtEl>
                                          <p:spTgt spid="169"/>
                                        </p:tgtEl>
                                        <p:attrNameLst>
                                          <p:attrName>style.color</p:attrName>
                                        </p:attrNameLst>
                                      </p:cBhvr>
                                      <p:to>
                                        <a:schemeClr val="bg1"/>
                                      </p:to>
                                    </p:animClr>
                                    <p:animClr clrSpc="rgb" dir="cw">
                                      <p:cBhvr>
                                        <p:cTn id="384" dur="250" autoRev="1" fill="remove"/>
                                        <p:tgtEl>
                                          <p:spTgt spid="169"/>
                                        </p:tgtEl>
                                        <p:attrNameLst>
                                          <p:attrName>fillcolor</p:attrName>
                                        </p:attrNameLst>
                                      </p:cBhvr>
                                      <p:to>
                                        <a:schemeClr val="bg1"/>
                                      </p:to>
                                    </p:animClr>
                                    <p:set>
                                      <p:cBhvr>
                                        <p:cTn id="385" dur="250" autoRev="1" fill="remove"/>
                                        <p:tgtEl>
                                          <p:spTgt spid="169"/>
                                        </p:tgtEl>
                                        <p:attrNameLst>
                                          <p:attrName>fill.type</p:attrName>
                                        </p:attrNameLst>
                                      </p:cBhvr>
                                      <p:to>
                                        <p:strVal val="solid"/>
                                      </p:to>
                                    </p:set>
                                    <p:set>
                                      <p:cBhvr>
                                        <p:cTn id="386" dur="250" autoRev="1" fill="remove"/>
                                        <p:tgtEl>
                                          <p:spTgt spid="169"/>
                                        </p:tgtEl>
                                        <p:attrNameLst>
                                          <p:attrName>fill.on</p:attrName>
                                        </p:attrNameLst>
                                      </p:cBhvr>
                                      <p:to>
                                        <p:strVal val="true"/>
                                      </p:to>
                                    </p:set>
                                  </p:childTnLst>
                                </p:cTn>
                              </p:par>
                            </p:childTnLst>
                          </p:cTn>
                        </p:par>
                      </p:childTnLst>
                    </p:cTn>
                  </p:par>
                  <p:par>
                    <p:cTn id="387" fill="hold">
                      <p:stCondLst>
                        <p:cond delay="indefinite"/>
                      </p:stCondLst>
                      <p:childTnLst>
                        <p:par>
                          <p:cTn id="388" fill="hold">
                            <p:stCondLst>
                              <p:cond delay="0"/>
                            </p:stCondLst>
                            <p:childTnLst>
                              <p:par>
                                <p:cTn id="389" presetID="2" presetClass="entr" presetSubtype="2" fill="hold" nodeType="clickEffect">
                                  <p:stCondLst>
                                    <p:cond delay="0"/>
                                  </p:stCondLst>
                                  <p:childTnLst>
                                    <p:set>
                                      <p:cBhvr>
                                        <p:cTn id="390" dur="1" fill="hold">
                                          <p:stCondLst>
                                            <p:cond delay="0"/>
                                          </p:stCondLst>
                                        </p:cTn>
                                        <p:tgtEl>
                                          <p:spTgt spid="376"/>
                                        </p:tgtEl>
                                        <p:attrNameLst>
                                          <p:attrName>style.visibility</p:attrName>
                                        </p:attrNameLst>
                                      </p:cBhvr>
                                      <p:to>
                                        <p:strVal val="visible"/>
                                      </p:to>
                                    </p:set>
                                    <p:anim calcmode="lin" valueType="num">
                                      <p:cBhvr additive="base">
                                        <p:cTn id="391" dur="500" fill="hold"/>
                                        <p:tgtEl>
                                          <p:spTgt spid="376"/>
                                        </p:tgtEl>
                                        <p:attrNameLst>
                                          <p:attrName>ppt_x</p:attrName>
                                        </p:attrNameLst>
                                      </p:cBhvr>
                                      <p:tavLst>
                                        <p:tav tm="0">
                                          <p:val>
                                            <p:strVal val="1+#ppt_w/2"/>
                                          </p:val>
                                        </p:tav>
                                        <p:tav tm="100000">
                                          <p:val>
                                            <p:strVal val="#ppt_x"/>
                                          </p:val>
                                        </p:tav>
                                      </p:tavLst>
                                    </p:anim>
                                    <p:anim calcmode="lin" valueType="num">
                                      <p:cBhvr additive="base">
                                        <p:cTn id="392" dur="500" fill="hold"/>
                                        <p:tgtEl>
                                          <p:spTgt spid="376"/>
                                        </p:tgtEl>
                                        <p:attrNameLst>
                                          <p:attrName>ppt_y</p:attrName>
                                        </p:attrNameLst>
                                      </p:cBhvr>
                                      <p:tavLst>
                                        <p:tav tm="0">
                                          <p:val>
                                            <p:strVal val="#ppt_y"/>
                                          </p:val>
                                        </p:tav>
                                        <p:tav tm="100000">
                                          <p:val>
                                            <p:strVal val="#ppt_y"/>
                                          </p:val>
                                        </p:tav>
                                      </p:tavLst>
                                    </p:anim>
                                  </p:childTnLst>
                                </p:cTn>
                              </p:par>
                            </p:childTnLst>
                          </p:cTn>
                        </p:par>
                      </p:childTnLst>
                    </p:cTn>
                  </p:par>
                  <p:par>
                    <p:cTn id="393" fill="hold">
                      <p:stCondLst>
                        <p:cond delay="indefinite"/>
                      </p:stCondLst>
                      <p:childTnLst>
                        <p:par>
                          <p:cTn id="394" fill="hold">
                            <p:stCondLst>
                              <p:cond delay="0"/>
                            </p:stCondLst>
                            <p:childTnLst>
                              <p:par>
                                <p:cTn id="395" presetID="22" presetClass="entr" presetSubtype="8" fill="hold" nodeType="clickEffect">
                                  <p:stCondLst>
                                    <p:cond delay="0"/>
                                  </p:stCondLst>
                                  <p:childTnLst>
                                    <p:set>
                                      <p:cBhvr>
                                        <p:cTn id="396" dur="1" fill="hold">
                                          <p:stCondLst>
                                            <p:cond delay="0"/>
                                          </p:stCondLst>
                                        </p:cTn>
                                        <p:tgtEl>
                                          <p:spTgt spid="404"/>
                                        </p:tgtEl>
                                        <p:attrNameLst>
                                          <p:attrName>style.visibility</p:attrName>
                                        </p:attrNameLst>
                                      </p:cBhvr>
                                      <p:to>
                                        <p:strVal val="visible"/>
                                      </p:to>
                                    </p:set>
                                    <p:animEffect transition="in" filter="wipe(left)">
                                      <p:cBhvr>
                                        <p:cTn id="397" dur="500"/>
                                        <p:tgtEl>
                                          <p:spTgt spid="404"/>
                                        </p:tgtEl>
                                      </p:cBhvr>
                                    </p:animEffect>
                                  </p:childTnLst>
                                </p:cTn>
                              </p:par>
                            </p:childTnLst>
                          </p:cTn>
                        </p:par>
                      </p:childTnLst>
                    </p:cTn>
                  </p:par>
                  <p:par>
                    <p:cTn id="398" fill="hold">
                      <p:stCondLst>
                        <p:cond delay="indefinite"/>
                      </p:stCondLst>
                      <p:childTnLst>
                        <p:par>
                          <p:cTn id="399" fill="hold">
                            <p:stCondLst>
                              <p:cond delay="0"/>
                            </p:stCondLst>
                            <p:childTnLst>
                              <p:par>
                                <p:cTn id="400" presetID="10" presetClass="exit" presetSubtype="0" fill="hold" nodeType="clickEffect">
                                  <p:stCondLst>
                                    <p:cond delay="0"/>
                                  </p:stCondLst>
                                  <p:childTnLst>
                                    <p:animEffect transition="out" filter="fade">
                                      <p:cBhvr>
                                        <p:cTn id="401" dur="500"/>
                                        <p:tgtEl>
                                          <p:spTgt spid="404"/>
                                        </p:tgtEl>
                                      </p:cBhvr>
                                    </p:animEffect>
                                    <p:set>
                                      <p:cBhvr>
                                        <p:cTn id="402" dur="1" fill="hold">
                                          <p:stCondLst>
                                            <p:cond delay="499"/>
                                          </p:stCondLst>
                                        </p:cTn>
                                        <p:tgtEl>
                                          <p:spTgt spid="404"/>
                                        </p:tgtEl>
                                        <p:attrNameLst>
                                          <p:attrName>style.visibility</p:attrName>
                                        </p:attrNameLst>
                                      </p:cBhvr>
                                      <p:to>
                                        <p:strVal val="hidden"/>
                                      </p:to>
                                    </p:set>
                                  </p:childTnLst>
                                </p:cTn>
                              </p:par>
                              <p:par>
                                <p:cTn id="403" presetID="10" presetClass="exit" presetSubtype="0" fill="hold" grpId="2" nodeType="withEffect">
                                  <p:stCondLst>
                                    <p:cond delay="0"/>
                                  </p:stCondLst>
                                  <p:childTnLst>
                                    <p:animEffect transition="out" filter="fade">
                                      <p:cBhvr>
                                        <p:cTn id="404" dur="500"/>
                                        <p:tgtEl>
                                          <p:spTgt spid="167"/>
                                        </p:tgtEl>
                                      </p:cBhvr>
                                    </p:animEffect>
                                    <p:set>
                                      <p:cBhvr>
                                        <p:cTn id="405" dur="1" fill="hold">
                                          <p:stCondLst>
                                            <p:cond delay="499"/>
                                          </p:stCondLst>
                                        </p:cTn>
                                        <p:tgtEl>
                                          <p:spTgt spid="167"/>
                                        </p:tgtEl>
                                        <p:attrNameLst>
                                          <p:attrName>style.visibility</p:attrName>
                                        </p:attrNameLst>
                                      </p:cBhvr>
                                      <p:to>
                                        <p:strVal val="hidden"/>
                                      </p:to>
                                    </p:set>
                                  </p:childTnLst>
                                </p:cTn>
                              </p:par>
                              <p:par>
                                <p:cTn id="406" presetID="10" presetClass="exit" presetSubtype="0" fill="hold" grpId="1" nodeType="withEffect">
                                  <p:stCondLst>
                                    <p:cond delay="0"/>
                                  </p:stCondLst>
                                  <p:childTnLst>
                                    <p:animEffect transition="out" filter="fade">
                                      <p:cBhvr>
                                        <p:cTn id="407" dur="500"/>
                                        <p:tgtEl>
                                          <p:spTgt spid="375"/>
                                        </p:tgtEl>
                                      </p:cBhvr>
                                    </p:animEffect>
                                    <p:set>
                                      <p:cBhvr>
                                        <p:cTn id="408" dur="1" fill="hold">
                                          <p:stCondLst>
                                            <p:cond delay="499"/>
                                          </p:stCondLst>
                                        </p:cTn>
                                        <p:tgtEl>
                                          <p:spTgt spid="375"/>
                                        </p:tgtEl>
                                        <p:attrNameLst>
                                          <p:attrName>style.visibility</p:attrName>
                                        </p:attrNameLst>
                                      </p:cBhvr>
                                      <p:to>
                                        <p:strVal val="hidden"/>
                                      </p:to>
                                    </p:set>
                                  </p:childTnLst>
                                </p:cTn>
                              </p:par>
                              <p:par>
                                <p:cTn id="409" presetID="10" presetClass="exit" presetSubtype="0" fill="hold" nodeType="withEffect">
                                  <p:stCondLst>
                                    <p:cond delay="0"/>
                                  </p:stCondLst>
                                  <p:childTnLst>
                                    <p:animEffect transition="out" filter="fade">
                                      <p:cBhvr>
                                        <p:cTn id="410" dur="500"/>
                                        <p:tgtEl>
                                          <p:spTgt spid="376"/>
                                        </p:tgtEl>
                                      </p:cBhvr>
                                    </p:animEffect>
                                    <p:set>
                                      <p:cBhvr>
                                        <p:cTn id="411" dur="1" fill="hold">
                                          <p:stCondLst>
                                            <p:cond delay="499"/>
                                          </p:stCondLst>
                                        </p:cTn>
                                        <p:tgtEl>
                                          <p:spTgt spid="376"/>
                                        </p:tgtEl>
                                        <p:attrNameLst>
                                          <p:attrName>style.visibility</p:attrName>
                                        </p:attrNameLst>
                                      </p:cBhvr>
                                      <p:to>
                                        <p:strVal val="hidden"/>
                                      </p:to>
                                    </p:set>
                                  </p:childTnLst>
                                </p:cTn>
                              </p:par>
                              <p:par>
                                <p:cTn id="412" presetID="10" presetClass="exit" presetSubtype="0" fill="hold" grpId="2" nodeType="withEffect">
                                  <p:stCondLst>
                                    <p:cond delay="0"/>
                                  </p:stCondLst>
                                  <p:childTnLst>
                                    <p:animEffect transition="out" filter="fade">
                                      <p:cBhvr>
                                        <p:cTn id="413" dur="500"/>
                                        <p:tgtEl>
                                          <p:spTgt spid="169"/>
                                        </p:tgtEl>
                                      </p:cBhvr>
                                    </p:animEffect>
                                    <p:set>
                                      <p:cBhvr>
                                        <p:cTn id="414" dur="1" fill="hold">
                                          <p:stCondLst>
                                            <p:cond delay="499"/>
                                          </p:stCondLst>
                                        </p:cTn>
                                        <p:tgtEl>
                                          <p:spTgt spid="169"/>
                                        </p:tgtEl>
                                        <p:attrNameLst>
                                          <p:attrName>style.visibility</p:attrName>
                                        </p:attrNameLst>
                                      </p:cBhvr>
                                      <p:to>
                                        <p:strVal val="hidden"/>
                                      </p:to>
                                    </p:set>
                                  </p:childTnLst>
                                </p:cTn>
                              </p:par>
                              <p:par>
                                <p:cTn id="415" presetID="10" presetClass="exit" presetSubtype="0" fill="hold" nodeType="withEffect">
                                  <p:stCondLst>
                                    <p:cond delay="0"/>
                                  </p:stCondLst>
                                  <p:childTnLst>
                                    <p:animEffect transition="out" filter="fade">
                                      <p:cBhvr>
                                        <p:cTn id="416" dur="500"/>
                                        <p:tgtEl>
                                          <p:spTgt spid="337"/>
                                        </p:tgtEl>
                                      </p:cBhvr>
                                    </p:animEffect>
                                    <p:set>
                                      <p:cBhvr>
                                        <p:cTn id="417" dur="1" fill="hold">
                                          <p:stCondLst>
                                            <p:cond delay="499"/>
                                          </p:stCondLst>
                                        </p:cTn>
                                        <p:tgtEl>
                                          <p:spTgt spid="337"/>
                                        </p:tgtEl>
                                        <p:attrNameLst>
                                          <p:attrName>style.visibility</p:attrName>
                                        </p:attrNameLst>
                                      </p:cBhvr>
                                      <p:to>
                                        <p:strVal val="hidden"/>
                                      </p:to>
                                    </p:set>
                                  </p:childTnLst>
                                </p:cTn>
                              </p:par>
                            </p:childTnLst>
                          </p:cTn>
                        </p:par>
                        <p:par>
                          <p:cTn id="418" fill="hold">
                            <p:stCondLst>
                              <p:cond delay="500"/>
                            </p:stCondLst>
                            <p:childTnLst>
                              <p:par>
                                <p:cTn id="419" presetID="10" presetClass="exit" presetSubtype="0" fill="hold" nodeType="afterEffect">
                                  <p:stCondLst>
                                    <p:cond delay="0"/>
                                  </p:stCondLst>
                                  <p:childTnLst>
                                    <p:animEffect transition="out" filter="fade">
                                      <p:cBhvr>
                                        <p:cTn id="420" dur="500"/>
                                        <p:tgtEl>
                                          <p:spTgt spid="53"/>
                                        </p:tgtEl>
                                      </p:cBhvr>
                                    </p:animEffect>
                                    <p:set>
                                      <p:cBhvr>
                                        <p:cTn id="421" dur="1" fill="hold">
                                          <p:stCondLst>
                                            <p:cond delay="499"/>
                                          </p:stCondLst>
                                        </p:cTn>
                                        <p:tgtEl>
                                          <p:spTgt spid="53"/>
                                        </p:tgtEl>
                                        <p:attrNameLst>
                                          <p:attrName>style.visibility</p:attrName>
                                        </p:attrNameLst>
                                      </p:cBhvr>
                                      <p:to>
                                        <p:strVal val="hidden"/>
                                      </p:to>
                                    </p:set>
                                  </p:childTnLst>
                                </p:cTn>
                              </p:par>
                            </p:childTnLst>
                          </p:cTn>
                        </p:par>
                        <p:par>
                          <p:cTn id="422" fill="hold">
                            <p:stCondLst>
                              <p:cond delay="1000"/>
                            </p:stCondLst>
                            <p:childTnLst>
                              <p:par>
                                <p:cTn id="423" presetID="22" presetClass="entr" presetSubtype="4" fill="hold" nodeType="afterEffect">
                                  <p:stCondLst>
                                    <p:cond delay="0"/>
                                  </p:stCondLst>
                                  <p:childTnLst>
                                    <p:set>
                                      <p:cBhvr>
                                        <p:cTn id="424" dur="1" fill="hold">
                                          <p:stCondLst>
                                            <p:cond delay="0"/>
                                          </p:stCondLst>
                                        </p:cTn>
                                        <p:tgtEl>
                                          <p:spTgt spid="74"/>
                                        </p:tgtEl>
                                        <p:attrNameLst>
                                          <p:attrName>style.visibility</p:attrName>
                                        </p:attrNameLst>
                                      </p:cBhvr>
                                      <p:to>
                                        <p:strVal val="visible"/>
                                      </p:to>
                                    </p:set>
                                    <p:animEffect transition="in" filter="wipe(down)">
                                      <p:cBhvr>
                                        <p:cTn id="425" dur="500"/>
                                        <p:tgtEl>
                                          <p:spTgt spid="74"/>
                                        </p:tgtEl>
                                      </p:cBhvr>
                                    </p:animEffect>
                                  </p:childTnLst>
                                </p:cTn>
                              </p:par>
                            </p:childTnLst>
                          </p:cTn>
                        </p:par>
                        <p:par>
                          <p:cTn id="426" fill="hold">
                            <p:stCondLst>
                              <p:cond delay="1500"/>
                            </p:stCondLst>
                            <p:childTnLst>
                              <p:par>
                                <p:cTn id="427" presetID="10" presetClass="entr" presetSubtype="0" fill="hold" nodeType="afterEffect">
                                  <p:stCondLst>
                                    <p:cond delay="0"/>
                                  </p:stCondLst>
                                  <p:childTnLst>
                                    <p:set>
                                      <p:cBhvr>
                                        <p:cTn id="428" dur="1" fill="hold">
                                          <p:stCondLst>
                                            <p:cond delay="0"/>
                                          </p:stCondLst>
                                        </p:cTn>
                                        <p:tgtEl>
                                          <p:spTgt spid="75"/>
                                        </p:tgtEl>
                                        <p:attrNameLst>
                                          <p:attrName>style.visibility</p:attrName>
                                        </p:attrNameLst>
                                      </p:cBhvr>
                                      <p:to>
                                        <p:strVal val="visible"/>
                                      </p:to>
                                    </p:set>
                                    <p:animEffect transition="in" filter="fade">
                                      <p:cBhvr>
                                        <p:cTn id="429" dur="500"/>
                                        <p:tgtEl>
                                          <p:spTgt spid="75"/>
                                        </p:tgtEl>
                                      </p:cBhvr>
                                    </p:animEffect>
                                  </p:childTnLst>
                                </p:cTn>
                              </p:par>
                            </p:childTnLst>
                          </p:cTn>
                        </p:par>
                        <p:par>
                          <p:cTn id="430" fill="hold">
                            <p:stCondLst>
                              <p:cond delay="2000"/>
                            </p:stCondLst>
                            <p:childTnLst>
                              <p:par>
                                <p:cTn id="431" presetID="35" presetClass="entr" presetSubtype="0" fill="hold" nodeType="afterEffect">
                                  <p:stCondLst>
                                    <p:cond delay="0"/>
                                  </p:stCondLst>
                                  <p:childTnLst>
                                    <p:set>
                                      <p:cBhvr>
                                        <p:cTn id="432" dur="1" fill="hold">
                                          <p:stCondLst>
                                            <p:cond delay="0"/>
                                          </p:stCondLst>
                                        </p:cTn>
                                        <p:tgtEl>
                                          <p:spTgt spid="1030"/>
                                        </p:tgtEl>
                                        <p:attrNameLst>
                                          <p:attrName>style.visibility</p:attrName>
                                        </p:attrNameLst>
                                      </p:cBhvr>
                                      <p:to>
                                        <p:strVal val="visible"/>
                                      </p:to>
                                    </p:set>
                                    <p:animEffect transition="in" filter="fade">
                                      <p:cBhvr>
                                        <p:cTn id="433" dur="2000"/>
                                        <p:tgtEl>
                                          <p:spTgt spid="1030"/>
                                        </p:tgtEl>
                                      </p:cBhvr>
                                    </p:animEffect>
                                    <p:anim calcmode="lin" valueType="num">
                                      <p:cBhvr>
                                        <p:cTn id="434" dur="2000" fill="hold"/>
                                        <p:tgtEl>
                                          <p:spTgt spid="1030"/>
                                        </p:tgtEl>
                                        <p:attrNameLst>
                                          <p:attrName>style.rotation</p:attrName>
                                        </p:attrNameLst>
                                      </p:cBhvr>
                                      <p:tavLst>
                                        <p:tav tm="0">
                                          <p:val>
                                            <p:fltVal val="720"/>
                                          </p:val>
                                        </p:tav>
                                        <p:tav tm="100000">
                                          <p:val>
                                            <p:fltVal val="0"/>
                                          </p:val>
                                        </p:tav>
                                      </p:tavLst>
                                    </p:anim>
                                    <p:anim calcmode="lin" valueType="num">
                                      <p:cBhvr>
                                        <p:cTn id="435" dur="2000" fill="hold"/>
                                        <p:tgtEl>
                                          <p:spTgt spid="1030"/>
                                        </p:tgtEl>
                                        <p:attrNameLst>
                                          <p:attrName>ppt_h</p:attrName>
                                        </p:attrNameLst>
                                      </p:cBhvr>
                                      <p:tavLst>
                                        <p:tav tm="0">
                                          <p:val>
                                            <p:fltVal val="0"/>
                                          </p:val>
                                        </p:tav>
                                        <p:tav tm="100000">
                                          <p:val>
                                            <p:strVal val="#ppt_h"/>
                                          </p:val>
                                        </p:tav>
                                      </p:tavLst>
                                    </p:anim>
                                    <p:anim calcmode="lin" valueType="num">
                                      <p:cBhvr>
                                        <p:cTn id="436" dur="2000" fill="hold"/>
                                        <p:tgtEl>
                                          <p:spTgt spid="1030"/>
                                        </p:tgtEl>
                                        <p:attrNameLst>
                                          <p:attrName>ppt_w</p:attrName>
                                        </p:attrNameLst>
                                      </p:cBhvr>
                                      <p:tavLst>
                                        <p:tav tm="0">
                                          <p:val>
                                            <p:fltVal val="0"/>
                                          </p:val>
                                        </p:tav>
                                        <p:tav tm="100000">
                                          <p:val>
                                            <p:strVal val="#ppt_w"/>
                                          </p:val>
                                        </p:tav>
                                      </p:tavLst>
                                    </p:anim>
                                  </p:childTnLst>
                                </p:cTn>
                              </p:par>
                            </p:childTnLst>
                          </p:cTn>
                        </p:par>
                        <p:par>
                          <p:cTn id="437" fill="hold">
                            <p:stCondLst>
                              <p:cond delay="4000"/>
                            </p:stCondLst>
                            <p:childTnLst>
                              <p:par>
                                <p:cTn id="438" presetID="22" presetClass="entr" presetSubtype="1" fill="hold" nodeType="afterEffect">
                                  <p:stCondLst>
                                    <p:cond delay="0"/>
                                  </p:stCondLst>
                                  <p:childTnLst>
                                    <p:set>
                                      <p:cBhvr>
                                        <p:cTn id="439" dur="1" fill="hold">
                                          <p:stCondLst>
                                            <p:cond delay="0"/>
                                          </p:stCondLst>
                                        </p:cTn>
                                        <p:tgtEl>
                                          <p:spTgt spid="80"/>
                                        </p:tgtEl>
                                        <p:attrNameLst>
                                          <p:attrName>style.visibility</p:attrName>
                                        </p:attrNameLst>
                                      </p:cBhvr>
                                      <p:to>
                                        <p:strVal val="visible"/>
                                      </p:to>
                                    </p:set>
                                    <p:animEffect transition="in" filter="wipe(up)">
                                      <p:cBhvr>
                                        <p:cTn id="440" dur="500"/>
                                        <p:tgtEl>
                                          <p:spTgt spid="80"/>
                                        </p:tgtEl>
                                      </p:cBhvr>
                                    </p:animEffect>
                                  </p:childTnLst>
                                </p:cTn>
                              </p:par>
                              <p:par>
                                <p:cTn id="441" presetID="53" presetClass="entr" presetSubtype="16" fill="hold" nodeType="withEffect">
                                  <p:stCondLst>
                                    <p:cond delay="0"/>
                                  </p:stCondLst>
                                  <p:childTnLst>
                                    <p:set>
                                      <p:cBhvr>
                                        <p:cTn id="442" dur="1" fill="hold">
                                          <p:stCondLst>
                                            <p:cond delay="0"/>
                                          </p:stCondLst>
                                        </p:cTn>
                                        <p:tgtEl>
                                          <p:spTgt spid="355"/>
                                        </p:tgtEl>
                                        <p:attrNameLst>
                                          <p:attrName>style.visibility</p:attrName>
                                        </p:attrNameLst>
                                      </p:cBhvr>
                                      <p:to>
                                        <p:strVal val="visible"/>
                                      </p:to>
                                    </p:set>
                                    <p:anim calcmode="lin" valueType="num">
                                      <p:cBhvr>
                                        <p:cTn id="443" dur="500" fill="hold"/>
                                        <p:tgtEl>
                                          <p:spTgt spid="355"/>
                                        </p:tgtEl>
                                        <p:attrNameLst>
                                          <p:attrName>ppt_w</p:attrName>
                                        </p:attrNameLst>
                                      </p:cBhvr>
                                      <p:tavLst>
                                        <p:tav tm="0">
                                          <p:val>
                                            <p:fltVal val="0"/>
                                          </p:val>
                                        </p:tav>
                                        <p:tav tm="100000">
                                          <p:val>
                                            <p:strVal val="#ppt_w"/>
                                          </p:val>
                                        </p:tav>
                                      </p:tavLst>
                                    </p:anim>
                                    <p:anim calcmode="lin" valueType="num">
                                      <p:cBhvr>
                                        <p:cTn id="444" dur="500" fill="hold"/>
                                        <p:tgtEl>
                                          <p:spTgt spid="355"/>
                                        </p:tgtEl>
                                        <p:attrNameLst>
                                          <p:attrName>ppt_h</p:attrName>
                                        </p:attrNameLst>
                                      </p:cBhvr>
                                      <p:tavLst>
                                        <p:tav tm="0">
                                          <p:val>
                                            <p:fltVal val="0"/>
                                          </p:val>
                                        </p:tav>
                                        <p:tav tm="100000">
                                          <p:val>
                                            <p:strVal val="#ppt_h"/>
                                          </p:val>
                                        </p:tav>
                                      </p:tavLst>
                                    </p:anim>
                                    <p:animEffect transition="in" filter="fade">
                                      <p:cBhvr>
                                        <p:cTn id="445" dur="500"/>
                                        <p:tgtEl>
                                          <p:spTgt spid="355"/>
                                        </p:tgtEl>
                                      </p:cBhvr>
                                    </p:animEffect>
                                  </p:childTnLst>
                                </p:cTn>
                              </p:par>
                            </p:childTnLst>
                          </p:cTn>
                        </p:par>
                        <p:par>
                          <p:cTn id="446" fill="hold">
                            <p:stCondLst>
                              <p:cond delay="4500"/>
                            </p:stCondLst>
                            <p:childTnLst>
                              <p:par>
                                <p:cTn id="447" presetID="22" presetClass="entr" presetSubtype="4" fill="hold" nodeType="afterEffect">
                                  <p:stCondLst>
                                    <p:cond delay="0"/>
                                  </p:stCondLst>
                                  <p:childTnLst>
                                    <p:set>
                                      <p:cBhvr>
                                        <p:cTn id="448" dur="1" fill="hold">
                                          <p:stCondLst>
                                            <p:cond delay="0"/>
                                          </p:stCondLst>
                                        </p:cTn>
                                        <p:tgtEl>
                                          <p:spTgt spid="84"/>
                                        </p:tgtEl>
                                        <p:attrNameLst>
                                          <p:attrName>style.visibility</p:attrName>
                                        </p:attrNameLst>
                                      </p:cBhvr>
                                      <p:to>
                                        <p:strVal val="visible"/>
                                      </p:to>
                                    </p:set>
                                    <p:animEffect transition="in" filter="wipe(down)">
                                      <p:cBhvr>
                                        <p:cTn id="449" dur="500"/>
                                        <p:tgtEl>
                                          <p:spTgt spid="84"/>
                                        </p:tgtEl>
                                      </p:cBhvr>
                                    </p:animEffect>
                                  </p:childTnLst>
                                </p:cTn>
                              </p:par>
                            </p:childTnLst>
                          </p:cTn>
                        </p:par>
                        <p:par>
                          <p:cTn id="450" fill="hold">
                            <p:stCondLst>
                              <p:cond delay="5000"/>
                            </p:stCondLst>
                            <p:childTnLst>
                              <p:par>
                                <p:cTn id="451" presetID="53" presetClass="entr" presetSubtype="16" fill="hold" nodeType="afterEffect">
                                  <p:stCondLst>
                                    <p:cond delay="0"/>
                                  </p:stCondLst>
                                  <p:childTnLst>
                                    <p:set>
                                      <p:cBhvr>
                                        <p:cTn id="452" dur="1" fill="hold">
                                          <p:stCondLst>
                                            <p:cond delay="0"/>
                                          </p:stCondLst>
                                        </p:cTn>
                                        <p:tgtEl>
                                          <p:spTgt spid="354"/>
                                        </p:tgtEl>
                                        <p:attrNameLst>
                                          <p:attrName>style.visibility</p:attrName>
                                        </p:attrNameLst>
                                      </p:cBhvr>
                                      <p:to>
                                        <p:strVal val="visible"/>
                                      </p:to>
                                    </p:set>
                                    <p:anim calcmode="lin" valueType="num">
                                      <p:cBhvr>
                                        <p:cTn id="453" dur="500" fill="hold"/>
                                        <p:tgtEl>
                                          <p:spTgt spid="354"/>
                                        </p:tgtEl>
                                        <p:attrNameLst>
                                          <p:attrName>ppt_w</p:attrName>
                                        </p:attrNameLst>
                                      </p:cBhvr>
                                      <p:tavLst>
                                        <p:tav tm="0">
                                          <p:val>
                                            <p:fltVal val="0"/>
                                          </p:val>
                                        </p:tav>
                                        <p:tav tm="100000">
                                          <p:val>
                                            <p:strVal val="#ppt_w"/>
                                          </p:val>
                                        </p:tav>
                                      </p:tavLst>
                                    </p:anim>
                                    <p:anim calcmode="lin" valueType="num">
                                      <p:cBhvr>
                                        <p:cTn id="454" dur="500" fill="hold"/>
                                        <p:tgtEl>
                                          <p:spTgt spid="354"/>
                                        </p:tgtEl>
                                        <p:attrNameLst>
                                          <p:attrName>ppt_h</p:attrName>
                                        </p:attrNameLst>
                                      </p:cBhvr>
                                      <p:tavLst>
                                        <p:tav tm="0">
                                          <p:val>
                                            <p:fltVal val="0"/>
                                          </p:val>
                                        </p:tav>
                                        <p:tav tm="100000">
                                          <p:val>
                                            <p:strVal val="#ppt_h"/>
                                          </p:val>
                                        </p:tav>
                                      </p:tavLst>
                                    </p:anim>
                                    <p:animEffect transition="in" filter="fade">
                                      <p:cBhvr>
                                        <p:cTn id="455" dur="500"/>
                                        <p:tgtEl>
                                          <p:spTgt spid="354"/>
                                        </p:tgtEl>
                                      </p:cBhvr>
                                    </p:animEffect>
                                  </p:childTnLst>
                                </p:cTn>
                              </p:par>
                            </p:childTnLst>
                          </p:cTn>
                        </p:par>
                      </p:childTnLst>
                    </p:cTn>
                  </p:par>
                  <p:par>
                    <p:cTn id="456" fill="hold">
                      <p:stCondLst>
                        <p:cond delay="indefinite"/>
                      </p:stCondLst>
                      <p:childTnLst>
                        <p:par>
                          <p:cTn id="457" fill="hold">
                            <p:stCondLst>
                              <p:cond delay="0"/>
                            </p:stCondLst>
                            <p:childTnLst>
                              <p:par>
                                <p:cTn id="458" presetID="53" presetClass="exit" presetSubtype="32" fill="hold" nodeType="clickEffect">
                                  <p:stCondLst>
                                    <p:cond delay="0"/>
                                  </p:stCondLst>
                                  <p:childTnLst>
                                    <p:anim calcmode="lin" valueType="num">
                                      <p:cBhvr>
                                        <p:cTn id="459" dur="500"/>
                                        <p:tgtEl>
                                          <p:spTgt spid="84"/>
                                        </p:tgtEl>
                                        <p:attrNameLst>
                                          <p:attrName>ppt_w</p:attrName>
                                        </p:attrNameLst>
                                      </p:cBhvr>
                                      <p:tavLst>
                                        <p:tav tm="0">
                                          <p:val>
                                            <p:strVal val="ppt_w"/>
                                          </p:val>
                                        </p:tav>
                                        <p:tav tm="100000">
                                          <p:val>
                                            <p:fltVal val="0"/>
                                          </p:val>
                                        </p:tav>
                                      </p:tavLst>
                                    </p:anim>
                                    <p:anim calcmode="lin" valueType="num">
                                      <p:cBhvr>
                                        <p:cTn id="460" dur="500"/>
                                        <p:tgtEl>
                                          <p:spTgt spid="84"/>
                                        </p:tgtEl>
                                        <p:attrNameLst>
                                          <p:attrName>ppt_h</p:attrName>
                                        </p:attrNameLst>
                                      </p:cBhvr>
                                      <p:tavLst>
                                        <p:tav tm="0">
                                          <p:val>
                                            <p:strVal val="ppt_h"/>
                                          </p:val>
                                        </p:tav>
                                        <p:tav tm="100000">
                                          <p:val>
                                            <p:fltVal val="0"/>
                                          </p:val>
                                        </p:tav>
                                      </p:tavLst>
                                    </p:anim>
                                    <p:animEffect transition="out" filter="fade">
                                      <p:cBhvr>
                                        <p:cTn id="461" dur="500"/>
                                        <p:tgtEl>
                                          <p:spTgt spid="84"/>
                                        </p:tgtEl>
                                      </p:cBhvr>
                                    </p:animEffect>
                                    <p:set>
                                      <p:cBhvr>
                                        <p:cTn id="462" dur="1" fill="hold">
                                          <p:stCondLst>
                                            <p:cond delay="499"/>
                                          </p:stCondLst>
                                        </p:cTn>
                                        <p:tgtEl>
                                          <p:spTgt spid="84"/>
                                        </p:tgtEl>
                                        <p:attrNameLst>
                                          <p:attrName>style.visibility</p:attrName>
                                        </p:attrNameLst>
                                      </p:cBhvr>
                                      <p:to>
                                        <p:strVal val="hidden"/>
                                      </p:to>
                                    </p:set>
                                  </p:childTnLst>
                                </p:cTn>
                              </p:par>
                              <p:par>
                                <p:cTn id="463" presetID="10" presetClass="exit" presetSubtype="0" fill="hold" nodeType="withEffect">
                                  <p:stCondLst>
                                    <p:cond delay="0"/>
                                  </p:stCondLst>
                                  <p:childTnLst>
                                    <p:animEffect transition="out" filter="fade">
                                      <p:cBhvr>
                                        <p:cTn id="464" dur="500"/>
                                        <p:tgtEl>
                                          <p:spTgt spid="74"/>
                                        </p:tgtEl>
                                      </p:cBhvr>
                                    </p:animEffect>
                                    <p:set>
                                      <p:cBhvr>
                                        <p:cTn id="465" dur="1" fill="hold">
                                          <p:stCondLst>
                                            <p:cond delay="499"/>
                                          </p:stCondLst>
                                        </p:cTn>
                                        <p:tgtEl>
                                          <p:spTgt spid="74"/>
                                        </p:tgtEl>
                                        <p:attrNameLst>
                                          <p:attrName>style.visibility</p:attrName>
                                        </p:attrNameLst>
                                      </p:cBhvr>
                                      <p:to>
                                        <p:strVal val="hidden"/>
                                      </p:to>
                                    </p:set>
                                  </p:childTnLst>
                                </p:cTn>
                              </p:par>
                            </p:childTnLst>
                          </p:cTn>
                        </p:par>
                        <p:par>
                          <p:cTn id="466" fill="hold">
                            <p:stCondLst>
                              <p:cond delay="500"/>
                            </p:stCondLst>
                            <p:childTnLst>
                              <p:par>
                                <p:cTn id="467" presetID="26" presetClass="exit" presetSubtype="0" fill="hold" nodeType="afterEffect">
                                  <p:stCondLst>
                                    <p:cond delay="0"/>
                                  </p:stCondLst>
                                  <p:childTnLst>
                                    <p:animEffect transition="out" filter="wipe(down)">
                                      <p:cBhvr>
                                        <p:cTn id="468" dur="180" accel="50000">
                                          <p:stCondLst>
                                            <p:cond delay="1820"/>
                                          </p:stCondLst>
                                        </p:cTn>
                                        <p:tgtEl>
                                          <p:spTgt spid="333"/>
                                        </p:tgtEl>
                                      </p:cBhvr>
                                    </p:animEffect>
                                    <p:anim calcmode="lin" valueType="num">
                                      <p:cBhvr>
                                        <p:cTn id="469" dur="1822" tmFilter="0,0; 0.14,0.31; 0.43,0.73; 0.71,0.91; 1.0,1.0">
                                          <p:stCondLst>
                                            <p:cond delay="0"/>
                                          </p:stCondLst>
                                        </p:cTn>
                                        <p:tgtEl>
                                          <p:spTgt spid="333"/>
                                        </p:tgtEl>
                                        <p:attrNameLst>
                                          <p:attrName>ppt_x</p:attrName>
                                        </p:attrNameLst>
                                      </p:cBhvr>
                                      <p:tavLst>
                                        <p:tav tm="0">
                                          <p:val>
                                            <p:strVal val="ppt_x"/>
                                          </p:val>
                                        </p:tav>
                                        <p:tav tm="100000">
                                          <p:val>
                                            <p:strVal val="#ppt_x+0.25"/>
                                          </p:val>
                                        </p:tav>
                                      </p:tavLst>
                                    </p:anim>
                                    <p:anim calcmode="lin" valueType="num">
                                      <p:cBhvr>
                                        <p:cTn id="470" dur="178">
                                          <p:stCondLst>
                                            <p:cond delay="1822"/>
                                          </p:stCondLst>
                                        </p:cTn>
                                        <p:tgtEl>
                                          <p:spTgt spid="333"/>
                                        </p:tgtEl>
                                        <p:attrNameLst>
                                          <p:attrName>ppt_x</p:attrName>
                                        </p:attrNameLst>
                                      </p:cBhvr>
                                      <p:tavLst>
                                        <p:tav tm="0">
                                          <p:val>
                                            <p:strVal val="ppt_x"/>
                                          </p:val>
                                        </p:tav>
                                        <p:tav tm="100000">
                                          <p:val>
                                            <p:strVal val="ppt_x"/>
                                          </p:val>
                                        </p:tav>
                                      </p:tavLst>
                                    </p:anim>
                                    <p:anim calcmode="lin" valueType="num">
                                      <p:cBhvr>
                                        <p:cTn id="471" dur="664" tmFilter="0.0,0.0;0.25,0.07;0.50,0.2;0.75,0.467;1.0,1.0">
                                          <p:stCondLst>
                                            <p:cond delay="0"/>
                                          </p:stCondLst>
                                        </p:cTn>
                                        <p:tgtEl>
                                          <p:spTgt spid="33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72" dur="664" tmFilter="0, 0; 0.125,0.2665; 0.25,0.4; 0.375,0.465; 0.5,0.5;  0.625,0.535; 0.75,0.6; 0.875,0.7335; 1,1">
                                          <p:stCondLst>
                                            <p:cond delay="664"/>
                                          </p:stCondLst>
                                        </p:cTn>
                                        <p:tgtEl>
                                          <p:spTgt spid="33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3" dur="332" tmFilter="0, 0; 0.125,0.2665; 0.25,0.4; 0.375,0.465; 0.5,0.5;  0.625,0.535; 0.75,0.6; 0.875,0.7335; 1,1">
                                          <p:stCondLst>
                                            <p:cond delay="1324"/>
                                          </p:stCondLst>
                                        </p:cTn>
                                        <p:tgtEl>
                                          <p:spTgt spid="33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74" dur="164" tmFilter="0, 0; 0.125,0.2665; 0.25,0.4; 0.375,0.465; 0.5,0.5;  0.625,0.535; 0.75,0.6; 0.875,0.7335; 1,1">
                                          <p:stCondLst>
                                            <p:cond delay="1656"/>
                                          </p:stCondLst>
                                        </p:cTn>
                                        <p:tgtEl>
                                          <p:spTgt spid="33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75" dur="180" accel="50000">
                                          <p:stCondLst>
                                            <p:cond delay="1820"/>
                                          </p:stCondLst>
                                        </p:cTn>
                                        <p:tgtEl>
                                          <p:spTgt spid="333"/>
                                        </p:tgtEl>
                                        <p:attrNameLst>
                                          <p:attrName>ppt_y</p:attrName>
                                        </p:attrNameLst>
                                      </p:cBhvr>
                                      <p:tavLst>
                                        <p:tav tm="0">
                                          <p:val>
                                            <p:strVal val="ppt_y"/>
                                          </p:val>
                                        </p:tav>
                                        <p:tav tm="100000">
                                          <p:val>
                                            <p:strVal val="ppt_y+ppt_h"/>
                                          </p:val>
                                        </p:tav>
                                      </p:tavLst>
                                    </p:anim>
                                    <p:animScale>
                                      <p:cBhvr>
                                        <p:cTn id="476" dur="26">
                                          <p:stCondLst>
                                            <p:cond delay="620"/>
                                          </p:stCondLst>
                                        </p:cTn>
                                        <p:tgtEl>
                                          <p:spTgt spid="333"/>
                                        </p:tgtEl>
                                      </p:cBhvr>
                                      <p:to x="100000" y="60000"/>
                                    </p:animScale>
                                    <p:animScale>
                                      <p:cBhvr>
                                        <p:cTn id="477" dur="166" decel="50000">
                                          <p:stCondLst>
                                            <p:cond delay="646"/>
                                          </p:stCondLst>
                                        </p:cTn>
                                        <p:tgtEl>
                                          <p:spTgt spid="333"/>
                                        </p:tgtEl>
                                      </p:cBhvr>
                                      <p:to x="100000" y="100000"/>
                                    </p:animScale>
                                    <p:animScale>
                                      <p:cBhvr>
                                        <p:cTn id="478" dur="26">
                                          <p:stCondLst>
                                            <p:cond delay="1312"/>
                                          </p:stCondLst>
                                        </p:cTn>
                                        <p:tgtEl>
                                          <p:spTgt spid="333"/>
                                        </p:tgtEl>
                                      </p:cBhvr>
                                      <p:to x="100000" y="80000"/>
                                    </p:animScale>
                                    <p:animScale>
                                      <p:cBhvr>
                                        <p:cTn id="479" dur="166" decel="50000">
                                          <p:stCondLst>
                                            <p:cond delay="1338"/>
                                          </p:stCondLst>
                                        </p:cTn>
                                        <p:tgtEl>
                                          <p:spTgt spid="333"/>
                                        </p:tgtEl>
                                      </p:cBhvr>
                                      <p:to x="100000" y="100000"/>
                                    </p:animScale>
                                    <p:animScale>
                                      <p:cBhvr>
                                        <p:cTn id="480" dur="26">
                                          <p:stCondLst>
                                            <p:cond delay="1642"/>
                                          </p:stCondLst>
                                        </p:cTn>
                                        <p:tgtEl>
                                          <p:spTgt spid="333"/>
                                        </p:tgtEl>
                                      </p:cBhvr>
                                      <p:to x="100000" y="90000"/>
                                    </p:animScale>
                                    <p:animScale>
                                      <p:cBhvr>
                                        <p:cTn id="481" dur="166" decel="50000">
                                          <p:stCondLst>
                                            <p:cond delay="1668"/>
                                          </p:stCondLst>
                                        </p:cTn>
                                        <p:tgtEl>
                                          <p:spTgt spid="333"/>
                                        </p:tgtEl>
                                      </p:cBhvr>
                                      <p:to x="100000" y="100000"/>
                                    </p:animScale>
                                    <p:animScale>
                                      <p:cBhvr>
                                        <p:cTn id="482" dur="26">
                                          <p:stCondLst>
                                            <p:cond delay="1808"/>
                                          </p:stCondLst>
                                        </p:cTn>
                                        <p:tgtEl>
                                          <p:spTgt spid="333"/>
                                        </p:tgtEl>
                                      </p:cBhvr>
                                      <p:to x="100000" y="95000"/>
                                    </p:animScale>
                                    <p:animScale>
                                      <p:cBhvr>
                                        <p:cTn id="483" dur="166" decel="50000">
                                          <p:stCondLst>
                                            <p:cond delay="1834"/>
                                          </p:stCondLst>
                                        </p:cTn>
                                        <p:tgtEl>
                                          <p:spTgt spid="333"/>
                                        </p:tgtEl>
                                      </p:cBhvr>
                                      <p:to x="100000" y="100000"/>
                                    </p:animScale>
                                    <p:set>
                                      <p:cBhvr>
                                        <p:cTn id="484" dur="1" fill="hold">
                                          <p:stCondLst>
                                            <p:cond delay="1999"/>
                                          </p:stCondLst>
                                        </p:cTn>
                                        <p:tgtEl>
                                          <p:spTgt spid="333"/>
                                        </p:tgtEl>
                                        <p:attrNameLst>
                                          <p:attrName>style.visibility</p:attrName>
                                        </p:attrNameLst>
                                      </p:cBhvr>
                                      <p:to>
                                        <p:strVal val="hidden"/>
                                      </p:to>
                                    </p:set>
                                  </p:childTnLst>
                                </p:cTn>
                              </p:par>
                              <p:par>
                                <p:cTn id="485" presetID="37" presetClass="exit" presetSubtype="0" fill="hold" nodeType="withEffect">
                                  <p:stCondLst>
                                    <p:cond delay="0"/>
                                  </p:stCondLst>
                                  <p:childTnLst>
                                    <p:animEffect transition="out" filter="fade">
                                      <p:cBhvr>
                                        <p:cTn id="486" dur="1000"/>
                                        <p:tgtEl>
                                          <p:spTgt spid="355"/>
                                        </p:tgtEl>
                                      </p:cBhvr>
                                    </p:animEffect>
                                    <p:anim calcmode="lin" valueType="num">
                                      <p:cBhvr>
                                        <p:cTn id="487" dur="1000"/>
                                        <p:tgtEl>
                                          <p:spTgt spid="355"/>
                                        </p:tgtEl>
                                        <p:attrNameLst>
                                          <p:attrName>ppt_x</p:attrName>
                                        </p:attrNameLst>
                                      </p:cBhvr>
                                      <p:tavLst>
                                        <p:tav tm="0">
                                          <p:val>
                                            <p:strVal val="ppt_x"/>
                                          </p:val>
                                        </p:tav>
                                        <p:tav tm="100000">
                                          <p:val>
                                            <p:strVal val="ppt_x"/>
                                          </p:val>
                                        </p:tav>
                                      </p:tavLst>
                                    </p:anim>
                                    <p:anim calcmode="lin" valueType="num">
                                      <p:cBhvr>
                                        <p:cTn id="488" dur="100" decel="100000"/>
                                        <p:tgtEl>
                                          <p:spTgt spid="355"/>
                                        </p:tgtEl>
                                        <p:attrNameLst>
                                          <p:attrName>ppt_y</p:attrName>
                                        </p:attrNameLst>
                                      </p:cBhvr>
                                      <p:tavLst>
                                        <p:tav tm="0">
                                          <p:val>
                                            <p:strVal val="ppt_y"/>
                                          </p:val>
                                        </p:tav>
                                        <p:tav tm="100000">
                                          <p:val>
                                            <p:strVal val="ppt_y-.03"/>
                                          </p:val>
                                        </p:tav>
                                      </p:tavLst>
                                    </p:anim>
                                    <p:anim calcmode="lin" valueType="num">
                                      <p:cBhvr>
                                        <p:cTn id="489" dur="900" accel="100000">
                                          <p:stCondLst>
                                            <p:cond delay="100"/>
                                          </p:stCondLst>
                                        </p:cTn>
                                        <p:tgtEl>
                                          <p:spTgt spid="355"/>
                                        </p:tgtEl>
                                        <p:attrNameLst>
                                          <p:attrName>ppt_y</p:attrName>
                                        </p:attrNameLst>
                                      </p:cBhvr>
                                      <p:tavLst>
                                        <p:tav tm="0">
                                          <p:val>
                                            <p:strVal val="ppt_y"/>
                                          </p:val>
                                        </p:tav>
                                        <p:tav tm="100000">
                                          <p:val>
                                            <p:strVal val="ppt_y+1"/>
                                          </p:val>
                                        </p:tav>
                                      </p:tavLst>
                                    </p:anim>
                                    <p:set>
                                      <p:cBhvr>
                                        <p:cTn id="490" dur="1" fill="hold">
                                          <p:stCondLst>
                                            <p:cond delay="999"/>
                                          </p:stCondLst>
                                        </p:cTn>
                                        <p:tgtEl>
                                          <p:spTgt spid="355"/>
                                        </p:tgtEl>
                                        <p:attrNameLst>
                                          <p:attrName>style.visibility</p:attrName>
                                        </p:attrNameLst>
                                      </p:cBhvr>
                                      <p:to>
                                        <p:strVal val="hidden"/>
                                      </p:to>
                                    </p:set>
                                  </p:childTnLst>
                                </p:cTn>
                              </p:par>
                              <p:par>
                                <p:cTn id="491" presetID="26" presetClass="exit" presetSubtype="0" fill="hold" nodeType="withEffect">
                                  <p:stCondLst>
                                    <p:cond delay="0"/>
                                  </p:stCondLst>
                                  <p:childTnLst>
                                    <p:animEffect transition="out" filter="wipe(down)">
                                      <p:cBhvr>
                                        <p:cTn id="492" dur="180" accel="50000">
                                          <p:stCondLst>
                                            <p:cond delay="1820"/>
                                          </p:stCondLst>
                                        </p:cTn>
                                        <p:tgtEl>
                                          <p:spTgt spid="363"/>
                                        </p:tgtEl>
                                      </p:cBhvr>
                                    </p:animEffect>
                                    <p:anim calcmode="lin" valueType="num">
                                      <p:cBhvr>
                                        <p:cTn id="493" dur="1822" tmFilter="0,0; 0.14,0.31; 0.43,0.73; 0.71,0.91; 1.0,1.0">
                                          <p:stCondLst>
                                            <p:cond delay="0"/>
                                          </p:stCondLst>
                                        </p:cTn>
                                        <p:tgtEl>
                                          <p:spTgt spid="363"/>
                                        </p:tgtEl>
                                        <p:attrNameLst>
                                          <p:attrName>ppt_x</p:attrName>
                                        </p:attrNameLst>
                                      </p:cBhvr>
                                      <p:tavLst>
                                        <p:tav tm="0">
                                          <p:val>
                                            <p:strVal val="ppt_x"/>
                                          </p:val>
                                        </p:tav>
                                        <p:tav tm="100000">
                                          <p:val>
                                            <p:strVal val="#ppt_x+0.25"/>
                                          </p:val>
                                        </p:tav>
                                      </p:tavLst>
                                    </p:anim>
                                    <p:anim calcmode="lin" valueType="num">
                                      <p:cBhvr>
                                        <p:cTn id="494" dur="178">
                                          <p:stCondLst>
                                            <p:cond delay="1822"/>
                                          </p:stCondLst>
                                        </p:cTn>
                                        <p:tgtEl>
                                          <p:spTgt spid="363"/>
                                        </p:tgtEl>
                                        <p:attrNameLst>
                                          <p:attrName>ppt_x</p:attrName>
                                        </p:attrNameLst>
                                      </p:cBhvr>
                                      <p:tavLst>
                                        <p:tav tm="0">
                                          <p:val>
                                            <p:strVal val="ppt_x"/>
                                          </p:val>
                                        </p:tav>
                                        <p:tav tm="100000">
                                          <p:val>
                                            <p:strVal val="ppt_x"/>
                                          </p:val>
                                        </p:tav>
                                      </p:tavLst>
                                    </p:anim>
                                    <p:anim calcmode="lin" valueType="num">
                                      <p:cBhvr>
                                        <p:cTn id="495" dur="664" tmFilter="0.0,0.0;0.25,0.07;0.50,0.2;0.75,0.467;1.0,1.0">
                                          <p:stCondLst>
                                            <p:cond delay="0"/>
                                          </p:stCondLst>
                                        </p:cTn>
                                        <p:tgtEl>
                                          <p:spTgt spid="36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6" dur="664" tmFilter="0, 0; 0.125,0.2665; 0.25,0.4; 0.375,0.465; 0.5,0.5;  0.625,0.535; 0.75,0.6; 0.875,0.7335; 1,1">
                                          <p:stCondLst>
                                            <p:cond delay="664"/>
                                          </p:stCondLst>
                                        </p:cTn>
                                        <p:tgtEl>
                                          <p:spTgt spid="36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97" dur="332" tmFilter="0, 0; 0.125,0.2665; 0.25,0.4; 0.375,0.465; 0.5,0.5;  0.625,0.535; 0.75,0.6; 0.875,0.7335; 1,1">
                                          <p:stCondLst>
                                            <p:cond delay="1324"/>
                                          </p:stCondLst>
                                        </p:cTn>
                                        <p:tgtEl>
                                          <p:spTgt spid="36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98" dur="164" tmFilter="0, 0; 0.125,0.2665; 0.25,0.4; 0.375,0.465; 0.5,0.5;  0.625,0.535; 0.75,0.6; 0.875,0.7335; 1,1">
                                          <p:stCondLst>
                                            <p:cond delay="1656"/>
                                          </p:stCondLst>
                                        </p:cTn>
                                        <p:tgtEl>
                                          <p:spTgt spid="36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9" dur="180" accel="50000">
                                          <p:stCondLst>
                                            <p:cond delay="1820"/>
                                          </p:stCondLst>
                                        </p:cTn>
                                        <p:tgtEl>
                                          <p:spTgt spid="363"/>
                                        </p:tgtEl>
                                        <p:attrNameLst>
                                          <p:attrName>ppt_y</p:attrName>
                                        </p:attrNameLst>
                                      </p:cBhvr>
                                      <p:tavLst>
                                        <p:tav tm="0">
                                          <p:val>
                                            <p:strVal val="ppt_y"/>
                                          </p:val>
                                        </p:tav>
                                        <p:tav tm="100000">
                                          <p:val>
                                            <p:strVal val="ppt_y+ppt_h"/>
                                          </p:val>
                                        </p:tav>
                                      </p:tavLst>
                                    </p:anim>
                                    <p:animScale>
                                      <p:cBhvr>
                                        <p:cTn id="500" dur="26">
                                          <p:stCondLst>
                                            <p:cond delay="620"/>
                                          </p:stCondLst>
                                        </p:cTn>
                                        <p:tgtEl>
                                          <p:spTgt spid="363"/>
                                        </p:tgtEl>
                                      </p:cBhvr>
                                      <p:to x="100000" y="60000"/>
                                    </p:animScale>
                                    <p:animScale>
                                      <p:cBhvr>
                                        <p:cTn id="501" dur="166" decel="50000">
                                          <p:stCondLst>
                                            <p:cond delay="646"/>
                                          </p:stCondLst>
                                        </p:cTn>
                                        <p:tgtEl>
                                          <p:spTgt spid="363"/>
                                        </p:tgtEl>
                                      </p:cBhvr>
                                      <p:to x="100000" y="100000"/>
                                    </p:animScale>
                                    <p:animScale>
                                      <p:cBhvr>
                                        <p:cTn id="502" dur="26">
                                          <p:stCondLst>
                                            <p:cond delay="1312"/>
                                          </p:stCondLst>
                                        </p:cTn>
                                        <p:tgtEl>
                                          <p:spTgt spid="363"/>
                                        </p:tgtEl>
                                      </p:cBhvr>
                                      <p:to x="100000" y="80000"/>
                                    </p:animScale>
                                    <p:animScale>
                                      <p:cBhvr>
                                        <p:cTn id="503" dur="166" decel="50000">
                                          <p:stCondLst>
                                            <p:cond delay="1338"/>
                                          </p:stCondLst>
                                        </p:cTn>
                                        <p:tgtEl>
                                          <p:spTgt spid="363"/>
                                        </p:tgtEl>
                                      </p:cBhvr>
                                      <p:to x="100000" y="100000"/>
                                    </p:animScale>
                                    <p:animScale>
                                      <p:cBhvr>
                                        <p:cTn id="504" dur="26">
                                          <p:stCondLst>
                                            <p:cond delay="1642"/>
                                          </p:stCondLst>
                                        </p:cTn>
                                        <p:tgtEl>
                                          <p:spTgt spid="363"/>
                                        </p:tgtEl>
                                      </p:cBhvr>
                                      <p:to x="100000" y="90000"/>
                                    </p:animScale>
                                    <p:animScale>
                                      <p:cBhvr>
                                        <p:cTn id="505" dur="166" decel="50000">
                                          <p:stCondLst>
                                            <p:cond delay="1668"/>
                                          </p:stCondLst>
                                        </p:cTn>
                                        <p:tgtEl>
                                          <p:spTgt spid="363"/>
                                        </p:tgtEl>
                                      </p:cBhvr>
                                      <p:to x="100000" y="100000"/>
                                    </p:animScale>
                                    <p:animScale>
                                      <p:cBhvr>
                                        <p:cTn id="506" dur="26">
                                          <p:stCondLst>
                                            <p:cond delay="1808"/>
                                          </p:stCondLst>
                                        </p:cTn>
                                        <p:tgtEl>
                                          <p:spTgt spid="363"/>
                                        </p:tgtEl>
                                      </p:cBhvr>
                                      <p:to x="100000" y="95000"/>
                                    </p:animScale>
                                    <p:animScale>
                                      <p:cBhvr>
                                        <p:cTn id="507" dur="166" decel="50000">
                                          <p:stCondLst>
                                            <p:cond delay="1834"/>
                                          </p:stCondLst>
                                        </p:cTn>
                                        <p:tgtEl>
                                          <p:spTgt spid="363"/>
                                        </p:tgtEl>
                                      </p:cBhvr>
                                      <p:to x="100000" y="100000"/>
                                    </p:animScale>
                                    <p:set>
                                      <p:cBhvr>
                                        <p:cTn id="508" dur="1" fill="hold">
                                          <p:stCondLst>
                                            <p:cond delay="1999"/>
                                          </p:stCondLst>
                                        </p:cTn>
                                        <p:tgtEl>
                                          <p:spTgt spid="363"/>
                                        </p:tgtEl>
                                        <p:attrNameLst>
                                          <p:attrName>style.visibility</p:attrName>
                                        </p:attrNameLst>
                                      </p:cBhvr>
                                      <p:to>
                                        <p:strVal val="hidden"/>
                                      </p:to>
                                    </p:set>
                                  </p:childTnLst>
                                </p:cTn>
                              </p:par>
                            </p:childTnLst>
                          </p:cTn>
                        </p:par>
                        <p:par>
                          <p:cTn id="509" fill="hold">
                            <p:stCondLst>
                              <p:cond delay="2500"/>
                            </p:stCondLst>
                            <p:childTnLst>
                              <p:par>
                                <p:cTn id="510" presetID="53" presetClass="entr" presetSubtype="16" fill="hold" nodeType="afterEffect">
                                  <p:stCondLst>
                                    <p:cond delay="0"/>
                                  </p:stCondLst>
                                  <p:childTnLst>
                                    <p:set>
                                      <p:cBhvr>
                                        <p:cTn id="511" dur="1" fill="hold">
                                          <p:stCondLst>
                                            <p:cond delay="0"/>
                                          </p:stCondLst>
                                        </p:cTn>
                                        <p:tgtEl>
                                          <p:spTgt spid="345"/>
                                        </p:tgtEl>
                                        <p:attrNameLst>
                                          <p:attrName>style.visibility</p:attrName>
                                        </p:attrNameLst>
                                      </p:cBhvr>
                                      <p:to>
                                        <p:strVal val="visible"/>
                                      </p:to>
                                    </p:set>
                                    <p:anim calcmode="lin" valueType="num">
                                      <p:cBhvr>
                                        <p:cTn id="512" dur="500" fill="hold"/>
                                        <p:tgtEl>
                                          <p:spTgt spid="345"/>
                                        </p:tgtEl>
                                        <p:attrNameLst>
                                          <p:attrName>ppt_w</p:attrName>
                                        </p:attrNameLst>
                                      </p:cBhvr>
                                      <p:tavLst>
                                        <p:tav tm="0">
                                          <p:val>
                                            <p:fltVal val="0"/>
                                          </p:val>
                                        </p:tav>
                                        <p:tav tm="100000">
                                          <p:val>
                                            <p:strVal val="#ppt_w"/>
                                          </p:val>
                                        </p:tav>
                                      </p:tavLst>
                                    </p:anim>
                                    <p:anim calcmode="lin" valueType="num">
                                      <p:cBhvr>
                                        <p:cTn id="513" dur="500" fill="hold"/>
                                        <p:tgtEl>
                                          <p:spTgt spid="345"/>
                                        </p:tgtEl>
                                        <p:attrNameLst>
                                          <p:attrName>ppt_h</p:attrName>
                                        </p:attrNameLst>
                                      </p:cBhvr>
                                      <p:tavLst>
                                        <p:tav tm="0">
                                          <p:val>
                                            <p:fltVal val="0"/>
                                          </p:val>
                                        </p:tav>
                                        <p:tav tm="100000">
                                          <p:val>
                                            <p:strVal val="#ppt_h"/>
                                          </p:val>
                                        </p:tav>
                                      </p:tavLst>
                                    </p:anim>
                                    <p:animEffect transition="in" filter="fade">
                                      <p:cBhvr>
                                        <p:cTn id="514" dur="500"/>
                                        <p:tgtEl>
                                          <p:spTgt spid="345"/>
                                        </p:tgtEl>
                                      </p:cBhvr>
                                    </p:animEffect>
                                  </p:childTnLst>
                                </p:cTn>
                              </p:par>
                              <p:par>
                                <p:cTn id="515" presetID="53" presetClass="entr" presetSubtype="16" fill="hold" nodeType="withEffect">
                                  <p:stCondLst>
                                    <p:cond delay="0"/>
                                  </p:stCondLst>
                                  <p:childTnLst>
                                    <p:set>
                                      <p:cBhvr>
                                        <p:cTn id="516" dur="1" fill="hold">
                                          <p:stCondLst>
                                            <p:cond delay="0"/>
                                          </p:stCondLst>
                                        </p:cTn>
                                        <p:tgtEl>
                                          <p:spTgt spid="340"/>
                                        </p:tgtEl>
                                        <p:attrNameLst>
                                          <p:attrName>style.visibility</p:attrName>
                                        </p:attrNameLst>
                                      </p:cBhvr>
                                      <p:to>
                                        <p:strVal val="visible"/>
                                      </p:to>
                                    </p:set>
                                    <p:anim calcmode="lin" valueType="num">
                                      <p:cBhvr>
                                        <p:cTn id="517" dur="500" fill="hold"/>
                                        <p:tgtEl>
                                          <p:spTgt spid="340"/>
                                        </p:tgtEl>
                                        <p:attrNameLst>
                                          <p:attrName>ppt_w</p:attrName>
                                        </p:attrNameLst>
                                      </p:cBhvr>
                                      <p:tavLst>
                                        <p:tav tm="0">
                                          <p:val>
                                            <p:fltVal val="0"/>
                                          </p:val>
                                        </p:tav>
                                        <p:tav tm="100000">
                                          <p:val>
                                            <p:strVal val="#ppt_w"/>
                                          </p:val>
                                        </p:tav>
                                      </p:tavLst>
                                    </p:anim>
                                    <p:anim calcmode="lin" valueType="num">
                                      <p:cBhvr>
                                        <p:cTn id="518" dur="500" fill="hold"/>
                                        <p:tgtEl>
                                          <p:spTgt spid="340"/>
                                        </p:tgtEl>
                                        <p:attrNameLst>
                                          <p:attrName>ppt_h</p:attrName>
                                        </p:attrNameLst>
                                      </p:cBhvr>
                                      <p:tavLst>
                                        <p:tav tm="0">
                                          <p:val>
                                            <p:fltVal val="0"/>
                                          </p:val>
                                        </p:tav>
                                        <p:tav tm="100000">
                                          <p:val>
                                            <p:strVal val="#ppt_h"/>
                                          </p:val>
                                        </p:tav>
                                      </p:tavLst>
                                    </p:anim>
                                    <p:animEffect transition="in" filter="fade">
                                      <p:cBhvr>
                                        <p:cTn id="519" dur="500"/>
                                        <p:tgtEl>
                                          <p:spTgt spid="340"/>
                                        </p:tgtEl>
                                      </p:cBhvr>
                                    </p:animEffect>
                                  </p:childTnLst>
                                </p:cTn>
                              </p:par>
                            </p:childTnLst>
                          </p:cTn>
                        </p:par>
                        <p:par>
                          <p:cTn id="520" fill="hold">
                            <p:stCondLst>
                              <p:cond delay="3000"/>
                            </p:stCondLst>
                            <p:childTnLst>
                              <p:par>
                                <p:cTn id="521" presetID="22" presetClass="entr" presetSubtype="2" fill="hold" nodeType="afterEffect">
                                  <p:stCondLst>
                                    <p:cond delay="0"/>
                                  </p:stCondLst>
                                  <p:childTnLst>
                                    <p:set>
                                      <p:cBhvr>
                                        <p:cTn id="522" dur="1" fill="hold">
                                          <p:stCondLst>
                                            <p:cond delay="0"/>
                                          </p:stCondLst>
                                        </p:cTn>
                                        <p:tgtEl>
                                          <p:spTgt spid="93"/>
                                        </p:tgtEl>
                                        <p:attrNameLst>
                                          <p:attrName>style.visibility</p:attrName>
                                        </p:attrNameLst>
                                      </p:cBhvr>
                                      <p:to>
                                        <p:strVal val="visible"/>
                                      </p:to>
                                    </p:set>
                                    <p:animEffect transition="in" filter="wipe(right)">
                                      <p:cBhvr>
                                        <p:cTn id="523" dur="500"/>
                                        <p:tgtEl>
                                          <p:spTgt spid="93"/>
                                        </p:tgtEl>
                                      </p:cBhvr>
                                    </p:animEffect>
                                  </p:childTnLst>
                                </p:cTn>
                              </p:par>
                              <p:par>
                                <p:cTn id="524" presetID="22" presetClass="entr" presetSubtype="8" fill="hold" nodeType="withEffect">
                                  <p:stCondLst>
                                    <p:cond delay="0"/>
                                  </p:stCondLst>
                                  <p:childTnLst>
                                    <p:set>
                                      <p:cBhvr>
                                        <p:cTn id="525" dur="1" fill="hold">
                                          <p:stCondLst>
                                            <p:cond delay="0"/>
                                          </p:stCondLst>
                                        </p:cTn>
                                        <p:tgtEl>
                                          <p:spTgt spid="96"/>
                                        </p:tgtEl>
                                        <p:attrNameLst>
                                          <p:attrName>style.visibility</p:attrName>
                                        </p:attrNameLst>
                                      </p:cBhvr>
                                      <p:to>
                                        <p:strVal val="visible"/>
                                      </p:to>
                                    </p:set>
                                    <p:animEffect transition="in" filter="wipe(left)">
                                      <p:cBhvr>
                                        <p:cTn id="526" dur="500"/>
                                        <p:tgtEl>
                                          <p:spTgt spid="96"/>
                                        </p:tgtEl>
                                      </p:cBhvr>
                                    </p:animEffect>
                                  </p:childTnLst>
                                </p:cTn>
                              </p:par>
                              <p:par>
                                <p:cTn id="527" presetID="22" presetClass="entr" presetSubtype="2" fill="hold" nodeType="withEffect">
                                  <p:stCondLst>
                                    <p:cond delay="0"/>
                                  </p:stCondLst>
                                  <p:childTnLst>
                                    <p:set>
                                      <p:cBhvr>
                                        <p:cTn id="528" dur="1" fill="hold">
                                          <p:stCondLst>
                                            <p:cond delay="0"/>
                                          </p:stCondLst>
                                        </p:cTn>
                                        <p:tgtEl>
                                          <p:spTgt spid="87"/>
                                        </p:tgtEl>
                                        <p:attrNameLst>
                                          <p:attrName>style.visibility</p:attrName>
                                        </p:attrNameLst>
                                      </p:cBhvr>
                                      <p:to>
                                        <p:strVal val="visible"/>
                                      </p:to>
                                    </p:set>
                                    <p:animEffect transition="in" filter="wipe(right)">
                                      <p:cBhvr>
                                        <p:cTn id="529" dur="500"/>
                                        <p:tgtEl>
                                          <p:spTgt spid="87"/>
                                        </p:tgtEl>
                                      </p:cBhvr>
                                    </p:animEffect>
                                  </p:childTnLst>
                                </p:cTn>
                              </p:par>
                            </p:childTnLst>
                          </p:cTn>
                        </p:par>
                        <p:par>
                          <p:cTn id="530" fill="hold">
                            <p:stCondLst>
                              <p:cond delay="3500"/>
                            </p:stCondLst>
                            <p:childTnLst>
                              <p:par>
                                <p:cTn id="531" presetID="37" presetClass="exit" presetSubtype="0" fill="hold" nodeType="afterEffect">
                                  <p:stCondLst>
                                    <p:cond delay="1000"/>
                                  </p:stCondLst>
                                  <p:childTnLst>
                                    <p:animEffect transition="out" filter="fade">
                                      <p:cBhvr>
                                        <p:cTn id="532" dur="1000"/>
                                        <p:tgtEl>
                                          <p:spTgt spid="75"/>
                                        </p:tgtEl>
                                      </p:cBhvr>
                                    </p:animEffect>
                                    <p:anim calcmode="lin" valueType="num">
                                      <p:cBhvr>
                                        <p:cTn id="533" dur="1000"/>
                                        <p:tgtEl>
                                          <p:spTgt spid="75"/>
                                        </p:tgtEl>
                                        <p:attrNameLst>
                                          <p:attrName>ppt_x</p:attrName>
                                        </p:attrNameLst>
                                      </p:cBhvr>
                                      <p:tavLst>
                                        <p:tav tm="0">
                                          <p:val>
                                            <p:strVal val="ppt_x"/>
                                          </p:val>
                                        </p:tav>
                                        <p:tav tm="100000">
                                          <p:val>
                                            <p:strVal val="ppt_x"/>
                                          </p:val>
                                        </p:tav>
                                      </p:tavLst>
                                    </p:anim>
                                    <p:anim calcmode="lin" valueType="num">
                                      <p:cBhvr>
                                        <p:cTn id="534" dur="100" decel="100000"/>
                                        <p:tgtEl>
                                          <p:spTgt spid="75"/>
                                        </p:tgtEl>
                                        <p:attrNameLst>
                                          <p:attrName>ppt_y</p:attrName>
                                        </p:attrNameLst>
                                      </p:cBhvr>
                                      <p:tavLst>
                                        <p:tav tm="0">
                                          <p:val>
                                            <p:strVal val="ppt_y"/>
                                          </p:val>
                                        </p:tav>
                                        <p:tav tm="100000">
                                          <p:val>
                                            <p:strVal val="ppt_y-.03"/>
                                          </p:val>
                                        </p:tav>
                                      </p:tavLst>
                                    </p:anim>
                                    <p:anim calcmode="lin" valueType="num">
                                      <p:cBhvr>
                                        <p:cTn id="535" dur="900" accel="100000">
                                          <p:stCondLst>
                                            <p:cond delay="100"/>
                                          </p:stCondLst>
                                        </p:cTn>
                                        <p:tgtEl>
                                          <p:spTgt spid="75"/>
                                        </p:tgtEl>
                                        <p:attrNameLst>
                                          <p:attrName>ppt_y</p:attrName>
                                        </p:attrNameLst>
                                      </p:cBhvr>
                                      <p:tavLst>
                                        <p:tav tm="0">
                                          <p:val>
                                            <p:strVal val="ppt_y"/>
                                          </p:val>
                                        </p:tav>
                                        <p:tav tm="100000">
                                          <p:val>
                                            <p:strVal val="ppt_y+1"/>
                                          </p:val>
                                        </p:tav>
                                      </p:tavLst>
                                    </p:anim>
                                    <p:set>
                                      <p:cBhvr>
                                        <p:cTn id="536" dur="1" fill="hold">
                                          <p:stCondLst>
                                            <p:cond delay="999"/>
                                          </p:stCondLst>
                                        </p:cTn>
                                        <p:tgtEl>
                                          <p:spTgt spid="75"/>
                                        </p:tgtEl>
                                        <p:attrNameLst>
                                          <p:attrName>style.visibility</p:attrName>
                                        </p:attrNameLst>
                                      </p:cBhvr>
                                      <p:to>
                                        <p:strVal val="hidden"/>
                                      </p:to>
                                    </p:set>
                                  </p:childTnLst>
                                </p:cTn>
                              </p:par>
                              <p:par>
                                <p:cTn id="537" presetID="37" presetClass="exit" presetSubtype="0" fill="hold" nodeType="withEffect">
                                  <p:stCondLst>
                                    <p:cond delay="1000"/>
                                  </p:stCondLst>
                                  <p:childTnLst>
                                    <p:animEffect transition="out" filter="fade">
                                      <p:cBhvr>
                                        <p:cTn id="538" dur="1000"/>
                                        <p:tgtEl>
                                          <p:spTgt spid="354"/>
                                        </p:tgtEl>
                                      </p:cBhvr>
                                    </p:animEffect>
                                    <p:anim calcmode="lin" valueType="num">
                                      <p:cBhvr>
                                        <p:cTn id="539" dur="1000"/>
                                        <p:tgtEl>
                                          <p:spTgt spid="354"/>
                                        </p:tgtEl>
                                        <p:attrNameLst>
                                          <p:attrName>ppt_x</p:attrName>
                                        </p:attrNameLst>
                                      </p:cBhvr>
                                      <p:tavLst>
                                        <p:tav tm="0">
                                          <p:val>
                                            <p:strVal val="ppt_x"/>
                                          </p:val>
                                        </p:tav>
                                        <p:tav tm="100000">
                                          <p:val>
                                            <p:strVal val="ppt_x"/>
                                          </p:val>
                                        </p:tav>
                                      </p:tavLst>
                                    </p:anim>
                                    <p:anim calcmode="lin" valueType="num">
                                      <p:cBhvr>
                                        <p:cTn id="540" dur="100" decel="100000"/>
                                        <p:tgtEl>
                                          <p:spTgt spid="354"/>
                                        </p:tgtEl>
                                        <p:attrNameLst>
                                          <p:attrName>ppt_y</p:attrName>
                                        </p:attrNameLst>
                                      </p:cBhvr>
                                      <p:tavLst>
                                        <p:tav tm="0">
                                          <p:val>
                                            <p:strVal val="ppt_y"/>
                                          </p:val>
                                        </p:tav>
                                        <p:tav tm="100000">
                                          <p:val>
                                            <p:strVal val="ppt_y-.03"/>
                                          </p:val>
                                        </p:tav>
                                      </p:tavLst>
                                    </p:anim>
                                    <p:anim calcmode="lin" valueType="num">
                                      <p:cBhvr>
                                        <p:cTn id="541" dur="900" accel="100000">
                                          <p:stCondLst>
                                            <p:cond delay="100"/>
                                          </p:stCondLst>
                                        </p:cTn>
                                        <p:tgtEl>
                                          <p:spTgt spid="354"/>
                                        </p:tgtEl>
                                        <p:attrNameLst>
                                          <p:attrName>ppt_y</p:attrName>
                                        </p:attrNameLst>
                                      </p:cBhvr>
                                      <p:tavLst>
                                        <p:tav tm="0">
                                          <p:val>
                                            <p:strVal val="ppt_y"/>
                                          </p:val>
                                        </p:tav>
                                        <p:tav tm="100000">
                                          <p:val>
                                            <p:strVal val="ppt_y+1"/>
                                          </p:val>
                                        </p:tav>
                                      </p:tavLst>
                                    </p:anim>
                                    <p:set>
                                      <p:cBhvr>
                                        <p:cTn id="542" dur="1" fill="hold">
                                          <p:stCondLst>
                                            <p:cond delay="999"/>
                                          </p:stCondLst>
                                        </p:cTn>
                                        <p:tgtEl>
                                          <p:spTgt spid="354"/>
                                        </p:tgtEl>
                                        <p:attrNameLst>
                                          <p:attrName>style.visibility</p:attrName>
                                        </p:attrNameLst>
                                      </p:cBhvr>
                                      <p:to>
                                        <p:strVal val="hidden"/>
                                      </p:to>
                                    </p:set>
                                  </p:childTnLst>
                                </p:cTn>
                              </p:par>
                              <p:par>
                                <p:cTn id="543" presetID="53" presetClass="exit" presetSubtype="32" fill="hold" nodeType="withEffect">
                                  <p:stCondLst>
                                    <p:cond delay="1000"/>
                                  </p:stCondLst>
                                  <p:childTnLst>
                                    <p:anim calcmode="lin" valueType="num">
                                      <p:cBhvr>
                                        <p:cTn id="544" dur="500"/>
                                        <p:tgtEl>
                                          <p:spTgt spid="93"/>
                                        </p:tgtEl>
                                        <p:attrNameLst>
                                          <p:attrName>ppt_w</p:attrName>
                                        </p:attrNameLst>
                                      </p:cBhvr>
                                      <p:tavLst>
                                        <p:tav tm="0">
                                          <p:val>
                                            <p:strVal val="ppt_w"/>
                                          </p:val>
                                        </p:tav>
                                        <p:tav tm="100000">
                                          <p:val>
                                            <p:fltVal val="0"/>
                                          </p:val>
                                        </p:tav>
                                      </p:tavLst>
                                    </p:anim>
                                    <p:anim calcmode="lin" valueType="num">
                                      <p:cBhvr>
                                        <p:cTn id="545" dur="500"/>
                                        <p:tgtEl>
                                          <p:spTgt spid="93"/>
                                        </p:tgtEl>
                                        <p:attrNameLst>
                                          <p:attrName>ppt_h</p:attrName>
                                        </p:attrNameLst>
                                      </p:cBhvr>
                                      <p:tavLst>
                                        <p:tav tm="0">
                                          <p:val>
                                            <p:strVal val="ppt_h"/>
                                          </p:val>
                                        </p:tav>
                                        <p:tav tm="100000">
                                          <p:val>
                                            <p:fltVal val="0"/>
                                          </p:val>
                                        </p:tav>
                                      </p:tavLst>
                                    </p:anim>
                                    <p:animEffect transition="out" filter="fade">
                                      <p:cBhvr>
                                        <p:cTn id="546" dur="500"/>
                                        <p:tgtEl>
                                          <p:spTgt spid="93"/>
                                        </p:tgtEl>
                                      </p:cBhvr>
                                    </p:animEffect>
                                    <p:set>
                                      <p:cBhvr>
                                        <p:cTn id="547" dur="1" fill="hold">
                                          <p:stCondLst>
                                            <p:cond delay="499"/>
                                          </p:stCondLst>
                                        </p:cTn>
                                        <p:tgtEl>
                                          <p:spTgt spid="93"/>
                                        </p:tgtEl>
                                        <p:attrNameLst>
                                          <p:attrName>style.visibility</p:attrName>
                                        </p:attrNameLst>
                                      </p:cBhvr>
                                      <p:to>
                                        <p:strVal val="hidden"/>
                                      </p:to>
                                    </p:set>
                                  </p:childTnLst>
                                </p:cTn>
                              </p:par>
                              <p:par>
                                <p:cTn id="548" presetID="53" presetClass="exit" presetSubtype="32" fill="hold" nodeType="withEffect">
                                  <p:stCondLst>
                                    <p:cond delay="1000"/>
                                  </p:stCondLst>
                                  <p:childTnLst>
                                    <p:anim calcmode="lin" valueType="num">
                                      <p:cBhvr>
                                        <p:cTn id="549" dur="500"/>
                                        <p:tgtEl>
                                          <p:spTgt spid="96"/>
                                        </p:tgtEl>
                                        <p:attrNameLst>
                                          <p:attrName>ppt_w</p:attrName>
                                        </p:attrNameLst>
                                      </p:cBhvr>
                                      <p:tavLst>
                                        <p:tav tm="0">
                                          <p:val>
                                            <p:strVal val="ppt_w"/>
                                          </p:val>
                                        </p:tav>
                                        <p:tav tm="100000">
                                          <p:val>
                                            <p:fltVal val="0"/>
                                          </p:val>
                                        </p:tav>
                                      </p:tavLst>
                                    </p:anim>
                                    <p:anim calcmode="lin" valueType="num">
                                      <p:cBhvr>
                                        <p:cTn id="550" dur="500"/>
                                        <p:tgtEl>
                                          <p:spTgt spid="96"/>
                                        </p:tgtEl>
                                        <p:attrNameLst>
                                          <p:attrName>ppt_h</p:attrName>
                                        </p:attrNameLst>
                                      </p:cBhvr>
                                      <p:tavLst>
                                        <p:tav tm="0">
                                          <p:val>
                                            <p:strVal val="ppt_h"/>
                                          </p:val>
                                        </p:tav>
                                        <p:tav tm="100000">
                                          <p:val>
                                            <p:fltVal val="0"/>
                                          </p:val>
                                        </p:tav>
                                      </p:tavLst>
                                    </p:anim>
                                    <p:animEffect transition="out" filter="fade">
                                      <p:cBhvr>
                                        <p:cTn id="551" dur="500"/>
                                        <p:tgtEl>
                                          <p:spTgt spid="96"/>
                                        </p:tgtEl>
                                      </p:cBhvr>
                                    </p:animEffect>
                                    <p:set>
                                      <p:cBhvr>
                                        <p:cTn id="552" dur="1" fill="hold">
                                          <p:stCondLst>
                                            <p:cond delay="499"/>
                                          </p:stCondLst>
                                        </p:cTn>
                                        <p:tgtEl>
                                          <p:spTgt spid="96"/>
                                        </p:tgtEl>
                                        <p:attrNameLst>
                                          <p:attrName>style.visibility</p:attrName>
                                        </p:attrNameLst>
                                      </p:cBhvr>
                                      <p:to>
                                        <p:strVal val="hidden"/>
                                      </p:to>
                                    </p:set>
                                  </p:childTnLst>
                                </p:cTn>
                              </p:par>
                              <p:par>
                                <p:cTn id="553" presetID="53" presetClass="exit" presetSubtype="32" fill="hold" nodeType="withEffect">
                                  <p:stCondLst>
                                    <p:cond delay="1000"/>
                                  </p:stCondLst>
                                  <p:childTnLst>
                                    <p:anim calcmode="lin" valueType="num">
                                      <p:cBhvr>
                                        <p:cTn id="554" dur="500"/>
                                        <p:tgtEl>
                                          <p:spTgt spid="87"/>
                                        </p:tgtEl>
                                        <p:attrNameLst>
                                          <p:attrName>ppt_w</p:attrName>
                                        </p:attrNameLst>
                                      </p:cBhvr>
                                      <p:tavLst>
                                        <p:tav tm="0">
                                          <p:val>
                                            <p:strVal val="ppt_w"/>
                                          </p:val>
                                        </p:tav>
                                        <p:tav tm="100000">
                                          <p:val>
                                            <p:fltVal val="0"/>
                                          </p:val>
                                        </p:tav>
                                      </p:tavLst>
                                    </p:anim>
                                    <p:anim calcmode="lin" valueType="num">
                                      <p:cBhvr>
                                        <p:cTn id="555" dur="500"/>
                                        <p:tgtEl>
                                          <p:spTgt spid="87"/>
                                        </p:tgtEl>
                                        <p:attrNameLst>
                                          <p:attrName>ppt_h</p:attrName>
                                        </p:attrNameLst>
                                      </p:cBhvr>
                                      <p:tavLst>
                                        <p:tav tm="0">
                                          <p:val>
                                            <p:strVal val="ppt_h"/>
                                          </p:val>
                                        </p:tav>
                                        <p:tav tm="100000">
                                          <p:val>
                                            <p:fltVal val="0"/>
                                          </p:val>
                                        </p:tav>
                                      </p:tavLst>
                                    </p:anim>
                                    <p:animEffect transition="out" filter="fade">
                                      <p:cBhvr>
                                        <p:cTn id="556" dur="500"/>
                                        <p:tgtEl>
                                          <p:spTgt spid="87"/>
                                        </p:tgtEl>
                                      </p:cBhvr>
                                    </p:animEffect>
                                    <p:set>
                                      <p:cBhvr>
                                        <p:cTn id="557" dur="1" fill="hold">
                                          <p:stCondLst>
                                            <p:cond delay="499"/>
                                          </p:stCondLst>
                                        </p:cTn>
                                        <p:tgtEl>
                                          <p:spTgt spid="87"/>
                                        </p:tgtEl>
                                        <p:attrNameLst>
                                          <p:attrName>style.visibility</p:attrName>
                                        </p:attrNameLst>
                                      </p:cBhvr>
                                      <p:to>
                                        <p:strVal val="hidden"/>
                                      </p:to>
                                    </p:set>
                                  </p:childTnLst>
                                </p:cTn>
                              </p:par>
                              <p:par>
                                <p:cTn id="558" presetID="53" presetClass="exit" presetSubtype="32" fill="hold" nodeType="withEffect">
                                  <p:stCondLst>
                                    <p:cond delay="1000"/>
                                  </p:stCondLst>
                                  <p:childTnLst>
                                    <p:anim calcmode="lin" valueType="num">
                                      <p:cBhvr>
                                        <p:cTn id="559" dur="500"/>
                                        <p:tgtEl>
                                          <p:spTgt spid="340"/>
                                        </p:tgtEl>
                                        <p:attrNameLst>
                                          <p:attrName>ppt_w</p:attrName>
                                        </p:attrNameLst>
                                      </p:cBhvr>
                                      <p:tavLst>
                                        <p:tav tm="0">
                                          <p:val>
                                            <p:strVal val="ppt_w"/>
                                          </p:val>
                                        </p:tav>
                                        <p:tav tm="100000">
                                          <p:val>
                                            <p:fltVal val="0"/>
                                          </p:val>
                                        </p:tav>
                                      </p:tavLst>
                                    </p:anim>
                                    <p:anim calcmode="lin" valueType="num">
                                      <p:cBhvr>
                                        <p:cTn id="560" dur="500"/>
                                        <p:tgtEl>
                                          <p:spTgt spid="340"/>
                                        </p:tgtEl>
                                        <p:attrNameLst>
                                          <p:attrName>ppt_h</p:attrName>
                                        </p:attrNameLst>
                                      </p:cBhvr>
                                      <p:tavLst>
                                        <p:tav tm="0">
                                          <p:val>
                                            <p:strVal val="ppt_h"/>
                                          </p:val>
                                        </p:tav>
                                        <p:tav tm="100000">
                                          <p:val>
                                            <p:fltVal val="0"/>
                                          </p:val>
                                        </p:tav>
                                      </p:tavLst>
                                    </p:anim>
                                    <p:animEffect transition="out" filter="fade">
                                      <p:cBhvr>
                                        <p:cTn id="561" dur="500"/>
                                        <p:tgtEl>
                                          <p:spTgt spid="340"/>
                                        </p:tgtEl>
                                      </p:cBhvr>
                                    </p:animEffect>
                                    <p:set>
                                      <p:cBhvr>
                                        <p:cTn id="562" dur="1" fill="hold">
                                          <p:stCondLst>
                                            <p:cond delay="499"/>
                                          </p:stCondLst>
                                        </p:cTn>
                                        <p:tgtEl>
                                          <p:spTgt spid="340"/>
                                        </p:tgtEl>
                                        <p:attrNameLst>
                                          <p:attrName>style.visibility</p:attrName>
                                        </p:attrNameLst>
                                      </p:cBhvr>
                                      <p:to>
                                        <p:strVal val="hidden"/>
                                      </p:to>
                                    </p:set>
                                  </p:childTnLst>
                                </p:cTn>
                              </p:par>
                            </p:childTnLst>
                          </p:cTn>
                        </p:par>
                        <p:par>
                          <p:cTn id="563" fill="hold">
                            <p:stCondLst>
                              <p:cond delay="5500"/>
                            </p:stCondLst>
                            <p:childTnLst>
                              <p:par>
                                <p:cTn id="564" presetID="22" presetClass="entr" presetSubtype="4" fill="hold" nodeType="afterEffect">
                                  <p:stCondLst>
                                    <p:cond delay="0"/>
                                  </p:stCondLst>
                                  <p:childTnLst>
                                    <p:set>
                                      <p:cBhvr>
                                        <p:cTn id="565" dur="1" fill="hold">
                                          <p:stCondLst>
                                            <p:cond delay="0"/>
                                          </p:stCondLst>
                                        </p:cTn>
                                        <p:tgtEl>
                                          <p:spTgt spid="105"/>
                                        </p:tgtEl>
                                        <p:attrNameLst>
                                          <p:attrName>style.visibility</p:attrName>
                                        </p:attrNameLst>
                                      </p:cBhvr>
                                      <p:to>
                                        <p:strVal val="visible"/>
                                      </p:to>
                                    </p:set>
                                    <p:animEffect transition="in" filter="wipe(down)">
                                      <p:cBhvr>
                                        <p:cTn id="566" dur="500"/>
                                        <p:tgtEl>
                                          <p:spTgt spid="105"/>
                                        </p:tgtEl>
                                      </p:cBhvr>
                                    </p:animEffect>
                                  </p:childTnLst>
                                </p:cTn>
                              </p:par>
                            </p:childTnLst>
                          </p:cTn>
                        </p:par>
                        <p:par>
                          <p:cTn id="567" fill="hold">
                            <p:stCondLst>
                              <p:cond delay="6000"/>
                            </p:stCondLst>
                            <p:childTnLst>
                              <p:par>
                                <p:cTn id="568" presetID="22" presetClass="entr" presetSubtype="8" fill="hold" nodeType="afterEffect">
                                  <p:stCondLst>
                                    <p:cond delay="0"/>
                                  </p:stCondLst>
                                  <p:childTnLst>
                                    <p:set>
                                      <p:cBhvr>
                                        <p:cTn id="569" dur="1" fill="hold">
                                          <p:stCondLst>
                                            <p:cond delay="0"/>
                                          </p:stCondLst>
                                        </p:cTn>
                                        <p:tgtEl>
                                          <p:spTgt spid="113"/>
                                        </p:tgtEl>
                                        <p:attrNameLst>
                                          <p:attrName>style.visibility</p:attrName>
                                        </p:attrNameLst>
                                      </p:cBhvr>
                                      <p:to>
                                        <p:strVal val="visible"/>
                                      </p:to>
                                    </p:set>
                                    <p:animEffect transition="in" filter="wipe(left)">
                                      <p:cBhvr>
                                        <p:cTn id="570" dur="500"/>
                                        <p:tgtEl>
                                          <p:spTgt spid="113"/>
                                        </p:tgtEl>
                                      </p:cBhvr>
                                    </p:animEffect>
                                  </p:childTnLst>
                                </p:cTn>
                              </p:par>
                            </p:childTnLst>
                          </p:cTn>
                        </p:par>
                        <p:par>
                          <p:cTn id="571" fill="hold">
                            <p:stCondLst>
                              <p:cond delay="6500"/>
                            </p:stCondLst>
                            <p:childTnLst>
                              <p:par>
                                <p:cTn id="572" presetID="53" presetClass="entr" presetSubtype="16" fill="hold" nodeType="afterEffect">
                                  <p:stCondLst>
                                    <p:cond delay="0"/>
                                  </p:stCondLst>
                                  <p:childTnLst>
                                    <p:set>
                                      <p:cBhvr>
                                        <p:cTn id="573" dur="1" fill="hold">
                                          <p:stCondLst>
                                            <p:cond delay="0"/>
                                          </p:stCondLst>
                                        </p:cTn>
                                        <p:tgtEl>
                                          <p:spTgt spid="356"/>
                                        </p:tgtEl>
                                        <p:attrNameLst>
                                          <p:attrName>style.visibility</p:attrName>
                                        </p:attrNameLst>
                                      </p:cBhvr>
                                      <p:to>
                                        <p:strVal val="visible"/>
                                      </p:to>
                                    </p:set>
                                    <p:anim calcmode="lin" valueType="num">
                                      <p:cBhvr>
                                        <p:cTn id="574" dur="500" fill="hold"/>
                                        <p:tgtEl>
                                          <p:spTgt spid="356"/>
                                        </p:tgtEl>
                                        <p:attrNameLst>
                                          <p:attrName>ppt_w</p:attrName>
                                        </p:attrNameLst>
                                      </p:cBhvr>
                                      <p:tavLst>
                                        <p:tav tm="0">
                                          <p:val>
                                            <p:fltVal val="0"/>
                                          </p:val>
                                        </p:tav>
                                        <p:tav tm="100000">
                                          <p:val>
                                            <p:strVal val="#ppt_w"/>
                                          </p:val>
                                        </p:tav>
                                      </p:tavLst>
                                    </p:anim>
                                    <p:anim calcmode="lin" valueType="num">
                                      <p:cBhvr>
                                        <p:cTn id="575" dur="500" fill="hold"/>
                                        <p:tgtEl>
                                          <p:spTgt spid="356"/>
                                        </p:tgtEl>
                                        <p:attrNameLst>
                                          <p:attrName>ppt_h</p:attrName>
                                        </p:attrNameLst>
                                      </p:cBhvr>
                                      <p:tavLst>
                                        <p:tav tm="0">
                                          <p:val>
                                            <p:fltVal val="0"/>
                                          </p:val>
                                        </p:tav>
                                        <p:tav tm="100000">
                                          <p:val>
                                            <p:strVal val="#ppt_h"/>
                                          </p:val>
                                        </p:tav>
                                      </p:tavLst>
                                    </p:anim>
                                    <p:animEffect transition="in" filter="fade">
                                      <p:cBhvr>
                                        <p:cTn id="576" dur="500"/>
                                        <p:tgtEl>
                                          <p:spTgt spid="356"/>
                                        </p:tgtEl>
                                      </p:cBhvr>
                                    </p:animEffect>
                                  </p:childTnLst>
                                </p:cTn>
                              </p:par>
                            </p:childTnLst>
                          </p:cTn>
                        </p:par>
                        <p:par>
                          <p:cTn id="577" fill="hold">
                            <p:stCondLst>
                              <p:cond delay="7000"/>
                            </p:stCondLst>
                            <p:childTnLst>
                              <p:par>
                                <p:cTn id="578" presetID="53" presetClass="entr" presetSubtype="16" fill="hold" nodeType="afterEffect">
                                  <p:stCondLst>
                                    <p:cond delay="0"/>
                                  </p:stCondLst>
                                  <p:childTnLst>
                                    <p:set>
                                      <p:cBhvr>
                                        <p:cTn id="579" dur="1" fill="hold">
                                          <p:stCondLst>
                                            <p:cond delay="0"/>
                                          </p:stCondLst>
                                        </p:cTn>
                                        <p:tgtEl>
                                          <p:spTgt spid="249"/>
                                        </p:tgtEl>
                                        <p:attrNameLst>
                                          <p:attrName>style.visibility</p:attrName>
                                        </p:attrNameLst>
                                      </p:cBhvr>
                                      <p:to>
                                        <p:strVal val="visible"/>
                                      </p:to>
                                    </p:set>
                                    <p:anim calcmode="lin" valueType="num">
                                      <p:cBhvr>
                                        <p:cTn id="580" dur="500" fill="hold"/>
                                        <p:tgtEl>
                                          <p:spTgt spid="249"/>
                                        </p:tgtEl>
                                        <p:attrNameLst>
                                          <p:attrName>ppt_w</p:attrName>
                                        </p:attrNameLst>
                                      </p:cBhvr>
                                      <p:tavLst>
                                        <p:tav tm="0">
                                          <p:val>
                                            <p:fltVal val="0"/>
                                          </p:val>
                                        </p:tav>
                                        <p:tav tm="100000">
                                          <p:val>
                                            <p:strVal val="#ppt_w"/>
                                          </p:val>
                                        </p:tav>
                                      </p:tavLst>
                                    </p:anim>
                                    <p:anim calcmode="lin" valueType="num">
                                      <p:cBhvr>
                                        <p:cTn id="581" dur="500" fill="hold"/>
                                        <p:tgtEl>
                                          <p:spTgt spid="249"/>
                                        </p:tgtEl>
                                        <p:attrNameLst>
                                          <p:attrName>ppt_h</p:attrName>
                                        </p:attrNameLst>
                                      </p:cBhvr>
                                      <p:tavLst>
                                        <p:tav tm="0">
                                          <p:val>
                                            <p:fltVal val="0"/>
                                          </p:val>
                                        </p:tav>
                                        <p:tav tm="100000">
                                          <p:val>
                                            <p:strVal val="#ppt_h"/>
                                          </p:val>
                                        </p:tav>
                                      </p:tavLst>
                                    </p:anim>
                                    <p:animEffect transition="in" filter="fade">
                                      <p:cBhvr>
                                        <p:cTn id="582" dur="500"/>
                                        <p:tgtEl>
                                          <p:spTgt spid="249"/>
                                        </p:tgtEl>
                                      </p:cBhvr>
                                    </p:animEffect>
                                  </p:childTnLst>
                                </p:cTn>
                              </p:par>
                            </p:childTnLst>
                          </p:cTn>
                        </p:par>
                        <p:par>
                          <p:cTn id="583" fill="hold">
                            <p:stCondLst>
                              <p:cond delay="7500"/>
                            </p:stCondLst>
                            <p:childTnLst>
                              <p:par>
                                <p:cTn id="584" presetID="22" presetClass="entr" presetSubtype="2" fill="hold" nodeType="afterEffect">
                                  <p:stCondLst>
                                    <p:cond delay="0"/>
                                  </p:stCondLst>
                                  <p:childTnLst>
                                    <p:set>
                                      <p:cBhvr>
                                        <p:cTn id="585" dur="1" fill="hold">
                                          <p:stCondLst>
                                            <p:cond delay="0"/>
                                          </p:stCondLst>
                                        </p:cTn>
                                        <p:tgtEl>
                                          <p:spTgt spid="1025"/>
                                        </p:tgtEl>
                                        <p:attrNameLst>
                                          <p:attrName>style.visibility</p:attrName>
                                        </p:attrNameLst>
                                      </p:cBhvr>
                                      <p:to>
                                        <p:strVal val="visible"/>
                                      </p:to>
                                    </p:set>
                                    <p:animEffect transition="in" filter="wipe(right)">
                                      <p:cBhvr>
                                        <p:cTn id="586" dur="500"/>
                                        <p:tgtEl>
                                          <p:spTgt spid="1025"/>
                                        </p:tgtEl>
                                      </p:cBhvr>
                                    </p:animEffect>
                                  </p:childTnLst>
                                </p:cTn>
                              </p:par>
                            </p:childTnLst>
                          </p:cTn>
                        </p:par>
                      </p:childTnLst>
                    </p:cTn>
                  </p:par>
                  <p:par>
                    <p:cTn id="587" fill="hold">
                      <p:stCondLst>
                        <p:cond delay="indefinite"/>
                      </p:stCondLst>
                      <p:childTnLst>
                        <p:par>
                          <p:cTn id="588" fill="hold">
                            <p:stCondLst>
                              <p:cond delay="0"/>
                            </p:stCondLst>
                            <p:childTnLst>
                              <p:par>
                                <p:cTn id="589" presetID="1" presetClass="entr" presetSubtype="0" fill="hold" nodeType="clickEffect">
                                  <p:stCondLst>
                                    <p:cond delay="0"/>
                                  </p:stCondLst>
                                  <p:childTnLst>
                                    <p:set>
                                      <p:cBhvr>
                                        <p:cTn id="590" dur="1" fill="hold">
                                          <p:stCondLst>
                                            <p:cond delay="0"/>
                                          </p:stCondLst>
                                        </p:cTn>
                                        <p:tgtEl>
                                          <p:spTgt spid="170"/>
                                        </p:tgtEl>
                                        <p:attrNameLst>
                                          <p:attrName>style.visibility</p:attrName>
                                        </p:attrNameLst>
                                      </p:cBhvr>
                                      <p:to>
                                        <p:strVal val="visible"/>
                                      </p:to>
                                    </p:set>
                                  </p:childTnLst>
                                </p:cTn>
                              </p:par>
                              <p:par>
                                <p:cTn id="591" presetID="42" presetClass="path" presetSubtype="0" fill="hold" nodeType="withEffect">
                                  <p:stCondLst>
                                    <p:cond delay="0"/>
                                  </p:stCondLst>
                                  <p:childTnLst>
                                    <p:animMotion origin="layout" path="M 0 -3.7037E-7 L -0.30712 0.02477 " pathEditMode="relative" rAng="0" ptsTypes="AA">
                                      <p:cBhvr>
                                        <p:cTn id="592" dur="2000" fill="hold"/>
                                        <p:tgtEl>
                                          <p:spTgt spid="170"/>
                                        </p:tgtEl>
                                        <p:attrNameLst>
                                          <p:attrName>ppt_x</p:attrName>
                                          <p:attrName>ppt_y</p:attrName>
                                        </p:attrNameLst>
                                      </p:cBhvr>
                                      <p:rCtr x="-15365" y="1227"/>
                                    </p:animMotion>
                                  </p:childTnLst>
                                </p:cTn>
                              </p:par>
                              <p:par>
                                <p:cTn id="593" presetID="6" presetClass="emph" presetSubtype="0" fill="hold" nodeType="withEffect">
                                  <p:stCondLst>
                                    <p:cond delay="0"/>
                                  </p:stCondLst>
                                  <p:childTnLst>
                                    <p:animScale>
                                      <p:cBhvr>
                                        <p:cTn id="594" dur="2000" fill="hold"/>
                                        <p:tgtEl>
                                          <p:spTgt spid="170"/>
                                        </p:tgtEl>
                                      </p:cBhvr>
                                      <p:by x="50000" y="50000"/>
                                    </p:animScale>
                                  </p:childTnLst>
                                </p:cTn>
                              </p:par>
                            </p:childTnLst>
                          </p:cTn>
                        </p:par>
                        <p:par>
                          <p:cTn id="595" fill="hold">
                            <p:stCondLst>
                              <p:cond delay="2000"/>
                            </p:stCondLst>
                            <p:childTnLst>
                              <p:par>
                                <p:cTn id="596" presetID="53" presetClass="entr" presetSubtype="16" fill="hold" nodeType="afterEffect">
                                  <p:stCondLst>
                                    <p:cond delay="0"/>
                                  </p:stCondLst>
                                  <p:childTnLst>
                                    <p:set>
                                      <p:cBhvr>
                                        <p:cTn id="597" dur="1" fill="hold">
                                          <p:stCondLst>
                                            <p:cond delay="0"/>
                                          </p:stCondLst>
                                        </p:cTn>
                                        <p:tgtEl>
                                          <p:spTgt spid="885"/>
                                        </p:tgtEl>
                                        <p:attrNameLst>
                                          <p:attrName>style.visibility</p:attrName>
                                        </p:attrNameLst>
                                      </p:cBhvr>
                                      <p:to>
                                        <p:strVal val="visible"/>
                                      </p:to>
                                    </p:set>
                                    <p:anim calcmode="lin" valueType="num">
                                      <p:cBhvr>
                                        <p:cTn id="598" dur="30" fill="hold"/>
                                        <p:tgtEl>
                                          <p:spTgt spid="885"/>
                                        </p:tgtEl>
                                        <p:attrNameLst>
                                          <p:attrName>ppt_w</p:attrName>
                                        </p:attrNameLst>
                                      </p:cBhvr>
                                      <p:tavLst>
                                        <p:tav tm="0">
                                          <p:val>
                                            <p:fltVal val="0"/>
                                          </p:val>
                                        </p:tav>
                                        <p:tav tm="100000">
                                          <p:val>
                                            <p:strVal val="#ppt_w"/>
                                          </p:val>
                                        </p:tav>
                                      </p:tavLst>
                                    </p:anim>
                                    <p:anim calcmode="lin" valueType="num">
                                      <p:cBhvr>
                                        <p:cTn id="599" dur="30" fill="hold"/>
                                        <p:tgtEl>
                                          <p:spTgt spid="885"/>
                                        </p:tgtEl>
                                        <p:attrNameLst>
                                          <p:attrName>ppt_h</p:attrName>
                                        </p:attrNameLst>
                                      </p:cBhvr>
                                      <p:tavLst>
                                        <p:tav tm="0">
                                          <p:val>
                                            <p:fltVal val="0"/>
                                          </p:val>
                                        </p:tav>
                                        <p:tav tm="100000">
                                          <p:val>
                                            <p:strVal val="#ppt_h"/>
                                          </p:val>
                                        </p:tav>
                                      </p:tavLst>
                                    </p:anim>
                                    <p:animEffect transition="in" filter="fade">
                                      <p:cBhvr>
                                        <p:cTn id="600" dur="30"/>
                                        <p:tgtEl>
                                          <p:spTgt spid="885"/>
                                        </p:tgtEl>
                                      </p:cBhvr>
                                    </p:animEffect>
                                  </p:childTnLst>
                                </p:cTn>
                              </p:par>
                            </p:childTnLst>
                          </p:cTn>
                        </p:par>
                        <p:par>
                          <p:cTn id="601" fill="hold">
                            <p:stCondLst>
                              <p:cond delay="2030"/>
                            </p:stCondLst>
                            <p:childTnLst>
                              <p:par>
                                <p:cTn id="602" presetID="53" presetClass="entr" presetSubtype="16" fill="hold" nodeType="afterEffect">
                                  <p:stCondLst>
                                    <p:cond delay="0"/>
                                  </p:stCondLst>
                                  <p:childTnLst>
                                    <p:set>
                                      <p:cBhvr>
                                        <p:cTn id="603" dur="1" fill="hold">
                                          <p:stCondLst>
                                            <p:cond delay="0"/>
                                          </p:stCondLst>
                                        </p:cTn>
                                        <p:tgtEl>
                                          <p:spTgt spid="893"/>
                                        </p:tgtEl>
                                        <p:attrNameLst>
                                          <p:attrName>style.visibility</p:attrName>
                                        </p:attrNameLst>
                                      </p:cBhvr>
                                      <p:to>
                                        <p:strVal val="visible"/>
                                      </p:to>
                                    </p:set>
                                    <p:anim calcmode="lin" valueType="num">
                                      <p:cBhvr>
                                        <p:cTn id="604" dur="30" fill="hold"/>
                                        <p:tgtEl>
                                          <p:spTgt spid="893"/>
                                        </p:tgtEl>
                                        <p:attrNameLst>
                                          <p:attrName>ppt_w</p:attrName>
                                        </p:attrNameLst>
                                      </p:cBhvr>
                                      <p:tavLst>
                                        <p:tav tm="0">
                                          <p:val>
                                            <p:fltVal val="0"/>
                                          </p:val>
                                        </p:tav>
                                        <p:tav tm="100000">
                                          <p:val>
                                            <p:strVal val="#ppt_w"/>
                                          </p:val>
                                        </p:tav>
                                      </p:tavLst>
                                    </p:anim>
                                    <p:anim calcmode="lin" valueType="num">
                                      <p:cBhvr>
                                        <p:cTn id="605" dur="30" fill="hold"/>
                                        <p:tgtEl>
                                          <p:spTgt spid="893"/>
                                        </p:tgtEl>
                                        <p:attrNameLst>
                                          <p:attrName>ppt_h</p:attrName>
                                        </p:attrNameLst>
                                      </p:cBhvr>
                                      <p:tavLst>
                                        <p:tav tm="0">
                                          <p:val>
                                            <p:fltVal val="0"/>
                                          </p:val>
                                        </p:tav>
                                        <p:tav tm="100000">
                                          <p:val>
                                            <p:strVal val="#ppt_h"/>
                                          </p:val>
                                        </p:tav>
                                      </p:tavLst>
                                    </p:anim>
                                    <p:animEffect transition="in" filter="fade">
                                      <p:cBhvr>
                                        <p:cTn id="606" dur="30"/>
                                        <p:tgtEl>
                                          <p:spTgt spid="893"/>
                                        </p:tgtEl>
                                      </p:cBhvr>
                                    </p:animEffect>
                                  </p:childTnLst>
                                </p:cTn>
                              </p:par>
                            </p:childTnLst>
                          </p:cTn>
                        </p:par>
                        <p:par>
                          <p:cTn id="607" fill="hold">
                            <p:stCondLst>
                              <p:cond delay="2060"/>
                            </p:stCondLst>
                            <p:childTnLst>
                              <p:par>
                                <p:cTn id="608" presetID="53" presetClass="entr" presetSubtype="16" fill="hold" nodeType="afterEffect">
                                  <p:stCondLst>
                                    <p:cond delay="0"/>
                                  </p:stCondLst>
                                  <p:childTnLst>
                                    <p:set>
                                      <p:cBhvr>
                                        <p:cTn id="609" dur="1" fill="hold">
                                          <p:stCondLst>
                                            <p:cond delay="0"/>
                                          </p:stCondLst>
                                        </p:cTn>
                                        <p:tgtEl>
                                          <p:spTgt spid="901"/>
                                        </p:tgtEl>
                                        <p:attrNameLst>
                                          <p:attrName>style.visibility</p:attrName>
                                        </p:attrNameLst>
                                      </p:cBhvr>
                                      <p:to>
                                        <p:strVal val="visible"/>
                                      </p:to>
                                    </p:set>
                                    <p:anim calcmode="lin" valueType="num">
                                      <p:cBhvr>
                                        <p:cTn id="610" dur="30" fill="hold"/>
                                        <p:tgtEl>
                                          <p:spTgt spid="901"/>
                                        </p:tgtEl>
                                        <p:attrNameLst>
                                          <p:attrName>ppt_w</p:attrName>
                                        </p:attrNameLst>
                                      </p:cBhvr>
                                      <p:tavLst>
                                        <p:tav tm="0">
                                          <p:val>
                                            <p:fltVal val="0"/>
                                          </p:val>
                                        </p:tav>
                                        <p:tav tm="100000">
                                          <p:val>
                                            <p:strVal val="#ppt_w"/>
                                          </p:val>
                                        </p:tav>
                                      </p:tavLst>
                                    </p:anim>
                                    <p:anim calcmode="lin" valueType="num">
                                      <p:cBhvr>
                                        <p:cTn id="611" dur="30" fill="hold"/>
                                        <p:tgtEl>
                                          <p:spTgt spid="901"/>
                                        </p:tgtEl>
                                        <p:attrNameLst>
                                          <p:attrName>ppt_h</p:attrName>
                                        </p:attrNameLst>
                                      </p:cBhvr>
                                      <p:tavLst>
                                        <p:tav tm="0">
                                          <p:val>
                                            <p:fltVal val="0"/>
                                          </p:val>
                                        </p:tav>
                                        <p:tav tm="100000">
                                          <p:val>
                                            <p:strVal val="#ppt_h"/>
                                          </p:val>
                                        </p:tav>
                                      </p:tavLst>
                                    </p:anim>
                                    <p:animEffect transition="in" filter="fade">
                                      <p:cBhvr>
                                        <p:cTn id="612" dur="30"/>
                                        <p:tgtEl>
                                          <p:spTgt spid="901"/>
                                        </p:tgtEl>
                                      </p:cBhvr>
                                    </p:animEffect>
                                  </p:childTnLst>
                                </p:cTn>
                              </p:par>
                            </p:childTnLst>
                          </p:cTn>
                        </p:par>
                        <p:par>
                          <p:cTn id="613" fill="hold">
                            <p:stCondLst>
                              <p:cond delay="2090"/>
                            </p:stCondLst>
                            <p:childTnLst>
                              <p:par>
                                <p:cTn id="614" presetID="53" presetClass="entr" presetSubtype="16" fill="hold" nodeType="afterEffect">
                                  <p:stCondLst>
                                    <p:cond delay="0"/>
                                  </p:stCondLst>
                                  <p:childTnLst>
                                    <p:set>
                                      <p:cBhvr>
                                        <p:cTn id="615" dur="1" fill="hold">
                                          <p:stCondLst>
                                            <p:cond delay="0"/>
                                          </p:stCondLst>
                                        </p:cTn>
                                        <p:tgtEl>
                                          <p:spTgt spid="909"/>
                                        </p:tgtEl>
                                        <p:attrNameLst>
                                          <p:attrName>style.visibility</p:attrName>
                                        </p:attrNameLst>
                                      </p:cBhvr>
                                      <p:to>
                                        <p:strVal val="visible"/>
                                      </p:to>
                                    </p:set>
                                    <p:anim calcmode="lin" valueType="num">
                                      <p:cBhvr>
                                        <p:cTn id="616" dur="30" fill="hold"/>
                                        <p:tgtEl>
                                          <p:spTgt spid="909"/>
                                        </p:tgtEl>
                                        <p:attrNameLst>
                                          <p:attrName>ppt_w</p:attrName>
                                        </p:attrNameLst>
                                      </p:cBhvr>
                                      <p:tavLst>
                                        <p:tav tm="0">
                                          <p:val>
                                            <p:fltVal val="0"/>
                                          </p:val>
                                        </p:tav>
                                        <p:tav tm="100000">
                                          <p:val>
                                            <p:strVal val="#ppt_w"/>
                                          </p:val>
                                        </p:tav>
                                      </p:tavLst>
                                    </p:anim>
                                    <p:anim calcmode="lin" valueType="num">
                                      <p:cBhvr>
                                        <p:cTn id="617" dur="30" fill="hold"/>
                                        <p:tgtEl>
                                          <p:spTgt spid="909"/>
                                        </p:tgtEl>
                                        <p:attrNameLst>
                                          <p:attrName>ppt_h</p:attrName>
                                        </p:attrNameLst>
                                      </p:cBhvr>
                                      <p:tavLst>
                                        <p:tav tm="0">
                                          <p:val>
                                            <p:fltVal val="0"/>
                                          </p:val>
                                        </p:tav>
                                        <p:tav tm="100000">
                                          <p:val>
                                            <p:strVal val="#ppt_h"/>
                                          </p:val>
                                        </p:tav>
                                      </p:tavLst>
                                    </p:anim>
                                    <p:animEffect transition="in" filter="fade">
                                      <p:cBhvr>
                                        <p:cTn id="618" dur="30"/>
                                        <p:tgtEl>
                                          <p:spTgt spid="909"/>
                                        </p:tgtEl>
                                      </p:cBhvr>
                                    </p:animEffect>
                                  </p:childTnLst>
                                </p:cTn>
                              </p:par>
                            </p:childTnLst>
                          </p:cTn>
                        </p:par>
                        <p:par>
                          <p:cTn id="619" fill="hold">
                            <p:stCondLst>
                              <p:cond delay="2120"/>
                            </p:stCondLst>
                            <p:childTnLst>
                              <p:par>
                                <p:cTn id="620" presetID="53" presetClass="entr" presetSubtype="16" fill="hold" nodeType="afterEffect">
                                  <p:stCondLst>
                                    <p:cond delay="0"/>
                                  </p:stCondLst>
                                  <p:childTnLst>
                                    <p:set>
                                      <p:cBhvr>
                                        <p:cTn id="621" dur="1" fill="hold">
                                          <p:stCondLst>
                                            <p:cond delay="0"/>
                                          </p:stCondLst>
                                        </p:cTn>
                                        <p:tgtEl>
                                          <p:spTgt spid="917"/>
                                        </p:tgtEl>
                                        <p:attrNameLst>
                                          <p:attrName>style.visibility</p:attrName>
                                        </p:attrNameLst>
                                      </p:cBhvr>
                                      <p:to>
                                        <p:strVal val="visible"/>
                                      </p:to>
                                    </p:set>
                                    <p:anim calcmode="lin" valueType="num">
                                      <p:cBhvr>
                                        <p:cTn id="622" dur="30" fill="hold"/>
                                        <p:tgtEl>
                                          <p:spTgt spid="917"/>
                                        </p:tgtEl>
                                        <p:attrNameLst>
                                          <p:attrName>ppt_w</p:attrName>
                                        </p:attrNameLst>
                                      </p:cBhvr>
                                      <p:tavLst>
                                        <p:tav tm="0">
                                          <p:val>
                                            <p:fltVal val="0"/>
                                          </p:val>
                                        </p:tav>
                                        <p:tav tm="100000">
                                          <p:val>
                                            <p:strVal val="#ppt_w"/>
                                          </p:val>
                                        </p:tav>
                                      </p:tavLst>
                                    </p:anim>
                                    <p:anim calcmode="lin" valueType="num">
                                      <p:cBhvr>
                                        <p:cTn id="623" dur="30" fill="hold"/>
                                        <p:tgtEl>
                                          <p:spTgt spid="917"/>
                                        </p:tgtEl>
                                        <p:attrNameLst>
                                          <p:attrName>ppt_h</p:attrName>
                                        </p:attrNameLst>
                                      </p:cBhvr>
                                      <p:tavLst>
                                        <p:tav tm="0">
                                          <p:val>
                                            <p:fltVal val="0"/>
                                          </p:val>
                                        </p:tav>
                                        <p:tav tm="100000">
                                          <p:val>
                                            <p:strVal val="#ppt_h"/>
                                          </p:val>
                                        </p:tav>
                                      </p:tavLst>
                                    </p:anim>
                                    <p:animEffect transition="in" filter="fade">
                                      <p:cBhvr>
                                        <p:cTn id="624" dur="30"/>
                                        <p:tgtEl>
                                          <p:spTgt spid="917"/>
                                        </p:tgtEl>
                                      </p:cBhvr>
                                    </p:animEffect>
                                  </p:childTnLst>
                                </p:cTn>
                              </p:par>
                            </p:childTnLst>
                          </p:cTn>
                        </p:par>
                        <p:par>
                          <p:cTn id="625" fill="hold">
                            <p:stCondLst>
                              <p:cond delay="2150"/>
                            </p:stCondLst>
                            <p:childTnLst>
                              <p:par>
                                <p:cTn id="626" presetID="53" presetClass="entr" presetSubtype="16" fill="hold" nodeType="afterEffect">
                                  <p:stCondLst>
                                    <p:cond delay="0"/>
                                  </p:stCondLst>
                                  <p:childTnLst>
                                    <p:set>
                                      <p:cBhvr>
                                        <p:cTn id="627" dur="1" fill="hold">
                                          <p:stCondLst>
                                            <p:cond delay="0"/>
                                          </p:stCondLst>
                                        </p:cTn>
                                        <p:tgtEl>
                                          <p:spTgt spid="925"/>
                                        </p:tgtEl>
                                        <p:attrNameLst>
                                          <p:attrName>style.visibility</p:attrName>
                                        </p:attrNameLst>
                                      </p:cBhvr>
                                      <p:to>
                                        <p:strVal val="visible"/>
                                      </p:to>
                                    </p:set>
                                    <p:anim calcmode="lin" valueType="num">
                                      <p:cBhvr>
                                        <p:cTn id="628" dur="30" fill="hold"/>
                                        <p:tgtEl>
                                          <p:spTgt spid="925"/>
                                        </p:tgtEl>
                                        <p:attrNameLst>
                                          <p:attrName>ppt_w</p:attrName>
                                        </p:attrNameLst>
                                      </p:cBhvr>
                                      <p:tavLst>
                                        <p:tav tm="0">
                                          <p:val>
                                            <p:fltVal val="0"/>
                                          </p:val>
                                        </p:tav>
                                        <p:tav tm="100000">
                                          <p:val>
                                            <p:strVal val="#ppt_w"/>
                                          </p:val>
                                        </p:tav>
                                      </p:tavLst>
                                    </p:anim>
                                    <p:anim calcmode="lin" valueType="num">
                                      <p:cBhvr>
                                        <p:cTn id="629" dur="30" fill="hold"/>
                                        <p:tgtEl>
                                          <p:spTgt spid="925"/>
                                        </p:tgtEl>
                                        <p:attrNameLst>
                                          <p:attrName>ppt_h</p:attrName>
                                        </p:attrNameLst>
                                      </p:cBhvr>
                                      <p:tavLst>
                                        <p:tav tm="0">
                                          <p:val>
                                            <p:fltVal val="0"/>
                                          </p:val>
                                        </p:tav>
                                        <p:tav tm="100000">
                                          <p:val>
                                            <p:strVal val="#ppt_h"/>
                                          </p:val>
                                        </p:tav>
                                      </p:tavLst>
                                    </p:anim>
                                    <p:animEffect transition="in" filter="fade">
                                      <p:cBhvr>
                                        <p:cTn id="630" dur="30"/>
                                        <p:tgtEl>
                                          <p:spTgt spid="925"/>
                                        </p:tgtEl>
                                      </p:cBhvr>
                                    </p:animEffect>
                                  </p:childTnLst>
                                </p:cTn>
                              </p:par>
                            </p:childTnLst>
                          </p:cTn>
                        </p:par>
                        <p:par>
                          <p:cTn id="631" fill="hold">
                            <p:stCondLst>
                              <p:cond delay="2180"/>
                            </p:stCondLst>
                            <p:childTnLst>
                              <p:par>
                                <p:cTn id="632" presetID="53" presetClass="entr" presetSubtype="16" fill="hold" nodeType="afterEffect">
                                  <p:stCondLst>
                                    <p:cond delay="0"/>
                                  </p:stCondLst>
                                  <p:childTnLst>
                                    <p:set>
                                      <p:cBhvr>
                                        <p:cTn id="633" dur="1" fill="hold">
                                          <p:stCondLst>
                                            <p:cond delay="0"/>
                                          </p:stCondLst>
                                        </p:cTn>
                                        <p:tgtEl>
                                          <p:spTgt spid="933"/>
                                        </p:tgtEl>
                                        <p:attrNameLst>
                                          <p:attrName>style.visibility</p:attrName>
                                        </p:attrNameLst>
                                      </p:cBhvr>
                                      <p:to>
                                        <p:strVal val="visible"/>
                                      </p:to>
                                    </p:set>
                                    <p:anim calcmode="lin" valueType="num">
                                      <p:cBhvr>
                                        <p:cTn id="634" dur="30" fill="hold"/>
                                        <p:tgtEl>
                                          <p:spTgt spid="933"/>
                                        </p:tgtEl>
                                        <p:attrNameLst>
                                          <p:attrName>ppt_w</p:attrName>
                                        </p:attrNameLst>
                                      </p:cBhvr>
                                      <p:tavLst>
                                        <p:tav tm="0">
                                          <p:val>
                                            <p:fltVal val="0"/>
                                          </p:val>
                                        </p:tav>
                                        <p:tav tm="100000">
                                          <p:val>
                                            <p:strVal val="#ppt_w"/>
                                          </p:val>
                                        </p:tav>
                                      </p:tavLst>
                                    </p:anim>
                                    <p:anim calcmode="lin" valueType="num">
                                      <p:cBhvr>
                                        <p:cTn id="635" dur="30" fill="hold"/>
                                        <p:tgtEl>
                                          <p:spTgt spid="933"/>
                                        </p:tgtEl>
                                        <p:attrNameLst>
                                          <p:attrName>ppt_h</p:attrName>
                                        </p:attrNameLst>
                                      </p:cBhvr>
                                      <p:tavLst>
                                        <p:tav tm="0">
                                          <p:val>
                                            <p:fltVal val="0"/>
                                          </p:val>
                                        </p:tav>
                                        <p:tav tm="100000">
                                          <p:val>
                                            <p:strVal val="#ppt_h"/>
                                          </p:val>
                                        </p:tav>
                                      </p:tavLst>
                                    </p:anim>
                                    <p:animEffect transition="in" filter="fade">
                                      <p:cBhvr>
                                        <p:cTn id="636" dur="30"/>
                                        <p:tgtEl>
                                          <p:spTgt spid="933"/>
                                        </p:tgtEl>
                                      </p:cBhvr>
                                    </p:animEffect>
                                  </p:childTnLst>
                                </p:cTn>
                              </p:par>
                            </p:childTnLst>
                          </p:cTn>
                        </p:par>
                        <p:par>
                          <p:cTn id="637" fill="hold">
                            <p:stCondLst>
                              <p:cond delay="2210"/>
                            </p:stCondLst>
                            <p:childTnLst>
                              <p:par>
                                <p:cTn id="638" presetID="53" presetClass="entr" presetSubtype="16" fill="hold" nodeType="afterEffect">
                                  <p:stCondLst>
                                    <p:cond delay="0"/>
                                  </p:stCondLst>
                                  <p:childTnLst>
                                    <p:set>
                                      <p:cBhvr>
                                        <p:cTn id="639" dur="1" fill="hold">
                                          <p:stCondLst>
                                            <p:cond delay="0"/>
                                          </p:stCondLst>
                                        </p:cTn>
                                        <p:tgtEl>
                                          <p:spTgt spid="941"/>
                                        </p:tgtEl>
                                        <p:attrNameLst>
                                          <p:attrName>style.visibility</p:attrName>
                                        </p:attrNameLst>
                                      </p:cBhvr>
                                      <p:to>
                                        <p:strVal val="visible"/>
                                      </p:to>
                                    </p:set>
                                    <p:anim calcmode="lin" valueType="num">
                                      <p:cBhvr>
                                        <p:cTn id="640" dur="30" fill="hold"/>
                                        <p:tgtEl>
                                          <p:spTgt spid="941"/>
                                        </p:tgtEl>
                                        <p:attrNameLst>
                                          <p:attrName>ppt_w</p:attrName>
                                        </p:attrNameLst>
                                      </p:cBhvr>
                                      <p:tavLst>
                                        <p:tav tm="0">
                                          <p:val>
                                            <p:fltVal val="0"/>
                                          </p:val>
                                        </p:tav>
                                        <p:tav tm="100000">
                                          <p:val>
                                            <p:strVal val="#ppt_w"/>
                                          </p:val>
                                        </p:tav>
                                      </p:tavLst>
                                    </p:anim>
                                    <p:anim calcmode="lin" valueType="num">
                                      <p:cBhvr>
                                        <p:cTn id="641" dur="30" fill="hold"/>
                                        <p:tgtEl>
                                          <p:spTgt spid="941"/>
                                        </p:tgtEl>
                                        <p:attrNameLst>
                                          <p:attrName>ppt_h</p:attrName>
                                        </p:attrNameLst>
                                      </p:cBhvr>
                                      <p:tavLst>
                                        <p:tav tm="0">
                                          <p:val>
                                            <p:fltVal val="0"/>
                                          </p:val>
                                        </p:tav>
                                        <p:tav tm="100000">
                                          <p:val>
                                            <p:strVal val="#ppt_h"/>
                                          </p:val>
                                        </p:tav>
                                      </p:tavLst>
                                    </p:anim>
                                    <p:animEffect transition="in" filter="fade">
                                      <p:cBhvr>
                                        <p:cTn id="642" dur="30"/>
                                        <p:tgtEl>
                                          <p:spTgt spid="941"/>
                                        </p:tgtEl>
                                      </p:cBhvr>
                                    </p:animEffect>
                                  </p:childTnLst>
                                </p:cTn>
                              </p:par>
                            </p:childTnLst>
                          </p:cTn>
                        </p:par>
                        <p:par>
                          <p:cTn id="643" fill="hold">
                            <p:stCondLst>
                              <p:cond delay="2240"/>
                            </p:stCondLst>
                            <p:childTnLst>
                              <p:par>
                                <p:cTn id="644" presetID="53" presetClass="entr" presetSubtype="16" fill="hold" nodeType="afterEffect">
                                  <p:stCondLst>
                                    <p:cond delay="0"/>
                                  </p:stCondLst>
                                  <p:childTnLst>
                                    <p:set>
                                      <p:cBhvr>
                                        <p:cTn id="645" dur="1" fill="hold">
                                          <p:stCondLst>
                                            <p:cond delay="0"/>
                                          </p:stCondLst>
                                        </p:cTn>
                                        <p:tgtEl>
                                          <p:spTgt spid="949"/>
                                        </p:tgtEl>
                                        <p:attrNameLst>
                                          <p:attrName>style.visibility</p:attrName>
                                        </p:attrNameLst>
                                      </p:cBhvr>
                                      <p:to>
                                        <p:strVal val="visible"/>
                                      </p:to>
                                    </p:set>
                                    <p:anim calcmode="lin" valueType="num">
                                      <p:cBhvr>
                                        <p:cTn id="646" dur="30" fill="hold"/>
                                        <p:tgtEl>
                                          <p:spTgt spid="949"/>
                                        </p:tgtEl>
                                        <p:attrNameLst>
                                          <p:attrName>ppt_w</p:attrName>
                                        </p:attrNameLst>
                                      </p:cBhvr>
                                      <p:tavLst>
                                        <p:tav tm="0">
                                          <p:val>
                                            <p:fltVal val="0"/>
                                          </p:val>
                                        </p:tav>
                                        <p:tav tm="100000">
                                          <p:val>
                                            <p:strVal val="#ppt_w"/>
                                          </p:val>
                                        </p:tav>
                                      </p:tavLst>
                                    </p:anim>
                                    <p:anim calcmode="lin" valueType="num">
                                      <p:cBhvr>
                                        <p:cTn id="647" dur="30" fill="hold"/>
                                        <p:tgtEl>
                                          <p:spTgt spid="949"/>
                                        </p:tgtEl>
                                        <p:attrNameLst>
                                          <p:attrName>ppt_h</p:attrName>
                                        </p:attrNameLst>
                                      </p:cBhvr>
                                      <p:tavLst>
                                        <p:tav tm="0">
                                          <p:val>
                                            <p:fltVal val="0"/>
                                          </p:val>
                                        </p:tav>
                                        <p:tav tm="100000">
                                          <p:val>
                                            <p:strVal val="#ppt_h"/>
                                          </p:val>
                                        </p:tav>
                                      </p:tavLst>
                                    </p:anim>
                                    <p:animEffect transition="in" filter="fade">
                                      <p:cBhvr>
                                        <p:cTn id="648" dur="30"/>
                                        <p:tgtEl>
                                          <p:spTgt spid="949"/>
                                        </p:tgtEl>
                                      </p:cBhvr>
                                    </p:animEffect>
                                  </p:childTnLst>
                                </p:cTn>
                              </p:par>
                            </p:childTnLst>
                          </p:cTn>
                        </p:par>
                        <p:par>
                          <p:cTn id="649" fill="hold">
                            <p:stCondLst>
                              <p:cond delay="2270"/>
                            </p:stCondLst>
                            <p:childTnLst>
                              <p:par>
                                <p:cTn id="650" presetID="53" presetClass="entr" presetSubtype="16" fill="hold" nodeType="afterEffect">
                                  <p:stCondLst>
                                    <p:cond delay="0"/>
                                  </p:stCondLst>
                                  <p:childTnLst>
                                    <p:set>
                                      <p:cBhvr>
                                        <p:cTn id="651" dur="1" fill="hold">
                                          <p:stCondLst>
                                            <p:cond delay="0"/>
                                          </p:stCondLst>
                                        </p:cTn>
                                        <p:tgtEl>
                                          <p:spTgt spid="957"/>
                                        </p:tgtEl>
                                        <p:attrNameLst>
                                          <p:attrName>style.visibility</p:attrName>
                                        </p:attrNameLst>
                                      </p:cBhvr>
                                      <p:to>
                                        <p:strVal val="visible"/>
                                      </p:to>
                                    </p:set>
                                    <p:anim calcmode="lin" valueType="num">
                                      <p:cBhvr>
                                        <p:cTn id="652" dur="30" fill="hold"/>
                                        <p:tgtEl>
                                          <p:spTgt spid="957"/>
                                        </p:tgtEl>
                                        <p:attrNameLst>
                                          <p:attrName>ppt_w</p:attrName>
                                        </p:attrNameLst>
                                      </p:cBhvr>
                                      <p:tavLst>
                                        <p:tav tm="0">
                                          <p:val>
                                            <p:fltVal val="0"/>
                                          </p:val>
                                        </p:tav>
                                        <p:tav tm="100000">
                                          <p:val>
                                            <p:strVal val="#ppt_w"/>
                                          </p:val>
                                        </p:tav>
                                      </p:tavLst>
                                    </p:anim>
                                    <p:anim calcmode="lin" valueType="num">
                                      <p:cBhvr>
                                        <p:cTn id="653" dur="30" fill="hold"/>
                                        <p:tgtEl>
                                          <p:spTgt spid="957"/>
                                        </p:tgtEl>
                                        <p:attrNameLst>
                                          <p:attrName>ppt_h</p:attrName>
                                        </p:attrNameLst>
                                      </p:cBhvr>
                                      <p:tavLst>
                                        <p:tav tm="0">
                                          <p:val>
                                            <p:fltVal val="0"/>
                                          </p:val>
                                        </p:tav>
                                        <p:tav tm="100000">
                                          <p:val>
                                            <p:strVal val="#ppt_h"/>
                                          </p:val>
                                        </p:tav>
                                      </p:tavLst>
                                    </p:anim>
                                    <p:animEffect transition="in" filter="fade">
                                      <p:cBhvr>
                                        <p:cTn id="654" dur="30"/>
                                        <p:tgtEl>
                                          <p:spTgt spid="957"/>
                                        </p:tgtEl>
                                      </p:cBhvr>
                                    </p:animEffect>
                                  </p:childTnLst>
                                </p:cTn>
                              </p:par>
                            </p:childTnLst>
                          </p:cTn>
                        </p:par>
                        <p:par>
                          <p:cTn id="655" fill="hold">
                            <p:stCondLst>
                              <p:cond delay="2300"/>
                            </p:stCondLst>
                            <p:childTnLst>
                              <p:par>
                                <p:cTn id="656" presetID="53" presetClass="entr" presetSubtype="16" fill="hold" nodeType="afterEffect">
                                  <p:stCondLst>
                                    <p:cond delay="0"/>
                                  </p:stCondLst>
                                  <p:childTnLst>
                                    <p:set>
                                      <p:cBhvr>
                                        <p:cTn id="657" dur="1" fill="hold">
                                          <p:stCondLst>
                                            <p:cond delay="0"/>
                                          </p:stCondLst>
                                        </p:cTn>
                                        <p:tgtEl>
                                          <p:spTgt spid="965"/>
                                        </p:tgtEl>
                                        <p:attrNameLst>
                                          <p:attrName>style.visibility</p:attrName>
                                        </p:attrNameLst>
                                      </p:cBhvr>
                                      <p:to>
                                        <p:strVal val="visible"/>
                                      </p:to>
                                    </p:set>
                                    <p:anim calcmode="lin" valueType="num">
                                      <p:cBhvr>
                                        <p:cTn id="658" dur="30" fill="hold"/>
                                        <p:tgtEl>
                                          <p:spTgt spid="965"/>
                                        </p:tgtEl>
                                        <p:attrNameLst>
                                          <p:attrName>ppt_w</p:attrName>
                                        </p:attrNameLst>
                                      </p:cBhvr>
                                      <p:tavLst>
                                        <p:tav tm="0">
                                          <p:val>
                                            <p:fltVal val="0"/>
                                          </p:val>
                                        </p:tav>
                                        <p:tav tm="100000">
                                          <p:val>
                                            <p:strVal val="#ppt_w"/>
                                          </p:val>
                                        </p:tav>
                                      </p:tavLst>
                                    </p:anim>
                                    <p:anim calcmode="lin" valueType="num">
                                      <p:cBhvr>
                                        <p:cTn id="659" dur="30" fill="hold"/>
                                        <p:tgtEl>
                                          <p:spTgt spid="965"/>
                                        </p:tgtEl>
                                        <p:attrNameLst>
                                          <p:attrName>ppt_h</p:attrName>
                                        </p:attrNameLst>
                                      </p:cBhvr>
                                      <p:tavLst>
                                        <p:tav tm="0">
                                          <p:val>
                                            <p:fltVal val="0"/>
                                          </p:val>
                                        </p:tav>
                                        <p:tav tm="100000">
                                          <p:val>
                                            <p:strVal val="#ppt_h"/>
                                          </p:val>
                                        </p:tav>
                                      </p:tavLst>
                                    </p:anim>
                                    <p:animEffect transition="in" filter="fade">
                                      <p:cBhvr>
                                        <p:cTn id="660" dur="30"/>
                                        <p:tgtEl>
                                          <p:spTgt spid="965"/>
                                        </p:tgtEl>
                                      </p:cBhvr>
                                    </p:animEffect>
                                  </p:childTnLst>
                                </p:cTn>
                              </p:par>
                            </p:childTnLst>
                          </p:cTn>
                        </p:par>
                        <p:par>
                          <p:cTn id="661" fill="hold">
                            <p:stCondLst>
                              <p:cond delay="2330"/>
                            </p:stCondLst>
                            <p:childTnLst>
                              <p:par>
                                <p:cTn id="662" presetID="53" presetClass="entr" presetSubtype="16" fill="hold" nodeType="afterEffect">
                                  <p:stCondLst>
                                    <p:cond delay="0"/>
                                  </p:stCondLst>
                                  <p:childTnLst>
                                    <p:set>
                                      <p:cBhvr>
                                        <p:cTn id="663" dur="1" fill="hold">
                                          <p:stCondLst>
                                            <p:cond delay="0"/>
                                          </p:stCondLst>
                                        </p:cTn>
                                        <p:tgtEl>
                                          <p:spTgt spid="973"/>
                                        </p:tgtEl>
                                        <p:attrNameLst>
                                          <p:attrName>style.visibility</p:attrName>
                                        </p:attrNameLst>
                                      </p:cBhvr>
                                      <p:to>
                                        <p:strVal val="visible"/>
                                      </p:to>
                                    </p:set>
                                    <p:anim calcmode="lin" valueType="num">
                                      <p:cBhvr>
                                        <p:cTn id="664" dur="30" fill="hold"/>
                                        <p:tgtEl>
                                          <p:spTgt spid="973"/>
                                        </p:tgtEl>
                                        <p:attrNameLst>
                                          <p:attrName>ppt_w</p:attrName>
                                        </p:attrNameLst>
                                      </p:cBhvr>
                                      <p:tavLst>
                                        <p:tav tm="0">
                                          <p:val>
                                            <p:fltVal val="0"/>
                                          </p:val>
                                        </p:tav>
                                        <p:tav tm="100000">
                                          <p:val>
                                            <p:strVal val="#ppt_w"/>
                                          </p:val>
                                        </p:tav>
                                      </p:tavLst>
                                    </p:anim>
                                    <p:anim calcmode="lin" valueType="num">
                                      <p:cBhvr>
                                        <p:cTn id="665" dur="30" fill="hold"/>
                                        <p:tgtEl>
                                          <p:spTgt spid="973"/>
                                        </p:tgtEl>
                                        <p:attrNameLst>
                                          <p:attrName>ppt_h</p:attrName>
                                        </p:attrNameLst>
                                      </p:cBhvr>
                                      <p:tavLst>
                                        <p:tav tm="0">
                                          <p:val>
                                            <p:fltVal val="0"/>
                                          </p:val>
                                        </p:tav>
                                        <p:tav tm="100000">
                                          <p:val>
                                            <p:strVal val="#ppt_h"/>
                                          </p:val>
                                        </p:tav>
                                      </p:tavLst>
                                    </p:anim>
                                    <p:animEffect transition="in" filter="fade">
                                      <p:cBhvr>
                                        <p:cTn id="666" dur="30"/>
                                        <p:tgtEl>
                                          <p:spTgt spid="973"/>
                                        </p:tgtEl>
                                      </p:cBhvr>
                                    </p:animEffect>
                                  </p:childTnLst>
                                </p:cTn>
                              </p:par>
                            </p:childTnLst>
                          </p:cTn>
                        </p:par>
                        <p:par>
                          <p:cTn id="667" fill="hold">
                            <p:stCondLst>
                              <p:cond delay="2360"/>
                            </p:stCondLst>
                            <p:childTnLst>
                              <p:par>
                                <p:cTn id="668" presetID="53" presetClass="entr" presetSubtype="16" fill="hold" nodeType="afterEffect">
                                  <p:stCondLst>
                                    <p:cond delay="0"/>
                                  </p:stCondLst>
                                  <p:childTnLst>
                                    <p:set>
                                      <p:cBhvr>
                                        <p:cTn id="669" dur="1" fill="hold">
                                          <p:stCondLst>
                                            <p:cond delay="0"/>
                                          </p:stCondLst>
                                        </p:cTn>
                                        <p:tgtEl>
                                          <p:spTgt spid="981"/>
                                        </p:tgtEl>
                                        <p:attrNameLst>
                                          <p:attrName>style.visibility</p:attrName>
                                        </p:attrNameLst>
                                      </p:cBhvr>
                                      <p:to>
                                        <p:strVal val="visible"/>
                                      </p:to>
                                    </p:set>
                                    <p:anim calcmode="lin" valueType="num">
                                      <p:cBhvr>
                                        <p:cTn id="670" dur="30" fill="hold"/>
                                        <p:tgtEl>
                                          <p:spTgt spid="981"/>
                                        </p:tgtEl>
                                        <p:attrNameLst>
                                          <p:attrName>ppt_w</p:attrName>
                                        </p:attrNameLst>
                                      </p:cBhvr>
                                      <p:tavLst>
                                        <p:tav tm="0">
                                          <p:val>
                                            <p:fltVal val="0"/>
                                          </p:val>
                                        </p:tav>
                                        <p:tav tm="100000">
                                          <p:val>
                                            <p:strVal val="#ppt_w"/>
                                          </p:val>
                                        </p:tav>
                                      </p:tavLst>
                                    </p:anim>
                                    <p:anim calcmode="lin" valueType="num">
                                      <p:cBhvr>
                                        <p:cTn id="671" dur="30" fill="hold"/>
                                        <p:tgtEl>
                                          <p:spTgt spid="981"/>
                                        </p:tgtEl>
                                        <p:attrNameLst>
                                          <p:attrName>ppt_h</p:attrName>
                                        </p:attrNameLst>
                                      </p:cBhvr>
                                      <p:tavLst>
                                        <p:tav tm="0">
                                          <p:val>
                                            <p:fltVal val="0"/>
                                          </p:val>
                                        </p:tav>
                                        <p:tav tm="100000">
                                          <p:val>
                                            <p:strVal val="#ppt_h"/>
                                          </p:val>
                                        </p:tav>
                                      </p:tavLst>
                                    </p:anim>
                                    <p:animEffect transition="in" filter="fade">
                                      <p:cBhvr>
                                        <p:cTn id="672" dur="30"/>
                                        <p:tgtEl>
                                          <p:spTgt spid="981"/>
                                        </p:tgtEl>
                                      </p:cBhvr>
                                    </p:animEffect>
                                  </p:childTnLst>
                                </p:cTn>
                              </p:par>
                            </p:childTnLst>
                          </p:cTn>
                        </p:par>
                        <p:par>
                          <p:cTn id="673" fill="hold">
                            <p:stCondLst>
                              <p:cond delay="2390"/>
                            </p:stCondLst>
                            <p:childTnLst>
                              <p:par>
                                <p:cTn id="674" presetID="53" presetClass="entr" presetSubtype="16" fill="hold" nodeType="afterEffect">
                                  <p:stCondLst>
                                    <p:cond delay="0"/>
                                  </p:stCondLst>
                                  <p:childTnLst>
                                    <p:set>
                                      <p:cBhvr>
                                        <p:cTn id="675" dur="1" fill="hold">
                                          <p:stCondLst>
                                            <p:cond delay="0"/>
                                          </p:stCondLst>
                                        </p:cTn>
                                        <p:tgtEl>
                                          <p:spTgt spid="989"/>
                                        </p:tgtEl>
                                        <p:attrNameLst>
                                          <p:attrName>style.visibility</p:attrName>
                                        </p:attrNameLst>
                                      </p:cBhvr>
                                      <p:to>
                                        <p:strVal val="visible"/>
                                      </p:to>
                                    </p:set>
                                    <p:anim calcmode="lin" valueType="num">
                                      <p:cBhvr>
                                        <p:cTn id="676" dur="30" fill="hold"/>
                                        <p:tgtEl>
                                          <p:spTgt spid="989"/>
                                        </p:tgtEl>
                                        <p:attrNameLst>
                                          <p:attrName>ppt_w</p:attrName>
                                        </p:attrNameLst>
                                      </p:cBhvr>
                                      <p:tavLst>
                                        <p:tav tm="0">
                                          <p:val>
                                            <p:fltVal val="0"/>
                                          </p:val>
                                        </p:tav>
                                        <p:tav tm="100000">
                                          <p:val>
                                            <p:strVal val="#ppt_w"/>
                                          </p:val>
                                        </p:tav>
                                      </p:tavLst>
                                    </p:anim>
                                    <p:anim calcmode="lin" valueType="num">
                                      <p:cBhvr>
                                        <p:cTn id="677" dur="30" fill="hold"/>
                                        <p:tgtEl>
                                          <p:spTgt spid="989"/>
                                        </p:tgtEl>
                                        <p:attrNameLst>
                                          <p:attrName>ppt_h</p:attrName>
                                        </p:attrNameLst>
                                      </p:cBhvr>
                                      <p:tavLst>
                                        <p:tav tm="0">
                                          <p:val>
                                            <p:fltVal val="0"/>
                                          </p:val>
                                        </p:tav>
                                        <p:tav tm="100000">
                                          <p:val>
                                            <p:strVal val="#ppt_h"/>
                                          </p:val>
                                        </p:tav>
                                      </p:tavLst>
                                    </p:anim>
                                    <p:animEffect transition="in" filter="fade">
                                      <p:cBhvr>
                                        <p:cTn id="678" dur="30"/>
                                        <p:tgtEl>
                                          <p:spTgt spid="989"/>
                                        </p:tgtEl>
                                      </p:cBhvr>
                                    </p:animEffect>
                                  </p:childTnLst>
                                </p:cTn>
                              </p:par>
                            </p:childTnLst>
                          </p:cTn>
                        </p:par>
                        <p:par>
                          <p:cTn id="679" fill="hold">
                            <p:stCondLst>
                              <p:cond delay="2420"/>
                            </p:stCondLst>
                            <p:childTnLst>
                              <p:par>
                                <p:cTn id="680" presetID="53" presetClass="entr" presetSubtype="16" fill="hold" nodeType="afterEffect">
                                  <p:stCondLst>
                                    <p:cond delay="0"/>
                                  </p:stCondLst>
                                  <p:childTnLst>
                                    <p:set>
                                      <p:cBhvr>
                                        <p:cTn id="681" dur="1" fill="hold">
                                          <p:stCondLst>
                                            <p:cond delay="0"/>
                                          </p:stCondLst>
                                        </p:cTn>
                                        <p:tgtEl>
                                          <p:spTgt spid="997"/>
                                        </p:tgtEl>
                                        <p:attrNameLst>
                                          <p:attrName>style.visibility</p:attrName>
                                        </p:attrNameLst>
                                      </p:cBhvr>
                                      <p:to>
                                        <p:strVal val="visible"/>
                                      </p:to>
                                    </p:set>
                                    <p:anim calcmode="lin" valueType="num">
                                      <p:cBhvr>
                                        <p:cTn id="682" dur="30" fill="hold"/>
                                        <p:tgtEl>
                                          <p:spTgt spid="997"/>
                                        </p:tgtEl>
                                        <p:attrNameLst>
                                          <p:attrName>ppt_w</p:attrName>
                                        </p:attrNameLst>
                                      </p:cBhvr>
                                      <p:tavLst>
                                        <p:tav tm="0">
                                          <p:val>
                                            <p:fltVal val="0"/>
                                          </p:val>
                                        </p:tav>
                                        <p:tav tm="100000">
                                          <p:val>
                                            <p:strVal val="#ppt_w"/>
                                          </p:val>
                                        </p:tav>
                                      </p:tavLst>
                                    </p:anim>
                                    <p:anim calcmode="lin" valueType="num">
                                      <p:cBhvr>
                                        <p:cTn id="683" dur="30" fill="hold"/>
                                        <p:tgtEl>
                                          <p:spTgt spid="997"/>
                                        </p:tgtEl>
                                        <p:attrNameLst>
                                          <p:attrName>ppt_h</p:attrName>
                                        </p:attrNameLst>
                                      </p:cBhvr>
                                      <p:tavLst>
                                        <p:tav tm="0">
                                          <p:val>
                                            <p:fltVal val="0"/>
                                          </p:val>
                                        </p:tav>
                                        <p:tav tm="100000">
                                          <p:val>
                                            <p:strVal val="#ppt_h"/>
                                          </p:val>
                                        </p:tav>
                                      </p:tavLst>
                                    </p:anim>
                                    <p:animEffect transition="in" filter="fade">
                                      <p:cBhvr>
                                        <p:cTn id="684" dur="30"/>
                                        <p:tgtEl>
                                          <p:spTgt spid="997"/>
                                        </p:tgtEl>
                                      </p:cBhvr>
                                    </p:animEffect>
                                  </p:childTnLst>
                                </p:cTn>
                              </p:par>
                            </p:childTnLst>
                          </p:cTn>
                        </p:par>
                        <p:par>
                          <p:cTn id="685" fill="hold">
                            <p:stCondLst>
                              <p:cond delay="2450"/>
                            </p:stCondLst>
                            <p:childTnLst>
                              <p:par>
                                <p:cTn id="686" presetID="53" presetClass="entr" presetSubtype="16" fill="hold" nodeType="afterEffect">
                                  <p:stCondLst>
                                    <p:cond delay="0"/>
                                  </p:stCondLst>
                                  <p:childTnLst>
                                    <p:set>
                                      <p:cBhvr>
                                        <p:cTn id="687" dur="1" fill="hold">
                                          <p:stCondLst>
                                            <p:cond delay="0"/>
                                          </p:stCondLst>
                                        </p:cTn>
                                        <p:tgtEl>
                                          <p:spTgt spid="1005"/>
                                        </p:tgtEl>
                                        <p:attrNameLst>
                                          <p:attrName>style.visibility</p:attrName>
                                        </p:attrNameLst>
                                      </p:cBhvr>
                                      <p:to>
                                        <p:strVal val="visible"/>
                                      </p:to>
                                    </p:set>
                                    <p:anim calcmode="lin" valueType="num">
                                      <p:cBhvr>
                                        <p:cTn id="688" dur="30" fill="hold"/>
                                        <p:tgtEl>
                                          <p:spTgt spid="1005"/>
                                        </p:tgtEl>
                                        <p:attrNameLst>
                                          <p:attrName>ppt_w</p:attrName>
                                        </p:attrNameLst>
                                      </p:cBhvr>
                                      <p:tavLst>
                                        <p:tav tm="0">
                                          <p:val>
                                            <p:fltVal val="0"/>
                                          </p:val>
                                        </p:tav>
                                        <p:tav tm="100000">
                                          <p:val>
                                            <p:strVal val="#ppt_w"/>
                                          </p:val>
                                        </p:tav>
                                      </p:tavLst>
                                    </p:anim>
                                    <p:anim calcmode="lin" valueType="num">
                                      <p:cBhvr>
                                        <p:cTn id="689" dur="30" fill="hold"/>
                                        <p:tgtEl>
                                          <p:spTgt spid="1005"/>
                                        </p:tgtEl>
                                        <p:attrNameLst>
                                          <p:attrName>ppt_h</p:attrName>
                                        </p:attrNameLst>
                                      </p:cBhvr>
                                      <p:tavLst>
                                        <p:tav tm="0">
                                          <p:val>
                                            <p:fltVal val="0"/>
                                          </p:val>
                                        </p:tav>
                                        <p:tav tm="100000">
                                          <p:val>
                                            <p:strVal val="#ppt_h"/>
                                          </p:val>
                                        </p:tav>
                                      </p:tavLst>
                                    </p:anim>
                                    <p:animEffect transition="in" filter="fade">
                                      <p:cBhvr>
                                        <p:cTn id="690" dur="30"/>
                                        <p:tgtEl>
                                          <p:spTgt spid="1005"/>
                                        </p:tgtEl>
                                      </p:cBhvr>
                                    </p:animEffect>
                                  </p:childTnLst>
                                </p:cTn>
                              </p:par>
                            </p:childTnLst>
                          </p:cTn>
                        </p:par>
                        <p:par>
                          <p:cTn id="691" fill="hold">
                            <p:stCondLst>
                              <p:cond delay="2480"/>
                            </p:stCondLst>
                            <p:childTnLst>
                              <p:par>
                                <p:cTn id="692" presetID="53" presetClass="entr" presetSubtype="16" fill="hold" nodeType="afterEffect">
                                  <p:stCondLst>
                                    <p:cond delay="0"/>
                                  </p:stCondLst>
                                  <p:childTnLst>
                                    <p:set>
                                      <p:cBhvr>
                                        <p:cTn id="693" dur="1" fill="hold">
                                          <p:stCondLst>
                                            <p:cond delay="0"/>
                                          </p:stCondLst>
                                        </p:cTn>
                                        <p:tgtEl>
                                          <p:spTgt spid="1013"/>
                                        </p:tgtEl>
                                        <p:attrNameLst>
                                          <p:attrName>style.visibility</p:attrName>
                                        </p:attrNameLst>
                                      </p:cBhvr>
                                      <p:to>
                                        <p:strVal val="visible"/>
                                      </p:to>
                                    </p:set>
                                    <p:anim calcmode="lin" valueType="num">
                                      <p:cBhvr>
                                        <p:cTn id="694" dur="30" fill="hold"/>
                                        <p:tgtEl>
                                          <p:spTgt spid="1013"/>
                                        </p:tgtEl>
                                        <p:attrNameLst>
                                          <p:attrName>ppt_w</p:attrName>
                                        </p:attrNameLst>
                                      </p:cBhvr>
                                      <p:tavLst>
                                        <p:tav tm="0">
                                          <p:val>
                                            <p:fltVal val="0"/>
                                          </p:val>
                                        </p:tav>
                                        <p:tav tm="100000">
                                          <p:val>
                                            <p:strVal val="#ppt_w"/>
                                          </p:val>
                                        </p:tav>
                                      </p:tavLst>
                                    </p:anim>
                                    <p:anim calcmode="lin" valueType="num">
                                      <p:cBhvr>
                                        <p:cTn id="695" dur="30" fill="hold"/>
                                        <p:tgtEl>
                                          <p:spTgt spid="1013"/>
                                        </p:tgtEl>
                                        <p:attrNameLst>
                                          <p:attrName>ppt_h</p:attrName>
                                        </p:attrNameLst>
                                      </p:cBhvr>
                                      <p:tavLst>
                                        <p:tav tm="0">
                                          <p:val>
                                            <p:fltVal val="0"/>
                                          </p:val>
                                        </p:tav>
                                        <p:tav tm="100000">
                                          <p:val>
                                            <p:strVal val="#ppt_h"/>
                                          </p:val>
                                        </p:tav>
                                      </p:tavLst>
                                    </p:anim>
                                    <p:animEffect transition="in" filter="fade">
                                      <p:cBhvr>
                                        <p:cTn id="696" dur="30"/>
                                        <p:tgtEl>
                                          <p:spTgt spid="1013"/>
                                        </p:tgtEl>
                                      </p:cBhvr>
                                    </p:animEffect>
                                  </p:childTnLst>
                                </p:cTn>
                              </p:par>
                            </p:childTnLst>
                          </p:cTn>
                        </p:par>
                        <p:par>
                          <p:cTn id="697" fill="hold">
                            <p:stCondLst>
                              <p:cond delay="2510"/>
                            </p:stCondLst>
                            <p:childTnLst>
                              <p:par>
                                <p:cTn id="698" presetID="53" presetClass="entr" presetSubtype="16" fill="hold" nodeType="afterEffect">
                                  <p:stCondLst>
                                    <p:cond delay="0"/>
                                  </p:stCondLst>
                                  <p:childTnLst>
                                    <p:set>
                                      <p:cBhvr>
                                        <p:cTn id="699" dur="1" fill="hold">
                                          <p:stCondLst>
                                            <p:cond delay="0"/>
                                          </p:stCondLst>
                                        </p:cTn>
                                        <p:tgtEl>
                                          <p:spTgt spid="1021"/>
                                        </p:tgtEl>
                                        <p:attrNameLst>
                                          <p:attrName>style.visibility</p:attrName>
                                        </p:attrNameLst>
                                      </p:cBhvr>
                                      <p:to>
                                        <p:strVal val="visible"/>
                                      </p:to>
                                    </p:set>
                                    <p:anim calcmode="lin" valueType="num">
                                      <p:cBhvr>
                                        <p:cTn id="700" dur="30" fill="hold"/>
                                        <p:tgtEl>
                                          <p:spTgt spid="1021"/>
                                        </p:tgtEl>
                                        <p:attrNameLst>
                                          <p:attrName>ppt_w</p:attrName>
                                        </p:attrNameLst>
                                      </p:cBhvr>
                                      <p:tavLst>
                                        <p:tav tm="0">
                                          <p:val>
                                            <p:fltVal val="0"/>
                                          </p:val>
                                        </p:tav>
                                        <p:tav tm="100000">
                                          <p:val>
                                            <p:strVal val="#ppt_w"/>
                                          </p:val>
                                        </p:tav>
                                      </p:tavLst>
                                    </p:anim>
                                    <p:anim calcmode="lin" valueType="num">
                                      <p:cBhvr>
                                        <p:cTn id="701" dur="30" fill="hold"/>
                                        <p:tgtEl>
                                          <p:spTgt spid="1021"/>
                                        </p:tgtEl>
                                        <p:attrNameLst>
                                          <p:attrName>ppt_h</p:attrName>
                                        </p:attrNameLst>
                                      </p:cBhvr>
                                      <p:tavLst>
                                        <p:tav tm="0">
                                          <p:val>
                                            <p:fltVal val="0"/>
                                          </p:val>
                                        </p:tav>
                                        <p:tav tm="100000">
                                          <p:val>
                                            <p:strVal val="#ppt_h"/>
                                          </p:val>
                                        </p:tav>
                                      </p:tavLst>
                                    </p:anim>
                                    <p:animEffect transition="in" filter="fade">
                                      <p:cBhvr>
                                        <p:cTn id="702" dur="30"/>
                                        <p:tgtEl>
                                          <p:spTgt spid="1021"/>
                                        </p:tgtEl>
                                      </p:cBhvr>
                                    </p:animEffect>
                                  </p:childTnLst>
                                </p:cTn>
                              </p:par>
                            </p:childTnLst>
                          </p:cTn>
                        </p:par>
                        <p:par>
                          <p:cTn id="703" fill="hold">
                            <p:stCondLst>
                              <p:cond delay="2540"/>
                            </p:stCondLst>
                            <p:childTnLst>
                              <p:par>
                                <p:cTn id="704" presetID="53" presetClass="entr" presetSubtype="16" fill="hold" nodeType="afterEffect">
                                  <p:stCondLst>
                                    <p:cond delay="0"/>
                                  </p:stCondLst>
                                  <p:childTnLst>
                                    <p:set>
                                      <p:cBhvr>
                                        <p:cTn id="705" dur="1" fill="hold">
                                          <p:stCondLst>
                                            <p:cond delay="0"/>
                                          </p:stCondLst>
                                        </p:cTn>
                                        <p:tgtEl>
                                          <p:spTgt spid="1037"/>
                                        </p:tgtEl>
                                        <p:attrNameLst>
                                          <p:attrName>style.visibility</p:attrName>
                                        </p:attrNameLst>
                                      </p:cBhvr>
                                      <p:to>
                                        <p:strVal val="visible"/>
                                      </p:to>
                                    </p:set>
                                    <p:anim calcmode="lin" valueType="num">
                                      <p:cBhvr>
                                        <p:cTn id="706" dur="30" fill="hold"/>
                                        <p:tgtEl>
                                          <p:spTgt spid="1037"/>
                                        </p:tgtEl>
                                        <p:attrNameLst>
                                          <p:attrName>ppt_w</p:attrName>
                                        </p:attrNameLst>
                                      </p:cBhvr>
                                      <p:tavLst>
                                        <p:tav tm="0">
                                          <p:val>
                                            <p:fltVal val="0"/>
                                          </p:val>
                                        </p:tav>
                                        <p:tav tm="100000">
                                          <p:val>
                                            <p:strVal val="#ppt_w"/>
                                          </p:val>
                                        </p:tav>
                                      </p:tavLst>
                                    </p:anim>
                                    <p:anim calcmode="lin" valueType="num">
                                      <p:cBhvr>
                                        <p:cTn id="707" dur="30" fill="hold"/>
                                        <p:tgtEl>
                                          <p:spTgt spid="1037"/>
                                        </p:tgtEl>
                                        <p:attrNameLst>
                                          <p:attrName>ppt_h</p:attrName>
                                        </p:attrNameLst>
                                      </p:cBhvr>
                                      <p:tavLst>
                                        <p:tav tm="0">
                                          <p:val>
                                            <p:fltVal val="0"/>
                                          </p:val>
                                        </p:tav>
                                        <p:tav tm="100000">
                                          <p:val>
                                            <p:strVal val="#ppt_h"/>
                                          </p:val>
                                        </p:tav>
                                      </p:tavLst>
                                    </p:anim>
                                    <p:animEffect transition="in" filter="fade">
                                      <p:cBhvr>
                                        <p:cTn id="708" dur="30"/>
                                        <p:tgtEl>
                                          <p:spTgt spid="1037"/>
                                        </p:tgtEl>
                                      </p:cBhvr>
                                    </p:animEffect>
                                  </p:childTnLst>
                                </p:cTn>
                              </p:par>
                            </p:childTnLst>
                          </p:cTn>
                        </p:par>
                        <p:par>
                          <p:cTn id="709" fill="hold">
                            <p:stCondLst>
                              <p:cond delay="2570"/>
                            </p:stCondLst>
                            <p:childTnLst>
                              <p:par>
                                <p:cTn id="710" presetID="53" presetClass="entr" presetSubtype="16" fill="hold" nodeType="afterEffect">
                                  <p:stCondLst>
                                    <p:cond delay="0"/>
                                  </p:stCondLst>
                                  <p:childTnLst>
                                    <p:set>
                                      <p:cBhvr>
                                        <p:cTn id="711" dur="1" fill="hold">
                                          <p:stCondLst>
                                            <p:cond delay="0"/>
                                          </p:stCondLst>
                                        </p:cTn>
                                        <p:tgtEl>
                                          <p:spTgt spid="1045"/>
                                        </p:tgtEl>
                                        <p:attrNameLst>
                                          <p:attrName>style.visibility</p:attrName>
                                        </p:attrNameLst>
                                      </p:cBhvr>
                                      <p:to>
                                        <p:strVal val="visible"/>
                                      </p:to>
                                    </p:set>
                                    <p:anim calcmode="lin" valueType="num">
                                      <p:cBhvr>
                                        <p:cTn id="712" dur="30" fill="hold"/>
                                        <p:tgtEl>
                                          <p:spTgt spid="1045"/>
                                        </p:tgtEl>
                                        <p:attrNameLst>
                                          <p:attrName>ppt_w</p:attrName>
                                        </p:attrNameLst>
                                      </p:cBhvr>
                                      <p:tavLst>
                                        <p:tav tm="0">
                                          <p:val>
                                            <p:fltVal val="0"/>
                                          </p:val>
                                        </p:tav>
                                        <p:tav tm="100000">
                                          <p:val>
                                            <p:strVal val="#ppt_w"/>
                                          </p:val>
                                        </p:tav>
                                      </p:tavLst>
                                    </p:anim>
                                    <p:anim calcmode="lin" valueType="num">
                                      <p:cBhvr>
                                        <p:cTn id="713" dur="30" fill="hold"/>
                                        <p:tgtEl>
                                          <p:spTgt spid="1045"/>
                                        </p:tgtEl>
                                        <p:attrNameLst>
                                          <p:attrName>ppt_h</p:attrName>
                                        </p:attrNameLst>
                                      </p:cBhvr>
                                      <p:tavLst>
                                        <p:tav tm="0">
                                          <p:val>
                                            <p:fltVal val="0"/>
                                          </p:val>
                                        </p:tav>
                                        <p:tav tm="100000">
                                          <p:val>
                                            <p:strVal val="#ppt_h"/>
                                          </p:val>
                                        </p:tav>
                                      </p:tavLst>
                                    </p:anim>
                                    <p:animEffect transition="in" filter="fade">
                                      <p:cBhvr>
                                        <p:cTn id="714" dur="30"/>
                                        <p:tgtEl>
                                          <p:spTgt spid="1045"/>
                                        </p:tgtEl>
                                      </p:cBhvr>
                                    </p:animEffect>
                                  </p:childTnLst>
                                </p:cTn>
                              </p:par>
                            </p:childTnLst>
                          </p:cTn>
                        </p:par>
                        <p:par>
                          <p:cTn id="715" fill="hold">
                            <p:stCondLst>
                              <p:cond delay="2600"/>
                            </p:stCondLst>
                            <p:childTnLst>
                              <p:par>
                                <p:cTn id="716" presetID="53" presetClass="entr" presetSubtype="16" fill="hold" nodeType="afterEffect">
                                  <p:stCondLst>
                                    <p:cond delay="0"/>
                                  </p:stCondLst>
                                  <p:childTnLst>
                                    <p:set>
                                      <p:cBhvr>
                                        <p:cTn id="717" dur="1" fill="hold">
                                          <p:stCondLst>
                                            <p:cond delay="0"/>
                                          </p:stCondLst>
                                        </p:cTn>
                                        <p:tgtEl>
                                          <p:spTgt spid="1057"/>
                                        </p:tgtEl>
                                        <p:attrNameLst>
                                          <p:attrName>style.visibility</p:attrName>
                                        </p:attrNameLst>
                                      </p:cBhvr>
                                      <p:to>
                                        <p:strVal val="visible"/>
                                      </p:to>
                                    </p:set>
                                    <p:anim calcmode="lin" valueType="num">
                                      <p:cBhvr>
                                        <p:cTn id="718" dur="30" fill="hold"/>
                                        <p:tgtEl>
                                          <p:spTgt spid="1057"/>
                                        </p:tgtEl>
                                        <p:attrNameLst>
                                          <p:attrName>ppt_w</p:attrName>
                                        </p:attrNameLst>
                                      </p:cBhvr>
                                      <p:tavLst>
                                        <p:tav tm="0">
                                          <p:val>
                                            <p:fltVal val="0"/>
                                          </p:val>
                                        </p:tav>
                                        <p:tav tm="100000">
                                          <p:val>
                                            <p:strVal val="#ppt_w"/>
                                          </p:val>
                                        </p:tav>
                                      </p:tavLst>
                                    </p:anim>
                                    <p:anim calcmode="lin" valueType="num">
                                      <p:cBhvr>
                                        <p:cTn id="719" dur="30" fill="hold"/>
                                        <p:tgtEl>
                                          <p:spTgt spid="1057"/>
                                        </p:tgtEl>
                                        <p:attrNameLst>
                                          <p:attrName>ppt_h</p:attrName>
                                        </p:attrNameLst>
                                      </p:cBhvr>
                                      <p:tavLst>
                                        <p:tav tm="0">
                                          <p:val>
                                            <p:fltVal val="0"/>
                                          </p:val>
                                        </p:tav>
                                        <p:tav tm="100000">
                                          <p:val>
                                            <p:strVal val="#ppt_h"/>
                                          </p:val>
                                        </p:tav>
                                      </p:tavLst>
                                    </p:anim>
                                    <p:animEffect transition="in" filter="fade">
                                      <p:cBhvr>
                                        <p:cTn id="720" dur="30"/>
                                        <p:tgtEl>
                                          <p:spTgt spid="1057"/>
                                        </p:tgtEl>
                                      </p:cBhvr>
                                    </p:animEffect>
                                  </p:childTnLst>
                                </p:cTn>
                              </p:par>
                            </p:childTnLst>
                          </p:cTn>
                        </p:par>
                        <p:par>
                          <p:cTn id="721" fill="hold">
                            <p:stCondLst>
                              <p:cond delay="2630"/>
                            </p:stCondLst>
                            <p:childTnLst>
                              <p:par>
                                <p:cTn id="722" presetID="53" presetClass="entr" presetSubtype="16" fill="hold" nodeType="afterEffect">
                                  <p:stCondLst>
                                    <p:cond delay="0"/>
                                  </p:stCondLst>
                                  <p:childTnLst>
                                    <p:set>
                                      <p:cBhvr>
                                        <p:cTn id="723" dur="1" fill="hold">
                                          <p:stCondLst>
                                            <p:cond delay="0"/>
                                          </p:stCondLst>
                                        </p:cTn>
                                        <p:tgtEl>
                                          <p:spTgt spid="1065"/>
                                        </p:tgtEl>
                                        <p:attrNameLst>
                                          <p:attrName>style.visibility</p:attrName>
                                        </p:attrNameLst>
                                      </p:cBhvr>
                                      <p:to>
                                        <p:strVal val="visible"/>
                                      </p:to>
                                    </p:set>
                                    <p:anim calcmode="lin" valueType="num">
                                      <p:cBhvr>
                                        <p:cTn id="724" dur="30" fill="hold"/>
                                        <p:tgtEl>
                                          <p:spTgt spid="1065"/>
                                        </p:tgtEl>
                                        <p:attrNameLst>
                                          <p:attrName>ppt_w</p:attrName>
                                        </p:attrNameLst>
                                      </p:cBhvr>
                                      <p:tavLst>
                                        <p:tav tm="0">
                                          <p:val>
                                            <p:fltVal val="0"/>
                                          </p:val>
                                        </p:tav>
                                        <p:tav tm="100000">
                                          <p:val>
                                            <p:strVal val="#ppt_w"/>
                                          </p:val>
                                        </p:tav>
                                      </p:tavLst>
                                    </p:anim>
                                    <p:anim calcmode="lin" valueType="num">
                                      <p:cBhvr>
                                        <p:cTn id="725" dur="30" fill="hold"/>
                                        <p:tgtEl>
                                          <p:spTgt spid="1065"/>
                                        </p:tgtEl>
                                        <p:attrNameLst>
                                          <p:attrName>ppt_h</p:attrName>
                                        </p:attrNameLst>
                                      </p:cBhvr>
                                      <p:tavLst>
                                        <p:tav tm="0">
                                          <p:val>
                                            <p:fltVal val="0"/>
                                          </p:val>
                                        </p:tav>
                                        <p:tav tm="100000">
                                          <p:val>
                                            <p:strVal val="#ppt_h"/>
                                          </p:val>
                                        </p:tav>
                                      </p:tavLst>
                                    </p:anim>
                                    <p:animEffect transition="in" filter="fade">
                                      <p:cBhvr>
                                        <p:cTn id="726" dur="30"/>
                                        <p:tgtEl>
                                          <p:spTgt spid="1065"/>
                                        </p:tgtEl>
                                      </p:cBhvr>
                                    </p:animEffect>
                                  </p:childTnLst>
                                </p:cTn>
                              </p:par>
                            </p:childTnLst>
                          </p:cTn>
                        </p:par>
                        <p:par>
                          <p:cTn id="727" fill="hold">
                            <p:stCondLst>
                              <p:cond delay="2660"/>
                            </p:stCondLst>
                            <p:childTnLst>
                              <p:par>
                                <p:cTn id="728" presetID="53" presetClass="entr" presetSubtype="16" fill="hold" nodeType="afterEffect">
                                  <p:stCondLst>
                                    <p:cond delay="0"/>
                                  </p:stCondLst>
                                  <p:childTnLst>
                                    <p:set>
                                      <p:cBhvr>
                                        <p:cTn id="729" dur="1" fill="hold">
                                          <p:stCondLst>
                                            <p:cond delay="0"/>
                                          </p:stCondLst>
                                        </p:cTn>
                                        <p:tgtEl>
                                          <p:spTgt spid="1073"/>
                                        </p:tgtEl>
                                        <p:attrNameLst>
                                          <p:attrName>style.visibility</p:attrName>
                                        </p:attrNameLst>
                                      </p:cBhvr>
                                      <p:to>
                                        <p:strVal val="visible"/>
                                      </p:to>
                                    </p:set>
                                    <p:anim calcmode="lin" valueType="num">
                                      <p:cBhvr>
                                        <p:cTn id="730" dur="30" fill="hold"/>
                                        <p:tgtEl>
                                          <p:spTgt spid="1073"/>
                                        </p:tgtEl>
                                        <p:attrNameLst>
                                          <p:attrName>ppt_w</p:attrName>
                                        </p:attrNameLst>
                                      </p:cBhvr>
                                      <p:tavLst>
                                        <p:tav tm="0">
                                          <p:val>
                                            <p:fltVal val="0"/>
                                          </p:val>
                                        </p:tav>
                                        <p:tav tm="100000">
                                          <p:val>
                                            <p:strVal val="#ppt_w"/>
                                          </p:val>
                                        </p:tav>
                                      </p:tavLst>
                                    </p:anim>
                                    <p:anim calcmode="lin" valueType="num">
                                      <p:cBhvr>
                                        <p:cTn id="731" dur="30" fill="hold"/>
                                        <p:tgtEl>
                                          <p:spTgt spid="1073"/>
                                        </p:tgtEl>
                                        <p:attrNameLst>
                                          <p:attrName>ppt_h</p:attrName>
                                        </p:attrNameLst>
                                      </p:cBhvr>
                                      <p:tavLst>
                                        <p:tav tm="0">
                                          <p:val>
                                            <p:fltVal val="0"/>
                                          </p:val>
                                        </p:tav>
                                        <p:tav tm="100000">
                                          <p:val>
                                            <p:strVal val="#ppt_h"/>
                                          </p:val>
                                        </p:tav>
                                      </p:tavLst>
                                    </p:anim>
                                    <p:animEffect transition="in" filter="fade">
                                      <p:cBhvr>
                                        <p:cTn id="732" dur="30"/>
                                        <p:tgtEl>
                                          <p:spTgt spid="1073"/>
                                        </p:tgtEl>
                                      </p:cBhvr>
                                    </p:animEffect>
                                  </p:childTnLst>
                                </p:cTn>
                              </p:par>
                            </p:childTnLst>
                          </p:cTn>
                        </p:par>
                        <p:par>
                          <p:cTn id="733" fill="hold">
                            <p:stCondLst>
                              <p:cond delay="2690"/>
                            </p:stCondLst>
                            <p:childTnLst>
                              <p:par>
                                <p:cTn id="734" presetID="53" presetClass="entr" presetSubtype="16" fill="hold" nodeType="afterEffect">
                                  <p:stCondLst>
                                    <p:cond delay="0"/>
                                  </p:stCondLst>
                                  <p:childTnLst>
                                    <p:set>
                                      <p:cBhvr>
                                        <p:cTn id="735" dur="1" fill="hold">
                                          <p:stCondLst>
                                            <p:cond delay="0"/>
                                          </p:stCondLst>
                                        </p:cTn>
                                        <p:tgtEl>
                                          <p:spTgt spid="1081"/>
                                        </p:tgtEl>
                                        <p:attrNameLst>
                                          <p:attrName>style.visibility</p:attrName>
                                        </p:attrNameLst>
                                      </p:cBhvr>
                                      <p:to>
                                        <p:strVal val="visible"/>
                                      </p:to>
                                    </p:set>
                                    <p:anim calcmode="lin" valueType="num">
                                      <p:cBhvr>
                                        <p:cTn id="736" dur="30" fill="hold"/>
                                        <p:tgtEl>
                                          <p:spTgt spid="1081"/>
                                        </p:tgtEl>
                                        <p:attrNameLst>
                                          <p:attrName>ppt_w</p:attrName>
                                        </p:attrNameLst>
                                      </p:cBhvr>
                                      <p:tavLst>
                                        <p:tav tm="0">
                                          <p:val>
                                            <p:fltVal val="0"/>
                                          </p:val>
                                        </p:tav>
                                        <p:tav tm="100000">
                                          <p:val>
                                            <p:strVal val="#ppt_w"/>
                                          </p:val>
                                        </p:tav>
                                      </p:tavLst>
                                    </p:anim>
                                    <p:anim calcmode="lin" valueType="num">
                                      <p:cBhvr>
                                        <p:cTn id="737" dur="30" fill="hold"/>
                                        <p:tgtEl>
                                          <p:spTgt spid="1081"/>
                                        </p:tgtEl>
                                        <p:attrNameLst>
                                          <p:attrName>ppt_h</p:attrName>
                                        </p:attrNameLst>
                                      </p:cBhvr>
                                      <p:tavLst>
                                        <p:tav tm="0">
                                          <p:val>
                                            <p:fltVal val="0"/>
                                          </p:val>
                                        </p:tav>
                                        <p:tav tm="100000">
                                          <p:val>
                                            <p:strVal val="#ppt_h"/>
                                          </p:val>
                                        </p:tav>
                                      </p:tavLst>
                                    </p:anim>
                                    <p:animEffect transition="in" filter="fade">
                                      <p:cBhvr>
                                        <p:cTn id="738" dur="30"/>
                                        <p:tgtEl>
                                          <p:spTgt spid="1081"/>
                                        </p:tgtEl>
                                      </p:cBhvr>
                                    </p:animEffect>
                                  </p:childTnLst>
                                </p:cTn>
                              </p:par>
                            </p:childTnLst>
                          </p:cTn>
                        </p:par>
                        <p:par>
                          <p:cTn id="739" fill="hold">
                            <p:stCondLst>
                              <p:cond delay="2720"/>
                            </p:stCondLst>
                            <p:childTnLst>
                              <p:par>
                                <p:cTn id="740" presetID="53" presetClass="entr" presetSubtype="16" fill="hold" nodeType="afterEffect">
                                  <p:stCondLst>
                                    <p:cond delay="0"/>
                                  </p:stCondLst>
                                  <p:childTnLst>
                                    <p:set>
                                      <p:cBhvr>
                                        <p:cTn id="741" dur="1" fill="hold">
                                          <p:stCondLst>
                                            <p:cond delay="0"/>
                                          </p:stCondLst>
                                        </p:cTn>
                                        <p:tgtEl>
                                          <p:spTgt spid="1089"/>
                                        </p:tgtEl>
                                        <p:attrNameLst>
                                          <p:attrName>style.visibility</p:attrName>
                                        </p:attrNameLst>
                                      </p:cBhvr>
                                      <p:to>
                                        <p:strVal val="visible"/>
                                      </p:to>
                                    </p:set>
                                    <p:anim calcmode="lin" valueType="num">
                                      <p:cBhvr>
                                        <p:cTn id="742" dur="30" fill="hold"/>
                                        <p:tgtEl>
                                          <p:spTgt spid="1089"/>
                                        </p:tgtEl>
                                        <p:attrNameLst>
                                          <p:attrName>ppt_w</p:attrName>
                                        </p:attrNameLst>
                                      </p:cBhvr>
                                      <p:tavLst>
                                        <p:tav tm="0">
                                          <p:val>
                                            <p:fltVal val="0"/>
                                          </p:val>
                                        </p:tav>
                                        <p:tav tm="100000">
                                          <p:val>
                                            <p:strVal val="#ppt_w"/>
                                          </p:val>
                                        </p:tav>
                                      </p:tavLst>
                                    </p:anim>
                                    <p:anim calcmode="lin" valueType="num">
                                      <p:cBhvr>
                                        <p:cTn id="743" dur="30" fill="hold"/>
                                        <p:tgtEl>
                                          <p:spTgt spid="1089"/>
                                        </p:tgtEl>
                                        <p:attrNameLst>
                                          <p:attrName>ppt_h</p:attrName>
                                        </p:attrNameLst>
                                      </p:cBhvr>
                                      <p:tavLst>
                                        <p:tav tm="0">
                                          <p:val>
                                            <p:fltVal val="0"/>
                                          </p:val>
                                        </p:tav>
                                        <p:tav tm="100000">
                                          <p:val>
                                            <p:strVal val="#ppt_h"/>
                                          </p:val>
                                        </p:tav>
                                      </p:tavLst>
                                    </p:anim>
                                    <p:animEffect transition="in" filter="fade">
                                      <p:cBhvr>
                                        <p:cTn id="744" dur="30"/>
                                        <p:tgtEl>
                                          <p:spTgt spid="1089"/>
                                        </p:tgtEl>
                                      </p:cBhvr>
                                    </p:animEffect>
                                  </p:childTnLst>
                                </p:cTn>
                              </p:par>
                            </p:childTnLst>
                          </p:cTn>
                        </p:par>
                        <p:par>
                          <p:cTn id="745" fill="hold">
                            <p:stCondLst>
                              <p:cond delay="2750"/>
                            </p:stCondLst>
                            <p:childTnLst>
                              <p:par>
                                <p:cTn id="746" presetID="53" presetClass="entr" presetSubtype="16" fill="hold" nodeType="afterEffect">
                                  <p:stCondLst>
                                    <p:cond delay="0"/>
                                  </p:stCondLst>
                                  <p:childTnLst>
                                    <p:set>
                                      <p:cBhvr>
                                        <p:cTn id="747" dur="1" fill="hold">
                                          <p:stCondLst>
                                            <p:cond delay="0"/>
                                          </p:stCondLst>
                                        </p:cTn>
                                        <p:tgtEl>
                                          <p:spTgt spid="1097"/>
                                        </p:tgtEl>
                                        <p:attrNameLst>
                                          <p:attrName>style.visibility</p:attrName>
                                        </p:attrNameLst>
                                      </p:cBhvr>
                                      <p:to>
                                        <p:strVal val="visible"/>
                                      </p:to>
                                    </p:set>
                                    <p:anim calcmode="lin" valueType="num">
                                      <p:cBhvr>
                                        <p:cTn id="748" dur="30" fill="hold"/>
                                        <p:tgtEl>
                                          <p:spTgt spid="1097"/>
                                        </p:tgtEl>
                                        <p:attrNameLst>
                                          <p:attrName>ppt_w</p:attrName>
                                        </p:attrNameLst>
                                      </p:cBhvr>
                                      <p:tavLst>
                                        <p:tav tm="0">
                                          <p:val>
                                            <p:fltVal val="0"/>
                                          </p:val>
                                        </p:tav>
                                        <p:tav tm="100000">
                                          <p:val>
                                            <p:strVal val="#ppt_w"/>
                                          </p:val>
                                        </p:tav>
                                      </p:tavLst>
                                    </p:anim>
                                    <p:anim calcmode="lin" valueType="num">
                                      <p:cBhvr>
                                        <p:cTn id="749" dur="30" fill="hold"/>
                                        <p:tgtEl>
                                          <p:spTgt spid="1097"/>
                                        </p:tgtEl>
                                        <p:attrNameLst>
                                          <p:attrName>ppt_h</p:attrName>
                                        </p:attrNameLst>
                                      </p:cBhvr>
                                      <p:tavLst>
                                        <p:tav tm="0">
                                          <p:val>
                                            <p:fltVal val="0"/>
                                          </p:val>
                                        </p:tav>
                                        <p:tav tm="100000">
                                          <p:val>
                                            <p:strVal val="#ppt_h"/>
                                          </p:val>
                                        </p:tav>
                                      </p:tavLst>
                                    </p:anim>
                                    <p:animEffect transition="in" filter="fade">
                                      <p:cBhvr>
                                        <p:cTn id="750" dur="30"/>
                                        <p:tgtEl>
                                          <p:spTgt spid="1097"/>
                                        </p:tgtEl>
                                      </p:cBhvr>
                                    </p:animEffect>
                                  </p:childTnLst>
                                </p:cTn>
                              </p:par>
                            </p:childTnLst>
                          </p:cTn>
                        </p:par>
                        <p:par>
                          <p:cTn id="751" fill="hold">
                            <p:stCondLst>
                              <p:cond delay="2780"/>
                            </p:stCondLst>
                            <p:childTnLst>
                              <p:par>
                                <p:cTn id="752" presetID="53" presetClass="entr" presetSubtype="16" fill="hold" nodeType="afterEffect">
                                  <p:stCondLst>
                                    <p:cond delay="0"/>
                                  </p:stCondLst>
                                  <p:childTnLst>
                                    <p:set>
                                      <p:cBhvr>
                                        <p:cTn id="753" dur="1" fill="hold">
                                          <p:stCondLst>
                                            <p:cond delay="0"/>
                                          </p:stCondLst>
                                        </p:cTn>
                                        <p:tgtEl>
                                          <p:spTgt spid="1105"/>
                                        </p:tgtEl>
                                        <p:attrNameLst>
                                          <p:attrName>style.visibility</p:attrName>
                                        </p:attrNameLst>
                                      </p:cBhvr>
                                      <p:to>
                                        <p:strVal val="visible"/>
                                      </p:to>
                                    </p:set>
                                    <p:anim calcmode="lin" valueType="num">
                                      <p:cBhvr>
                                        <p:cTn id="754" dur="30" fill="hold"/>
                                        <p:tgtEl>
                                          <p:spTgt spid="1105"/>
                                        </p:tgtEl>
                                        <p:attrNameLst>
                                          <p:attrName>ppt_w</p:attrName>
                                        </p:attrNameLst>
                                      </p:cBhvr>
                                      <p:tavLst>
                                        <p:tav tm="0">
                                          <p:val>
                                            <p:fltVal val="0"/>
                                          </p:val>
                                        </p:tav>
                                        <p:tav tm="100000">
                                          <p:val>
                                            <p:strVal val="#ppt_w"/>
                                          </p:val>
                                        </p:tav>
                                      </p:tavLst>
                                    </p:anim>
                                    <p:anim calcmode="lin" valueType="num">
                                      <p:cBhvr>
                                        <p:cTn id="755" dur="30" fill="hold"/>
                                        <p:tgtEl>
                                          <p:spTgt spid="1105"/>
                                        </p:tgtEl>
                                        <p:attrNameLst>
                                          <p:attrName>ppt_h</p:attrName>
                                        </p:attrNameLst>
                                      </p:cBhvr>
                                      <p:tavLst>
                                        <p:tav tm="0">
                                          <p:val>
                                            <p:fltVal val="0"/>
                                          </p:val>
                                        </p:tav>
                                        <p:tav tm="100000">
                                          <p:val>
                                            <p:strVal val="#ppt_h"/>
                                          </p:val>
                                        </p:tav>
                                      </p:tavLst>
                                    </p:anim>
                                    <p:animEffect transition="in" filter="fade">
                                      <p:cBhvr>
                                        <p:cTn id="756" dur="30"/>
                                        <p:tgtEl>
                                          <p:spTgt spid="1105"/>
                                        </p:tgtEl>
                                      </p:cBhvr>
                                    </p:animEffect>
                                  </p:childTnLst>
                                </p:cTn>
                              </p:par>
                            </p:childTnLst>
                          </p:cTn>
                        </p:par>
                        <p:par>
                          <p:cTn id="757" fill="hold">
                            <p:stCondLst>
                              <p:cond delay="2810"/>
                            </p:stCondLst>
                            <p:childTnLst>
                              <p:par>
                                <p:cTn id="758" presetID="53" presetClass="entr" presetSubtype="16" fill="hold" nodeType="afterEffect">
                                  <p:stCondLst>
                                    <p:cond delay="0"/>
                                  </p:stCondLst>
                                  <p:childTnLst>
                                    <p:set>
                                      <p:cBhvr>
                                        <p:cTn id="759" dur="1" fill="hold">
                                          <p:stCondLst>
                                            <p:cond delay="0"/>
                                          </p:stCondLst>
                                        </p:cTn>
                                        <p:tgtEl>
                                          <p:spTgt spid="1113"/>
                                        </p:tgtEl>
                                        <p:attrNameLst>
                                          <p:attrName>style.visibility</p:attrName>
                                        </p:attrNameLst>
                                      </p:cBhvr>
                                      <p:to>
                                        <p:strVal val="visible"/>
                                      </p:to>
                                    </p:set>
                                    <p:anim calcmode="lin" valueType="num">
                                      <p:cBhvr>
                                        <p:cTn id="760" dur="30" fill="hold"/>
                                        <p:tgtEl>
                                          <p:spTgt spid="1113"/>
                                        </p:tgtEl>
                                        <p:attrNameLst>
                                          <p:attrName>ppt_w</p:attrName>
                                        </p:attrNameLst>
                                      </p:cBhvr>
                                      <p:tavLst>
                                        <p:tav tm="0">
                                          <p:val>
                                            <p:fltVal val="0"/>
                                          </p:val>
                                        </p:tav>
                                        <p:tav tm="100000">
                                          <p:val>
                                            <p:strVal val="#ppt_w"/>
                                          </p:val>
                                        </p:tav>
                                      </p:tavLst>
                                    </p:anim>
                                    <p:anim calcmode="lin" valueType="num">
                                      <p:cBhvr>
                                        <p:cTn id="761" dur="30" fill="hold"/>
                                        <p:tgtEl>
                                          <p:spTgt spid="1113"/>
                                        </p:tgtEl>
                                        <p:attrNameLst>
                                          <p:attrName>ppt_h</p:attrName>
                                        </p:attrNameLst>
                                      </p:cBhvr>
                                      <p:tavLst>
                                        <p:tav tm="0">
                                          <p:val>
                                            <p:fltVal val="0"/>
                                          </p:val>
                                        </p:tav>
                                        <p:tav tm="100000">
                                          <p:val>
                                            <p:strVal val="#ppt_h"/>
                                          </p:val>
                                        </p:tav>
                                      </p:tavLst>
                                    </p:anim>
                                    <p:animEffect transition="in" filter="fade">
                                      <p:cBhvr>
                                        <p:cTn id="762" dur="30"/>
                                        <p:tgtEl>
                                          <p:spTgt spid="1113"/>
                                        </p:tgtEl>
                                      </p:cBhvr>
                                    </p:animEffect>
                                  </p:childTnLst>
                                </p:cTn>
                              </p:par>
                            </p:childTnLst>
                          </p:cTn>
                        </p:par>
                        <p:par>
                          <p:cTn id="763" fill="hold">
                            <p:stCondLst>
                              <p:cond delay="2840"/>
                            </p:stCondLst>
                            <p:childTnLst>
                              <p:par>
                                <p:cTn id="764" presetID="53" presetClass="entr" presetSubtype="16" fill="hold" nodeType="afterEffect">
                                  <p:stCondLst>
                                    <p:cond delay="0"/>
                                  </p:stCondLst>
                                  <p:childTnLst>
                                    <p:set>
                                      <p:cBhvr>
                                        <p:cTn id="765" dur="1" fill="hold">
                                          <p:stCondLst>
                                            <p:cond delay="0"/>
                                          </p:stCondLst>
                                        </p:cTn>
                                        <p:tgtEl>
                                          <p:spTgt spid="1121"/>
                                        </p:tgtEl>
                                        <p:attrNameLst>
                                          <p:attrName>style.visibility</p:attrName>
                                        </p:attrNameLst>
                                      </p:cBhvr>
                                      <p:to>
                                        <p:strVal val="visible"/>
                                      </p:to>
                                    </p:set>
                                    <p:anim calcmode="lin" valueType="num">
                                      <p:cBhvr>
                                        <p:cTn id="766" dur="30" fill="hold"/>
                                        <p:tgtEl>
                                          <p:spTgt spid="1121"/>
                                        </p:tgtEl>
                                        <p:attrNameLst>
                                          <p:attrName>ppt_w</p:attrName>
                                        </p:attrNameLst>
                                      </p:cBhvr>
                                      <p:tavLst>
                                        <p:tav tm="0">
                                          <p:val>
                                            <p:fltVal val="0"/>
                                          </p:val>
                                        </p:tav>
                                        <p:tav tm="100000">
                                          <p:val>
                                            <p:strVal val="#ppt_w"/>
                                          </p:val>
                                        </p:tav>
                                      </p:tavLst>
                                    </p:anim>
                                    <p:anim calcmode="lin" valueType="num">
                                      <p:cBhvr>
                                        <p:cTn id="767" dur="30" fill="hold"/>
                                        <p:tgtEl>
                                          <p:spTgt spid="1121"/>
                                        </p:tgtEl>
                                        <p:attrNameLst>
                                          <p:attrName>ppt_h</p:attrName>
                                        </p:attrNameLst>
                                      </p:cBhvr>
                                      <p:tavLst>
                                        <p:tav tm="0">
                                          <p:val>
                                            <p:fltVal val="0"/>
                                          </p:val>
                                        </p:tav>
                                        <p:tav tm="100000">
                                          <p:val>
                                            <p:strVal val="#ppt_h"/>
                                          </p:val>
                                        </p:tav>
                                      </p:tavLst>
                                    </p:anim>
                                    <p:animEffect transition="in" filter="fade">
                                      <p:cBhvr>
                                        <p:cTn id="768" dur="30"/>
                                        <p:tgtEl>
                                          <p:spTgt spid="1121"/>
                                        </p:tgtEl>
                                      </p:cBhvr>
                                    </p:animEffect>
                                  </p:childTnLst>
                                </p:cTn>
                              </p:par>
                            </p:childTnLst>
                          </p:cTn>
                        </p:par>
                        <p:par>
                          <p:cTn id="769" fill="hold">
                            <p:stCondLst>
                              <p:cond delay="2870"/>
                            </p:stCondLst>
                            <p:childTnLst>
                              <p:par>
                                <p:cTn id="770" presetID="53" presetClass="entr" presetSubtype="16" fill="hold" nodeType="afterEffect">
                                  <p:stCondLst>
                                    <p:cond delay="0"/>
                                  </p:stCondLst>
                                  <p:childTnLst>
                                    <p:set>
                                      <p:cBhvr>
                                        <p:cTn id="771" dur="1" fill="hold">
                                          <p:stCondLst>
                                            <p:cond delay="0"/>
                                          </p:stCondLst>
                                        </p:cTn>
                                        <p:tgtEl>
                                          <p:spTgt spid="1129"/>
                                        </p:tgtEl>
                                        <p:attrNameLst>
                                          <p:attrName>style.visibility</p:attrName>
                                        </p:attrNameLst>
                                      </p:cBhvr>
                                      <p:to>
                                        <p:strVal val="visible"/>
                                      </p:to>
                                    </p:set>
                                    <p:anim calcmode="lin" valueType="num">
                                      <p:cBhvr>
                                        <p:cTn id="772" dur="30" fill="hold"/>
                                        <p:tgtEl>
                                          <p:spTgt spid="1129"/>
                                        </p:tgtEl>
                                        <p:attrNameLst>
                                          <p:attrName>ppt_w</p:attrName>
                                        </p:attrNameLst>
                                      </p:cBhvr>
                                      <p:tavLst>
                                        <p:tav tm="0">
                                          <p:val>
                                            <p:fltVal val="0"/>
                                          </p:val>
                                        </p:tav>
                                        <p:tav tm="100000">
                                          <p:val>
                                            <p:strVal val="#ppt_w"/>
                                          </p:val>
                                        </p:tav>
                                      </p:tavLst>
                                    </p:anim>
                                    <p:anim calcmode="lin" valueType="num">
                                      <p:cBhvr>
                                        <p:cTn id="773" dur="30" fill="hold"/>
                                        <p:tgtEl>
                                          <p:spTgt spid="1129"/>
                                        </p:tgtEl>
                                        <p:attrNameLst>
                                          <p:attrName>ppt_h</p:attrName>
                                        </p:attrNameLst>
                                      </p:cBhvr>
                                      <p:tavLst>
                                        <p:tav tm="0">
                                          <p:val>
                                            <p:fltVal val="0"/>
                                          </p:val>
                                        </p:tav>
                                        <p:tav tm="100000">
                                          <p:val>
                                            <p:strVal val="#ppt_h"/>
                                          </p:val>
                                        </p:tav>
                                      </p:tavLst>
                                    </p:anim>
                                    <p:animEffect transition="in" filter="fade">
                                      <p:cBhvr>
                                        <p:cTn id="774" dur="30"/>
                                        <p:tgtEl>
                                          <p:spTgt spid="1129"/>
                                        </p:tgtEl>
                                      </p:cBhvr>
                                    </p:animEffect>
                                  </p:childTnLst>
                                </p:cTn>
                              </p:par>
                            </p:childTnLst>
                          </p:cTn>
                        </p:par>
                        <p:par>
                          <p:cTn id="775" fill="hold">
                            <p:stCondLst>
                              <p:cond delay="2900"/>
                            </p:stCondLst>
                            <p:childTnLst>
                              <p:par>
                                <p:cTn id="776" presetID="53" presetClass="entr" presetSubtype="16" fill="hold" nodeType="afterEffect">
                                  <p:stCondLst>
                                    <p:cond delay="0"/>
                                  </p:stCondLst>
                                  <p:childTnLst>
                                    <p:set>
                                      <p:cBhvr>
                                        <p:cTn id="777" dur="1" fill="hold">
                                          <p:stCondLst>
                                            <p:cond delay="0"/>
                                          </p:stCondLst>
                                        </p:cTn>
                                        <p:tgtEl>
                                          <p:spTgt spid="1137"/>
                                        </p:tgtEl>
                                        <p:attrNameLst>
                                          <p:attrName>style.visibility</p:attrName>
                                        </p:attrNameLst>
                                      </p:cBhvr>
                                      <p:to>
                                        <p:strVal val="visible"/>
                                      </p:to>
                                    </p:set>
                                    <p:anim calcmode="lin" valueType="num">
                                      <p:cBhvr>
                                        <p:cTn id="778" dur="30" fill="hold"/>
                                        <p:tgtEl>
                                          <p:spTgt spid="1137"/>
                                        </p:tgtEl>
                                        <p:attrNameLst>
                                          <p:attrName>ppt_w</p:attrName>
                                        </p:attrNameLst>
                                      </p:cBhvr>
                                      <p:tavLst>
                                        <p:tav tm="0">
                                          <p:val>
                                            <p:fltVal val="0"/>
                                          </p:val>
                                        </p:tav>
                                        <p:tav tm="100000">
                                          <p:val>
                                            <p:strVal val="#ppt_w"/>
                                          </p:val>
                                        </p:tav>
                                      </p:tavLst>
                                    </p:anim>
                                    <p:anim calcmode="lin" valueType="num">
                                      <p:cBhvr>
                                        <p:cTn id="779" dur="30" fill="hold"/>
                                        <p:tgtEl>
                                          <p:spTgt spid="1137"/>
                                        </p:tgtEl>
                                        <p:attrNameLst>
                                          <p:attrName>ppt_h</p:attrName>
                                        </p:attrNameLst>
                                      </p:cBhvr>
                                      <p:tavLst>
                                        <p:tav tm="0">
                                          <p:val>
                                            <p:fltVal val="0"/>
                                          </p:val>
                                        </p:tav>
                                        <p:tav tm="100000">
                                          <p:val>
                                            <p:strVal val="#ppt_h"/>
                                          </p:val>
                                        </p:tav>
                                      </p:tavLst>
                                    </p:anim>
                                    <p:animEffect transition="in" filter="fade">
                                      <p:cBhvr>
                                        <p:cTn id="780" dur="30"/>
                                        <p:tgtEl>
                                          <p:spTgt spid="1137"/>
                                        </p:tgtEl>
                                      </p:cBhvr>
                                    </p:animEffect>
                                  </p:childTnLst>
                                </p:cTn>
                              </p:par>
                            </p:childTnLst>
                          </p:cTn>
                        </p:par>
                        <p:par>
                          <p:cTn id="781" fill="hold">
                            <p:stCondLst>
                              <p:cond delay="2930"/>
                            </p:stCondLst>
                            <p:childTnLst>
                              <p:par>
                                <p:cTn id="782" presetID="53" presetClass="entr" presetSubtype="16" fill="hold" nodeType="afterEffect">
                                  <p:stCondLst>
                                    <p:cond delay="0"/>
                                  </p:stCondLst>
                                  <p:childTnLst>
                                    <p:set>
                                      <p:cBhvr>
                                        <p:cTn id="783" dur="1" fill="hold">
                                          <p:stCondLst>
                                            <p:cond delay="0"/>
                                          </p:stCondLst>
                                        </p:cTn>
                                        <p:tgtEl>
                                          <p:spTgt spid="1145"/>
                                        </p:tgtEl>
                                        <p:attrNameLst>
                                          <p:attrName>style.visibility</p:attrName>
                                        </p:attrNameLst>
                                      </p:cBhvr>
                                      <p:to>
                                        <p:strVal val="visible"/>
                                      </p:to>
                                    </p:set>
                                    <p:anim calcmode="lin" valueType="num">
                                      <p:cBhvr>
                                        <p:cTn id="784" dur="30" fill="hold"/>
                                        <p:tgtEl>
                                          <p:spTgt spid="1145"/>
                                        </p:tgtEl>
                                        <p:attrNameLst>
                                          <p:attrName>ppt_w</p:attrName>
                                        </p:attrNameLst>
                                      </p:cBhvr>
                                      <p:tavLst>
                                        <p:tav tm="0">
                                          <p:val>
                                            <p:fltVal val="0"/>
                                          </p:val>
                                        </p:tav>
                                        <p:tav tm="100000">
                                          <p:val>
                                            <p:strVal val="#ppt_w"/>
                                          </p:val>
                                        </p:tav>
                                      </p:tavLst>
                                    </p:anim>
                                    <p:anim calcmode="lin" valueType="num">
                                      <p:cBhvr>
                                        <p:cTn id="785" dur="30" fill="hold"/>
                                        <p:tgtEl>
                                          <p:spTgt spid="1145"/>
                                        </p:tgtEl>
                                        <p:attrNameLst>
                                          <p:attrName>ppt_h</p:attrName>
                                        </p:attrNameLst>
                                      </p:cBhvr>
                                      <p:tavLst>
                                        <p:tav tm="0">
                                          <p:val>
                                            <p:fltVal val="0"/>
                                          </p:val>
                                        </p:tav>
                                        <p:tav tm="100000">
                                          <p:val>
                                            <p:strVal val="#ppt_h"/>
                                          </p:val>
                                        </p:tav>
                                      </p:tavLst>
                                    </p:anim>
                                    <p:animEffect transition="in" filter="fade">
                                      <p:cBhvr>
                                        <p:cTn id="786" dur="30"/>
                                        <p:tgtEl>
                                          <p:spTgt spid="1145"/>
                                        </p:tgtEl>
                                      </p:cBhvr>
                                    </p:animEffect>
                                  </p:childTnLst>
                                </p:cTn>
                              </p:par>
                            </p:childTnLst>
                          </p:cTn>
                        </p:par>
                        <p:par>
                          <p:cTn id="787" fill="hold">
                            <p:stCondLst>
                              <p:cond delay="2960"/>
                            </p:stCondLst>
                            <p:childTnLst>
                              <p:par>
                                <p:cTn id="788" presetID="53" presetClass="entr" presetSubtype="16" fill="hold" nodeType="afterEffect">
                                  <p:stCondLst>
                                    <p:cond delay="0"/>
                                  </p:stCondLst>
                                  <p:childTnLst>
                                    <p:set>
                                      <p:cBhvr>
                                        <p:cTn id="789" dur="1" fill="hold">
                                          <p:stCondLst>
                                            <p:cond delay="0"/>
                                          </p:stCondLst>
                                        </p:cTn>
                                        <p:tgtEl>
                                          <p:spTgt spid="1153"/>
                                        </p:tgtEl>
                                        <p:attrNameLst>
                                          <p:attrName>style.visibility</p:attrName>
                                        </p:attrNameLst>
                                      </p:cBhvr>
                                      <p:to>
                                        <p:strVal val="visible"/>
                                      </p:to>
                                    </p:set>
                                    <p:anim calcmode="lin" valueType="num">
                                      <p:cBhvr>
                                        <p:cTn id="790" dur="30" fill="hold"/>
                                        <p:tgtEl>
                                          <p:spTgt spid="1153"/>
                                        </p:tgtEl>
                                        <p:attrNameLst>
                                          <p:attrName>ppt_w</p:attrName>
                                        </p:attrNameLst>
                                      </p:cBhvr>
                                      <p:tavLst>
                                        <p:tav tm="0">
                                          <p:val>
                                            <p:fltVal val="0"/>
                                          </p:val>
                                        </p:tav>
                                        <p:tav tm="100000">
                                          <p:val>
                                            <p:strVal val="#ppt_w"/>
                                          </p:val>
                                        </p:tav>
                                      </p:tavLst>
                                    </p:anim>
                                    <p:anim calcmode="lin" valueType="num">
                                      <p:cBhvr>
                                        <p:cTn id="791" dur="30" fill="hold"/>
                                        <p:tgtEl>
                                          <p:spTgt spid="1153"/>
                                        </p:tgtEl>
                                        <p:attrNameLst>
                                          <p:attrName>ppt_h</p:attrName>
                                        </p:attrNameLst>
                                      </p:cBhvr>
                                      <p:tavLst>
                                        <p:tav tm="0">
                                          <p:val>
                                            <p:fltVal val="0"/>
                                          </p:val>
                                        </p:tav>
                                        <p:tav tm="100000">
                                          <p:val>
                                            <p:strVal val="#ppt_h"/>
                                          </p:val>
                                        </p:tav>
                                      </p:tavLst>
                                    </p:anim>
                                    <p:animEffect transition="in" filter="fade">
                                      <p:cBhvr>
                                        <p:cTn id="792" dur="30"/>
                                        <p:tgtEl>
                                          <p:spTgt spid="1153"/>
                                        </p:tgtEl>
                                      </p:cBhvr>
                                    </p:animEffect>
                                  </p:childTnLst>
                                </p:cTn>
                              </p:par>
                            </p:childTnLst>
                          </p:cTn>
                        </p:par>
                        <p:par>
                          <p:cTn id="793" fill="hold">
                            <p:stCondLst>
                              <p:cond delay="2990"/>
                            </p:stCondLst>
                            <p:childTnLst>
                              <p:par>
                                <p:cTn id="794" presetID="53" presetClass="entr" presetSubtype="16" fill="hold" nodeType="afterEffect">
                                  <p:stCondLst>
                                    <p:cond delay="0"/>
                                  </p:stCondLst>
                                  <p:childTnLst>
                                    <p:set>
                                      <p:cBhvr>
                                        <p:cTn id="795" dur="1" fill="hold">
                                          <p:stCondLst>
                                            <p:cond delay="0"/>
                                          </p:stCondLst>
                                        </p:cTn>
                                        <p:tgtEl>
                                          <p:spTgt spid="1161"/>
                                        </p:tgtEl>
                                        <p:attrNameLst>
                                          <p:attrName>style.visibility</p:attrName>
                                        </p:attrNameLst>
                                      </p:cBhvr>
                                      <p:to>
                                        <p:strVal val="visible"/>
                                      </p:to>
                                    </p:set>
                                    <p:anim calcmode="lin" valueType="num">
                                      <p:cBhvr>
                                        <p:cTn id="796" dur="30" fill="hold"/>
                                        <p:tgtEl>
                                          <p:spTgt spid="1161"/>
                                        </p:tgtEl>
                                        <p:attrNameLst>
                                          <p:attrName>ppt_w</p:attrName>
                                        </p:attrNameLst>
                                      </p:cBhvr>
                                      <p:tavLst>
                                        <p:tav tm="0">
                                          <p:val>
                                            <p:fltVal val="0"/>
                                          </p:val>
                                        </p:tav>
                                        <p:tav tm="100000">
                                          <p:val>
                                            <p:strVal val="#ppt_w"/>
                                          </p:val>
                                        </p:tav>
                                      </p:tavLst>
                                    </p:anim>
                                    <p:anim calcmode="lin" valueType="num">
                                      <p:cBhvr>
                                        <p:cTn id="797" dur="30" fill="hold"/>
                                        <p:tgtEl>
                                          <p:spTgt spid="1161"/>
                                        </p:tgtEl>
                                        <p:attrNameLst>
                                          <p:attrName>ppt_h</p:attrName>
                                        </p:attrNameLst>
                                      </p:cBhvr>
                                      <p:tavLst>
                                        <p:tav tm="0">
                                          <p:val>
                                            <p:fltVal val="0"/>
                                          </p:val>
                                        </p:tav>
                                        <p:tav tm="100000">
                                          <p:val>
                                            <p:strVal val="#ppt_h"/>
                                          </p:val>
                                        </p:tav>
                                      </p:tavLst>
                                    </p:anim>
                                    <p:animEffect transition="in" filter="fade">
                                      <p:cBhvr>
                                        <p:cTn id="798" dur="30"/>
                                        <p:tgtEl>
                                          <p:spTgt spid="1161"/>
                                        </p:tgtEl>
                                      </p:cBhvr>
                                    </p:animEffect>
                                  </p:childTnLst>
                                </p:cTn>
                              </p:par>
                            </p:childTnLst>
                          </p:cTn>
                        </p:par>
                        <p:par>
                          <p:cTn id="799" fill="hold">
                            <p:stCondLst>
                              <p:cond delay="3020"/>
                            </p:stCondLst>
                            <p:childTnLst>
                              <p:par>
                                <p:cTn id="800" presetID="53" presetClass="entr" presetSubtype="16" fill="hold" nodeType="afterEffect">
                                  <p:stCondLst>
                                    <p:cond delay="0"/>
                                  </p:stCondLst>
                                  <p:childTnLst>
                                    <p:set>
                                      <p:cBhvr>
                                        <p:cTn id="801" dur="1" fill="hold">
                                          <p:stCondLst>
                                            <p:cond delay="0"/>
                                          </p:stCondLst>
                                        </p:cTn>
                                        <p:tgtEl>
                                          <p:spTgt spid="1169"/>
                                        </p:tgtEl>
                                        <p:attrNameLst>
                                          <p:attrName>style.visibility</p:attrName>
                                        </p:attrNameLst>
                                      </p:cBhvr>
                                      <p:to>
                                        <p:strVal val="visible"/>
                                      </p:to>
                                    </p:set>
                                    <p:anim calcmode="lin" valueType="num">
                                      <p:cBhvr>
                                        <p:cTn id="802" dur="30" fill="hold"/>
                                        <p:tgtEl>
                                          <p:spTgt spid="1169"/>
                                        </p:tgtEl>
                                        <p:attrNameLst>
                                          <p:attrName>ppt_w</p:attrName>
                                        </p:attrNameLst>
                                      </p:cBhvr>
                                      <p:tavLst>
                                        <p:tav tm="0">
                                          <p:val>
                                            <p:fltVal val="0"/>
                                          </p:val>
                                        </p:tav>
                                        <p:tav tm="100000">
                                          <p:val>
                                            <p:strVal val="#ppt_w"/>
                                          </p:val>
                                        </p:tav>
                                      </p:tavLst>
                                    </p:anim>
                                    <p:anim calcmode="lin" valueType="num">
                                      <p:cBhvr>
                                        <p:cTn id="803" dur="30" fill="hold"/>
                                        <p:tgtEl>
                                          <p:spTgt spid="1169"/>
                                        </p:tgtEl>
                                        <p:attrNameLst>
                                          <p:attrName>ppt_h</p:attrName>
                                        </p:attrNameLst>
                                      </p:cBhvr>
                                      <p:tavLst>
                                        <p:tav tm="0">
                                          <p:val>
                                            <p:fltVal val="0"/>
                                          </p:val>
                                        </p:tav>
                                        <p:tav tm="100000">
                                          <p:val>
                                            <p:strVal val="#ppt_h"/>
                                          </p:val>
                                        </p:tav>
                                      </p:tavLst>
                                    </p:anim>
                                    <p:animEffect transition="in" filter="fade">
                                      <p:cBhvr>
                                        <p:cTn id="804" dur="30"/>
                                        <p:tgtEl>
                                          <p:spTgt spid="1169"/>
                                        </p:tgtEl>
                                      </p:cBhvr>
                                    </p:animEffect>
                                  </p:childTnLst>
                                </p:cTn>
                              </p:par>
                            </p:childTnLst>
                          </p:cTn>
                        </p:par>
                        <p:par>
                          <p:cTn id="805" fill="hold">
                            <p:stCondLst>
                              <p:cond delay="3050"/>
                            </p:stCondLst>
                            <p:childTnLst>
                              <p:par>
                                <p:cTn id="806" presetID="53" presetClass="entr" presetSubtype="16" fill="hold" nodeType="afterEffect">
                                  <p:stCondLst>
                                    <p:cond delay="0"/>
                                  </p:stCondLst>
                                  <p:childTnLst>
                                    <p:set>
                                      <p:cBhvr>
                                        <p:cTn id="807" dur="1" fill="hold">
                                          <p:stCondLst>
                                            <p:cond delay="0"/>
                                          </p:stCondLst>
                                        </p:cTn>
                                        <p:tgtEl>
                                          <p:spTgt spid="1177"/>
                                        </p:tgtEl>
                                        <p:attrNameLst>
                                          <p:attrName>style.visibility</p:attrName>
                                        </p:attrNameLst>
                                      </p:cBhvr>
                                      <p:to>
                                        <p:strVal val="visible"/>
                                      </p:to>
                                    </p:set>
                                    <p:anim calcmode="lin" valueType="num">
                                      <p:cBhvr>
                                        <p:cTn id="808" dur="30" fill="hold"/>
                                        <p:tgtEl>
                                          <p:spTgt spid="1177"/>
                                        </p:tgtEl>
                                        <p:attrNameLst>
                                          <p:attrName>ppt_w</p:attrName>
                                        </p:attrNameLst>
                                      </p:cBhvr>
                                      <p:tavLst>
                                        <p:tav tm="0">
                                          <p:val>
                                            <p:fltVal val="0"/>
                                          </p:val>
                                        </p:tav>
                                        <p:tav tm="100000">
                                          <p:val>
                                            <p:strVal val="#ppt_w"/>
                                          </p:val>
                                        </p:tav>
                                      </p:tavLst>
                                    </p:anim>
                                    <p:anim calcmode="lin" valueType="num">
                                      <p:cBhvr>
                                        <p:cTn id="809" dur="30" fill="hold"/>
                                        <p:tgtEl>
                                          <p:spTgt spid="1177"/>
                                        </p:tgtEl>
                                        <p:attrNameLst>
                                          <p:attrName>ppt_h</p:attrName>
                                        </p:attrNameLst>
                                      </p:cBhvr>
                                      <p:tavLst>
                                        <p:tav tm="0">
                                          <p:val>
                                            <p:fltVal val="0"/>
                                          </p:val>
                                        </p:tav>
                                        <p:tav tm="100000">
                                          <p:val>
                                            <p:strVal val="#ppt_h"/>
                                          </p:val>
                                        </p:tav>
                                      </p:tavLst>
                                    </p:anim>
                                    <p:animEffect transition="in" filter="fade">
                                      <p:cBhvr>
                                        <p:cTn id="810" dur="30"/>
                                        <p:tgtEl>
                                          <p:spTgt spid="1177"/>
                                        </p:tgtEl>
                                      </p:cBhvr>
                                    </p:animEffect>
                                  </p:childTnLst>
                                </p:cTn>
                              </p:par>
                            </p:childTnLst>
                          </p:cTn>
                        </p:par>
                        <p:par>
                          <p:cTn id="811" fill="hold">
                            <p:stCondLst>
                              <p:cond delay="3080"/>
                            </p:stCondLst>
                            <p:childTnLst>
                              <p:par>
                                <p:cTn id="812" presetID="53" presetClass="entr" presetSubtype="16" fill="hold" nodeType="afterEffect">
                                  <p:stCondLst>
                                    <p:cond delay="0"/>
                                  </p:stCondLst>
                                  <p:childTnLst>
                                    <p:set>
                                      <p:cBhvr>
                                        <p:cTn id="813" dur="1" fill="hold">
                                          <p:stCondLst>
                                            <p:cond delay="0"/>
                                          </p:stCondLst>
                                        </p:cTn>
                                        <p:tgtEl>
                                          <p:spTgt spid="1185"/>
                                        </p:tgtEl>
                                        <p:attrNameLst>
                                          <p:attrName>style.visibility</p:attrName>
                                        </p:attrNameLst>
                                      </p:cBhvr>
                                      <p:to>
                                        <p:strVal val="visible"/>
                                      </p:to>
                                    </p:set>
                                    <p:anim calcmode="lin" valueType="num">
                                      <p:cBhvr>
                                        <p:cTn id="814" dur="30" fill="hold"/>
                                        <p:tgtEl>
                                          <p:spTgt spid="1185"/>
                                        </p:tgtEl>
                                        <p:attrNameLst>
                                          <p:attrName>ppt_w</p:attrName>
                                        </p:attrNameLst>
                                      </p:cBhvr>
                                      <p:tavLst>
                                        <p:tav tm="0">
                                          <p:val>
                                            <p:fltVal val="0"/>
                                          </p:val>
                                        </p:tav>
                                        <p:tav tm="100000">
                                          <p:val>
                                            <p:strVal val="#ppt_w"/>
                                          </p:val>
                                        </p:tav>
                                      </p:tavLst>
                                    </p:anim>
                                    <p:anim calcmode="lin" valueType="num">
                                      <p:cBhvr>
                                        <p:cTn id="815" dur="30" fill="hold"/>
                                        <p:tgtEl>
                                          <p:spTgt spid="1185"/>
                                        </p:tgtEl>
                                        <p:attrNameLst>
                                          <p:attrName>ppt_h</p:attrName>
                                        </p:attrNameLst>
                                      </p:cBhvr>
                                      <p:tavLst>
                                        <p:tav tm="0">
                                          <p:val>
                                            <p:fltVal val="0"/>
                                          </p:val>
                                        </p:tav>
                                        <p:tav tm="100000">
                                          <p:val>
                                            <p:strVal val="#ppt_h"/>
                                          </p:val>
                                        </p:tav>
                                      </p:tavLst>
                                    </p:anim>
                                    <p:animEffect transition="in" filter="fade">
                                      <p:cBhvr>
                                        <p:cTn id="816" dur="30"/>
                                        <p:tgtEl>
                                          <p:spTgt spid="1185"/>
                                        </p:tgtEl>
                                      </p:cBhvr>
                                    </p:animEffect>
                                  </p:childTnLst>
                                </p:cTn>
                              </p:par>
                            </p:childTnLst>
                          </p:cTn>
                        </p:par>
                        <p:par>
                          <p:cTn id="817" fill="hold">
                            <p:stCondLst>
                              <p:cond delay="3110"/>
                            </p:stCondLst>
                            <p:childTnLst>
                              <p:par>
                                <p:cTn id="818" presetID="53" presetClass="entr" presetSubtype="16" fill="hold" nodeType="afterEffect">
                                  <p:stCondLst>
                                    <p:cond delay="0"/>
                                  </p:stCondLst>
                                  <p:childTnLst>
                                    <p:set>
                                      <p:cBhvr>
                                        <p:cTn id="819" dur="1" fill="hold">
                                          <p:stCondLst>
                                            <p:cond delay="0"/>
                                          </p:stCondLst>
                                        </p:cTn>
                                        <p:tgtEl>
                                          <p:spTgt spid="1193"/>
                                        </p:tgtEl>
                                        <p:attrNameLst>
                                          <p:attrName>style.visibility</p:attrName>
                                        </p:attrNameLst>
                                      </p:cBhvr>
                                      <p:to>
                                        <p:strVal val="visible"/>
                                      </p:to>
                                    </p:set>
                                    <p:anim calcmode="lin" valueType="num">
                                      <p:cBhvr>
                                        <p:cTn id="820" dur="30" fill="hold"/>
                                        <p:tgtEl>
                                          <p:spTgt spid="1193"/>
                                        </p:tgtEl>
                                        <p:attrNameLst>
                                          <p:attrName>ppt_w</p:attrName>
                                        </p:attrNameLst>
                                      </p:cBhvr>
                                      <p:tavLst>
                                        <p:tav tm="0">
                                          <p:val>
                                            <p:fltVal val="0"/>
                                          </p:val>
                                        </p:tav>
                                        <p:tav tm="100000">
                                          <p:val>
                                            <p:strVal val="#ppt_w"/>
                                          </p:val>
                                        </p:tav>
                                      </p:tavLst>
                                    </p:anim>
                                    <p:anim calcmode="lin" valueType="num">
                                      <p:cBhvr>
                                        <p:cTn id="821" dur="30" fill="hold"/>
                                        <p:tgtEl>
                                          <p:spTgt spid="1193"/>
                                        </p:tgtEl>
                                        <p:attrNameLst>
                                          <p:attrName>ppt_h</p:attrName>
                                        </p:attrNameLst>
                                      </p:cBhvr>
                                      <p:tavLst>
                                        <p:tav tm="0">
                                          <p:val>
                                            <p:fltVal val="0"/>
                                          </p:val>
                                        </p:tav>
                                        <p:tav tm="100000">
                                          <p:val>
                                            <p:strVal val="#ppt_h"/>
                                          </p:val>
                                        </p:tav>
                                      </p:tavLst>
                                    </p:anim>
                                    <p:animEffect transition="in" filter="fade">
                                      <p:cBhvr>
                                        <p:cTn id="822" dur="30"/>
                                        <p:tgtEl>
                                          <p:spTgt spid="1193"/>
                                        </p:tgtEl>
                                      </p:cBhvr>
                                    </p:animEffect>
                                  </p:childTnLst>
                                </p:cTn>
                              </p:par>
                            </p:childTnLst>
                          </p:cTn>
                        </p:par>
                        <p:par>
                          <p:cTn id="823" fill="hold">
                            <p:stCondLst>
                              <p:cond delay="3140"/>
                            </p:stCondLst>
                            <p:childTnLst>
                              <p:par>
                                <p:cTn id="824" presetID="53" presetClass="entr" presetSubtype="16" fill="hold" nodeType="afterEffect">
                                  <p:stCondLst>
                                    <p:cond delay="0"/>
                                  </p:stCondLst>
                                  <p:childTnLst>
                                    <p:set>
                                      <p:cBhvr>
                                        <p:cTn id="825" dur="1" fill="hold">
                                          <p:stCondLst>
                                            <p:cond delay="0"/>
                                          </p:stCondLst>
                                        </p:cTn>
                                        <p:tgtEl>
                                          <p:spTgt spid="1201"/>
                                        </p:tgtEl>
                                        <p:attrNameLst>
                                          <p:attrName>style.visibility</p:attrName>
                                        </p:attrNameLst>
                                      </p:cBhvr>
                                      <p:to>
                                        <p:strVal val="visible"/>
                                      </p:to>
                                    </p:set>
                                    <p:anim calcmode="lin" valueType="num">
                                      <p:cBhvr>
                                        <p:cTn id="826" dur="30" fill="hold"/>
                                        <p:tgtEl>
                                          <p:spTgt spid="1201"/>
                                        </p:tgtEl>
                                        <p:attrNameLst>
                                          <p:attrName>ppt_w</p:attrName>
                                        </p:attrNameLst>
                                      </p:cBhvr>
                                      <p:tavLst>
                                        <p:tav tm="0">
                                          <p:val>
                                            <p:fltVal val="0"/>
                                          </p:val>
                                        </p:tav>
                                        <p:tav tm="100000">
                                          <p:val>
                                            <p:strVal val="#ppt_w"/>
                                          </p:val>
                                        </p:tav>
                                      </p:tavLst>
                                    </p:anim>
                                    <p:anim calcmode="lin" valueType="num">
                                      <p:cBhvr>
                                        <p:cTn id="827" dur="30" fill="hold"/>
                                        <p:tgtEl>
                                          <p:spTgt spid="1201"/>
                                        </p:tgtEl>
                                        <p:attrNameLst>
                                          <p:attrName>ppt_h</p:attrName>
                                        </p:attrNameLst>
                                      </p:cBhvr>
                                      <p:tavLst>
                                        <p:tav tm="0">
                                          <p:val>
                                            <p:fltVal val="0"/>
                                          </p:val>
                                        </p:tav>
                                        <p:tav tm="100000">
                                          <p:val>
                                            <p:strVal val="#ppt_h"/>
                                          </p:val>
                                        </p:tav>
                                      </p:tavLst>
                                    </p:anim>
                                    <p:animEffect transition="in" filter="fade">
                                      <p:cBhvr>
                                        <p:cTn id="828" dur="30"/>
                                        <p:tgtEl>
                                          <p:spTgt spid="1201"/>
                                        </p:tgtEl>
                                      </p:cBhvr>
                                    </p:animEffect>
                                  </p:childTnLst>
                                </p:cTn>
                              </p:par>
                            </p:childTnLst>
                          </p:cTn>
                        </p:par>
                        <p:par>
                          <p:cTn id="829" fill="hold">
                            <p:stCondLst>
                              <p:cond delay="3170"/>
                            </p:stCondLst>
                            <p:childTnLst>
                              <p:par>
                                <p:cTn id="830" presetID="53" presetClass="entr" presetSubtype="16" fill="hold" nodeType="afterEffect">
                                  <p:stCondLst>
                                    <p:cond delay="0"/>
                                  </p:stCondLst>
                                  <p:childTnLst>
                                    <p:set>
                                      <p:cBhvr>
                                        <p:cTn id="831" dur="1" fill="hold">
                                          <p:stCondLst>
                                            <p:cond delay="0"/>
                                          </p:stCondLst>
                                        </p:cTn>
                                        <p:tgtEl>
                                          <p:spTgt spid="1209"/>
                                        </p:tgtEl>
                                        <p:attrNameLst>
                                          <p:attrName>style.visibility</p:attrName>
                                        </p:attrNameLst>
                                      </p:cBhvr>
                                      <p:to>
                                        <p:strVal val="visible"/>
                                      </p:to>
                                    </p:set>
                                    <p:anim calcmode="lin" valueType="num">
                                      <p:cBhvr>
                                        <p:cTn id="832" dur="30" fill="hold"/>
                                        <p:tgtEl>
                                          <p:spTgt spid="1209"/>
                                        </p:tgtEl>
                                        <p:attrNameLst>
                                          <p:attrName>ppt_w</p:attrName>
                                        </p:attrNameLst>
                                      </p:cBhvr>
                                      <p:tavLst>
                                        <p:tav tm="0">
                                          <p:val>
                                            <p:fltVal val="0"/>
                                          </p:val>
                                        </p:tav>
                                        <p:tav tm="100000">
                                          <p:val>
                                            <p:strVal val="#ppt_w"/>
                                          </p:val>
                                        </p:tav>
                                      </p:tavLst>
                                    </p:anim>
                                    <p:anim calcmode="lin" valueType="num">
                                      <p:cBhvr>
                                        <p:cTn id="833" dur="30" fill="hold"/>
                                        <p:tgtEl>
                                          <p:spTgt spid="1209"/>
                                        </p:tgtEl>
                                        <p:attrNameLst>
                                          <p:attrName>ppt_h</p:attrName>
                                        </p:attrNameLst>
                                      </p:cBhvr>
                                      <p:tavLst>
                                        <p:tav tm="0">
                                          <p:val>
                                            <p:fltVal val="0"/>
                                          </p:val>
                                        </p:tav>
                                        <p:tav tm="100000">
                                          <p:val>
                                            <p:strVal val="#ppt_h"/>
                                          </p:val>
                                        </p:tav>
                                      </p:tavLst>
                                    </p:anim>
                                    <p:animEffect transition="in" filter="fade">
                                      <p:cBhvr>
                                        <p:cTn id="834" dur="30"/>
                                        <p:tgtEl>
                                          <p:spTgt spid="1209"/>
                                        </p:tgtEl>
                                      </p:cBhvr>
                                    </p:animEffect>
                                  </p:childTnLst>
                                </p:cTn>
                              </p:par>
                            </p:childTnLst>
                          </p:cTn>
                        </p:par>
                        <p:par>
                          <p:cTn id="835" fill="hold">
                            <p:stCondLst>
                              <p:cond delay="3200"/>
                            </p:stCondLst>
                            <p:childTnLst>
                              <p:par>
                                <p:cTn id="836" presetID="53" presetClass="entr" presetSubtype="16" fill="hold" nodeType="afterEffect">
                                  <p:stCondLst>
                                    <p:cond delay="0"/>
                                  </p:stCondLst>
                                  <p:childTnLst>
                                    <p:set>
                                      <p:cBhvr>
                                        <p:cTn id="837" dur="1" fill="hold">
                                          <p:stCondLst>
                                            <p:cond delay="0"/>
                                          </p:stCondLst>
                                        </p:cTn>
                                        <p:tgtEl>
                                          <p:spTgt spid="1217"/>
                                        </p:tgtEl>
                                        <p:attrNameLst>
                                          <p:attrName>style.visibility</p:attrName>
                                        </p:attrNameLst>
                                      </p:cBhvr>
                                      <p:to>
                                        <p:strVal val="visible"/>
                                      </p:to>
                                    </p:set>
                                    <p:anim calcmode="lin" valueType="num">
                                      <p:cBhvr>
                                        <p:cTn id="838" dur="30" fill="hold"/>
                                        <p:tgtEl>
                                          <p:spTgt spid="1217"/>
                                        </p:tgtEl>
                                        <p:attrNameLst>
                                          <p:attrName>ppt_w</p:attrName>
                                        </p:attrNameLst>
                                      </p:cBhvr>
                                      <p:tavLst>
                                        <p:tav tm="0">
                                          <p:val>
                                            <p:fltVal val="0"/>
                                          </p:val>
                                        </p:tav>
                                        <p:tav tm="100000">
                                          <p:val>
                                            <p:strVal val="#ppt_w"/>
                                          </p:val>
                                        </p:tav>
                                      </p:tavLst>
                                    </p:anim>
                                    <p:anim calcmode="lin" valueType="num">
                                      <p:cBhvr>
                                        <p:cTn id="839" dur="30" fill="hold"/>
                                        <p:tgtEl>
                                          <p:spTgt spid="1217"/>
                                        </p:tgtEl>
                                        <p:attrNameLst>
                                          <p:attrName>ppt_h</p:attrName>
                                        </p:attrNameLst>
                                      </p:cBhvr>
                                      <p:tavLst>
                                        <p:tav tm="0">
                                          <p:val>
                                            <p:fltVal val="0"/>
                                          </p:val>
                                        </p:tav>
                                        <p:tav tm="100000">
                                          <p:val>
                                            <p:strVal val="#ppt_h"/>
                                          </p:val>
                                        </p:tav>
                                      </p:tavLst>
                                    </p:anim>
                                    <p:animEffect transition="in" filter="fade">
                                      <p:cBhvr>
                                        <p:cTn id="840" dur="30"/>
                                        <p:tgtEl>
                                          <p:spTgt spid="1217"/>
                                        </p:tgtEl>
                                      </p:cBhvr>
                                    </p:animEffect>
                                  </p:childTnLst>
                                </p:cTn>
                              </p:par>
                            </p:childTnLst>
                          </p:cTn>
                        </p:par>
                        <p:par>
                          <p:cTn id="841" fill="hold">
                            <p:stCondLst>
                              <p:cond delay="3230"/>
                            </p:stCondLst>
                            <p:childTnLst>
                              <p:par>
                                <p:cTn id="842" presetID="53" presetClass="entr" presetSubtype="16" fill="hold" nodeType="afterEffect">
                                  <p:stCondLst>
                                    <p:cond delay="0"/>
                                  </p:stCondLst>
                                  <p:childTnLst>
                                    <p:set>
                                      <p:cBhvr>
                                        <p:cTn id="843" dur="1" fill="hold">
                                          <p:stCondLst>
                                            <p:cond delay="0"/>
                                          </p:stCondLst>
                                        </p:cTn>
                                        <p:tgtEl>
                                          <p:spTgt spid="1225"/>
                                        </p:tgtEl>
                                        <p:attrNameLst>
                                          <p:attrName>style.visibility</p:attrName>
                                        </p:attrNameLst>
                                      </p:cBhvr>
                                      <p:to>
                                        <p:strVal val="visible"/>
                                      </p:to>
                                    </p:set>
                                    <p:anim calcmode="lin" valueType="num">
                                      <p:cBhvr>
                                        <p:cTn id="844" dur="30" fill="hold"/>
                                        <p:tgtEl>
                                          <p:spTgt spid="1225"/>
                                        </p:tgtEl>
                                        <p:attrNameLst>
                                          <p:attrName>ppt_w</p:attrName>
                                        </p:attrNameLst>
                                      </p:cBhvr>
                                      <p:tavLst>
                                        <p:tav tm="0">
                                          <p:val>
                                            <p:fltVal val="0"/>
                                          </p:val>
                                        </p:tav>
                                        <p:tav tm="100000">
                                          <p:val>
                                            <p:strVal val="#ppt_w"/>
                                          </p:val>
                                        </p:tav>
                                      </p:tavLst>
                                    </p:anim>
                                    <p:anim calcmode="lin" valueType="num">
                                      <p:cBhvr>
                                        <p:cTn id="845" dur="30" fill="hold"/>
                                        <p:tgtEl>
                                          <p:spTgt spid="1225"/>
                                        </p:tgtEl>
                                        <p:attrNameLst>
                                          <p:attrName>ppt_h</p:attrName>
                                        </p:attrNameLst>
                                      </p:cBhvr>
                                      <p:tavLst>
                                        <p:tav tm="0">
                                          <p:val>
                                            <p:fltVal val="0"/>
                                          </p:val>
                                        </p:tav>
                                        <p:tav tm="100000">
                                          <p:val>
                                            <p:strVal val="#ppt_h"/>
                                          </p:val>
                                        </p:tav>
                                      </p:tavLst>
                                    </p:anim>
                                    <p:animEffect transition="in" filter="fade">
                                      <p:cBhvr>
                                        <p:cTn id="846" dur="30"/>
                                        <p:tgtEl>
                                          <p:spTgt spid="1225"/>
                                        </p:tgtEl>
                                      </p:cBhvr>
                                    </p:animEffect>
                                  </p:childTnLst>
                                </p:cTn>
                              </p:par>
                            </p:childTnLst>
                          </p:cTn>
                        </p:par>
                        <p:par>
                          <p:cTn id="847" fill="hold">
                            <p:stCondLst>
                              <p:cond delay="3260"/>
                            </p:stCondLst>
                            <p:childTnLst>
                              <p:par>
                                <p:cTn id="848" presetID="53" presetClass="entr" presetSubtype="16" fill="hold" nodeType="afterEffect">
                                  <p:stCondLst>
                                    <p:cond delay="0"/>
                                  </p:stCondLst>
                                  <p:childTnLst>
                                    <p:set>
                                      <p:cBhvr>
                                        <p:cTn id="849" dur="1" fill="hold">
                                          <p:stCondLst>
                                            <p:cond delay="0"/>
                                          </p:stCondLst>
                                        </p:cTn>
                                        <p:tgtEl>
                                          <p:spTgt spid="1233"/>
                                        </p:tgtEl>
                                        <p:attrNameLst>
                                          <p:attrName>style.visibility</p:attrName>
                                        </p:attrNameLst>
                                      </p:cBhvr>
                                      <p:to>
                                        <p:strVal val="visible"/>
                                      </p:to>
                                    </p:set>
                                    <p:anim calcmode="lin" valueType="num">
                                      <p:cBhvr>
                                        <p:cTn id="850" dur="30" fill="hold"/>
                                        <p:tgtEl>
                                          <p:spTgt spid="1233"/>
                                        </p:tgtEl>
                                        <p:attrNameLst>
                                          <p:attrName>ppt_w</p:attrName>
                                        </p:attrNameLst>
                                      </p:cBhvr>
                                      <p:tavLst>
                                        <p:tav tm="0">
                                          <p:val>
                                            <p:fltVal val="0"/>
                                          </p:val>
                                        </p:tav>
                                        <p:tav tm="100000">
                                          <p:val>
                                            <p:strVal val="#ppt_w"/>
                                          </p:val>
                                        </p:tav>
                                      </p:tavLst>
                                    </p:anim>
                                    <p:anim calcmode="lin" valueType="num">
                                      <p:cBhvr>
                                        <p:cTn id="851" dur="30" fill="hold"/>
                                        <p:tgtEl>
                                          <p:spTgt spid="1233"/>
                                        </p:tgtEl>
                                        <p:attrNameLst>
                                          <p:attrName>ppt_h</p:attrName>
                                        </p:attrNameLst>
                                      </p:cBhvr>
                                      <p:tavLst>
                                        <p:tav tm="0">
                                          <p:val>
                                            <p:fltVal val="0"/>
                                          </p:val>
                                        </p:tav>
                                        <p:tav tm="100000">
                                          <p:val>
                                            <p:strVal val="#ppt_h"/>
                                          </p:val>
                                        </p:tav>
                                      </p:tavLst>
                                    </p:anim>
                                    <p:animEffect transition="in" filter="fade">
                                      <p:cBhvr>
                                        <p:cTn id="852" dur="30"/>
                                        <p:tgtEl>
                                          <p:spTgt spid="1233"/>
                                        </p:tgtEl>
                                      </p:cBhvr>
                                    </p:animEffect>
                                  </p:childTnLst>
                                </p:cTn>
                              </p:par>
                            </p:childTnLst>
                          </p:cTn>
                        </p:par>
                        <p:par>
                          <p:cTn id="853" fill="hold">
                            <p:stCondLst>
                              <p:cond delay="3290"/>
                            </p:stCondLst>
                            <p:childTnLst>
                              <p:par>
                                <p:cTn id="854" presetID="53" presetClass="entr" presetSubtype="16" fill="hold" nodeType="afterEffect">
                                  <p:stCondLst>
                                    <p:cond delay="0"/>
                                  </p:stCondLst>
                                  <p:childTnLst>
                                    <p:set>
                                      <p:cBhvr>
                                        <p:cTn id="855" dur="1" fill="hold">
                                          <p:stCondLst>
                                            <p:cond delay="0"/>
                                          </p:stCondLst>
                                        </p:cTn>
                                        <p:tgtEl>
                                          <p:spTgt spid="1241"/>
                                        </p:tgtEl>
                                        <p:attrNameLst>
                                          <p:attrName>style.visibility</p:attrName>
                                        </p:attrNameLst>
                                      </p:cBhvr>
                                      <p:to>
                                        <p:strVal val="visible"/>
                                      </p:to>
                                    </p:set>
                                    <p:anim calcmode="lin" valueType="num">
                                      <p:cBhvr>
                                        <p:cTn id="856" dur="30" fill="hold"/>
                                        <p:tgtEl>
                                          <p:spTgt spid="1241"/>
                                        </p:tgtEl>
                                        <p:attrNameLst>
                                          <p:attrName>ppt_w</p:attrName>
                                        </p:attrNameLst>
                                      </p:cBhvr>
                                      <p:tavLst>
                                        <p:tav tm="0">
                                          <p:val>
                                            <p:fltVal val="0"/>
                                          </p:val>
                                        </p:tav>
                                        <p:tav tm="100000">
                                          <p:val>
                                            <p:strVal val="#ppt_w"/>
                                          </p:val>
                                        </p:tav>
                                      </p:tavLst>
                                    </p:anim>
                                    <p:anim calcmode="lin" valueType="num">
                                      <p:cBhvr>
                                        <p:cTn id="857" dur="30" fill="hold"/>
                                        <p:tgtEl>
                                          <p:spTgt spid="1241"/>
                                        </p:tgtEl>
                                        <p:attrNameLst>
                                          <p:attrName>ppt_h</p:attrName>
                                        </p:attrNameLst>
                                      </p:cBhvr>
                                      <p:tavLst>
                                        <p:tav tm="0">
                                          <p:val>
                                            <p:fltVal val="0"/>
                                          </p:val>
                                        </p:tav>
                                        <p:tav tm="100000">
                                          <p:val>
                                            <p:strVal val="#ppt_h"/>
                                          </p:val>
                                        </p:tav>
                                      </p:tavLst>
                                    </p:anim>
                                    <p:animEffect transition="in" filter="fade">
                                      <p:cBhvr>
                                        <p:cTn id="858" dur="30"/>
                                        <p:tgtEl>
                                          <p:spTgt spid="1241"/>
                                        </p:tgtEl>
                                      </p:cBhvr>
                                    </p:animEffect>
                                  </p:childTnLst>
                                </p:cTn>
                              </p:par>
                            </p:childTnLst>
                          </p:cTn>
                        </p:par>
                        <p:par>
                          <p:cTn id="859" fill="hold">
                            <p:stCondLst>
                              <p:cond delay="3320"/>
                            </p:stCondLst>
                            <p:childTnLst>
                              <p:par>
                                <p:cTn id="860" presetID="53" presetClass="entr" presetSubtype="16" fill="hold" nodeType="afterEffect">
                                  <p:stCondLst>
                                    <p:cond delay="0"/>
                                  </p:stCondLst>
                                  <p:childTnLst>
                                    <p:set>
                                      <p:cBhvr>
                                        <p:cTn id="861" dur="1" fill="hold">
                                          <p:stCondLst>
                                            <p:cond delay="0"/>
                                          </p:stCondLst>
                                        </p:cTn>
                                        <p:tgtEl>
                                          <p:spTgt spid="1249"/>
                                        </p:tgtEl>
                                        <p:attrNameLst>
                                          <p:attrName>style.visibility</p:attrName>
                                        </p:attrNameLst>
                                      </p:cBhvr>
                                      <p:to>
                                        <p:strVal val="visible"/>
                                      </p:to>
                                    </p:set>
                                    <p:anim calcmode="lin" valueType="num">
                                      <p:cBhvr>
                                        <p:cTn id="862" dur="30" fill="hold"/>
                                        <p:tgtEl>
                                          <p:spTgt spid="1249"/>
                                        </p:tgtEl>
                                        <p:attrNameLst>
                                          <p:attrName>ppt_w</p:attrName>
                                        </p:attrNameLst>
                                      </p:cBhvr>
                                      <p:tavLst>
                                        <p:tav tm="0">
                                          <p:val>
                                            <p:fltVal val="0"/>
                                          </p:val>
                                        </p:tav>
                                        <p:tav tm="100000">
                                          <p:val>
                                            <p:strVal val="#ppt_w"/>
                                          </p:val>
                                        </p:tav>
                                      </p:tavLst>
                                    </p:anim>
                                    <p:anim calcmode="lin" valueType="num">
                                      <p:cBhvr>
                                        <p:cTn id="863" dur="30" fill="hold"/>
                                        <p:tgtEl>
                                          <p:spTgt spid="1249"/>
                                        </p:tgtEl>
                                        <p:attrNameLst>
                                          <p:attrName>ppt_h</p:attrName>
                                        </p:attrNameLst>
                                      </p:cBhvr>
                                      <p:tavLst>
                                        <p:tav tm="0">
                                          <p:val>
                                            <p:fltVal val="0"/>
                                          </p:val>
                                        </p:tav>
                                        <p:tav tm="100000">
                                          <p:val>
                                            <p:strVal val="#ppt_h"/>
                                          </p:val>
                                        </p:tav>
                                      </p:tavLst>
                                    </p:anim>
                                    <p:animEffect transition="in" filter="fade">
                                      <p:cBhvr>
                                        <p:cTn id="864" dur="30"/>
                                        <p:tgtEl>
                                          <p:spTgt spid="1249"/>
                                        </p:tgtEl>
                                      </p:cBhvr>
                                    </p:animEffect>
                                  </p:childTnLst>
                                </p:cTn>
                              </p:par>
                            </p:childTnLst>
                          </p:cTn>
                        </p:par>
                        <p:par>
                          <p:cTn id="865" fill="hold">
                            <p:stCondLst>
                              <p:cond delay="3350"/>
                            </p:stCondLst>
                            <p:childTnLst>
                              <p:par>
                                <p:cTn id="866" presetID="53" presetClass="entr" presetSubtype="16" fill="hold" nodeType="afterEffect">
                                  <p:stCondLst>
                                    <p:cond delay="0"/>
                                  </p:stCondLst>
                                  <p:childTnLst>
                                    <p:set>
                                      <p:cBhvr>
                                        <p:cTn id="867" dur="1" fill="hold">
                                          <p:stCondLst>
                                            <p:cond delay="0"/>
                                          </p:stCondLst>
                                        </p:cTn>
                                        <p:tgtEl>
                                          <p:spTgt spid="1257"/>
                                        </p:tgtEl>
                                        <p:attrNameLst>
                                          <p:attrName>style.visibility</p:attrName>
                                        </p:attrNameLst>
                                      </p:cBhvr>
                                      <p:to>
                                        <p:strVal val="visible"/>
                                      </p:to>
                                    </p:set>
                                    <p:anim calcmode="lin" valueType="num">
                                      <p:cBhvr>
                                        <p:cTn id="868" dur="30" fill="hold"/>
                                        <p:tgtEl>
                                          <p:spTgt spid="1257"/>
                                        </p:tgtEl>
                                        <p:attrNameLst>
                                          <p:attrName>ppt_w</p:attrName>
                                        </p:attrNameLst>
                                      </p:cBhvr>
                                      <p:tavLst>
                                        <p:tav tm="0">
                                          <p:val>
                                            <p:fltVal val="0"/>
                                          </p:val>
                                        </p:tav>
                                        <p:tav tm="100000">
                                          <p:val>
                                            <p:strVal val="#ppt_w"/>
                                          </p:val>
                                        </p:tav>
                                      </p:tavLst>
                                    </p:anim>
                                    <p:anim calcmode="lin" valueType="num">
                                      <p:cBhvr>
                                        <p:cTn id="869" dur="30" fill="hold"/>
                                        <p:tgtEl>
                                          <p:spTgt spid="1257"/>
                                        </p:tgtEl>
                                        <p:attrNameLst>
                                          <p:attrName>ppt_h</p:attrName>
                                        </p:attrNameLst>
                                      </p:cBhvr>
                                      <p:tavLst>
                                        <p:tav tm="0">
                                          <p:val>
                                            <p:fltVal val="0"/>
                                          </p:val>
                                        </p:tav>
                                        <p:tav tm="100000">
                                          <p:val>
                                            <p:strVal val="#ppt_h"/>
                                          </p:val>
                                        </p:tav>
                                      </p:tavLst>
                                    </p:anim>
                                    <p:animEffect transition="in" filter="fade">
                                      <p:cBhvr>
                                        <p:cTn id="870" dur="30"/>
                                        <p:tgtEl>
                                          <p:spTgt spid="1257"/>
                                        </p:tgtEl>
                                      </p:cBhvr>
                                    </p:animEffect>
                                  </p:childTnLst>
                                </p:cTn>
                              </p:par>
                            </p:childTnLst>
                          </p:cTn>
                        </p:par>
                        <p:par>
                          <p:cTn id="871" fill="hold">
                            <p:stCondLst>
                              <p:cond delay="3380"/>
                            </p:stCondLst>
                            <p:childTnLst>
                              <p:par>
                                <p:cTn id="872" presetID="53" presetClass="entr" presetSubtype="16" fill="hold" nodeType="afterEffect">
                                  <p:stCondLst>
                                    <p:cond delay="0"/>
                                  </p:stCondLst>
                                  <p:childTnLst>
                                    <p:set>
                                      <p:cBhvr>
                                        <p:cTn id="873" dur="1" fill="hold">
                                          <p:stCondLst>
                                            <p:cond delay="0"/>
                                          </p:stCondLst>
                                        </p:cTn>
                                        <p:tgtEl>
                                          <p:spTgt spid="1265"/>
                                        </p:tgtEl>
                                        <p:attrNameLst>
                                          <p:attrName>style.visibility</p:attrName>
                                        </p:attrNameLst>
                                      </p:cBhvr>
                                      <p:to>
                                        <p:strVal val="visible"/>
                                      </p:to>
                                    </p:set>
                                    <p:anim calcmode="lin" valueType="num">
                                      <p:cBhvr>
                                        <p:cTn id="874" dur="30" fill="hold"/>
                                        <p:tgtEl>
                                          <p:spTgt spid="1265"/>
                                        </p:tgtEl>
                                        <p:attrNameLst>
                                          <p:attrName>ppt_w</p:attrName>
                                        </p:attrNameLst>
                                      </p:cBhvr>
                                      <p:tavLst>
                                        <p:tav tm="0">
                                          <p:val>
                                            <p:fltVal val="0"/>
                                          </p:val>
                                        </p:tav>
                                        <p:tav tm="100000">
                                          <p:val>
                                            <p:strVal val="#ppt_w"/>
                                          </p:val>
                                        </p:tav>
                                      </p:tavLst>
                                    </p:anim>
                                    <p:anim calcmode="lin" valueType="num">
                                      <p:cBhvr>
                                        <p:cTn id="875" dur="30" fill="hold"/>
                                        <p:tgtEl>
                                          <p:spTgt spid="1265"/>
                                        </p:tgtEl>
                                        <p:attrNameLst>
                                          <p:attrName>ppt_h</p:attrName>
                                        </p:attrNameLst>
                                      </p:cBhvr>
                                      <p:tavLst>
                                        <p:tav tm="0">
                                          <p:val>
                                            <p:fltVal val="0"/>
                                          </p:val>
                                        </p:tav>
                                        <p:tav tm="100000">
                                          <p:val>
                                            <p:strVal val="#ppt_h"/>
                                          </p:val>
                                        </p:tav>
                                      </p:tavLst>
                                    </p:anim>
                                    <p:animEffect transition="in" filter="fade">
                                      <p:cBhvr>
                                        <p:cTn id="876" dur="30"/>
                                        <p:tgtEl>
                                          <p:spTgt spid="1265"/>
                                        </p:tgtEl>
                                      </p:cBhvr>
                                    </p:animEffect>
                                  </p:childTnLst>
                                </p:cTn>
                              </p:par>
                            </p:childTnLst>
                          </p:cTn>
                        </p:par>
                        <p:par>
                          <p:cTn id="877" fill="hold">
                            <p:stCondLst>
                              <p:cond delay="3410"/>
                            </p:stCondLst>
                            <p:childTnLst>
                              <p:par>
                                <p:cTn id="878" presetID="53" presetClass="entr" presetSubtype="16" fill="hold" nodeType="afterEffect">
                                  <p:stCondLst>
                                    <p:cond delay="0"/>
                                  </p:stCondLst>
                                  <p:childTnLst>
                                    <p:set>
                                      <p:cBhvr>
                                        <p:cTn id="879" dur="1" fill="hold">
                                          <p:stCondLst>
                                            <p:cond delay="0"/>
                                          </p:stCondLst>
                                        </p:cTn>
                                        <p:tgtEl>
                                          <p:spTgt spid="1273"/>
                                        </p:tgtEl>
                                        <p:attrNameLst>
                                          <p:attrName>style.visibility</p:attrName>
                                        </p:attrNameLst>
                                      </p:cBhvr>
                                      <p:to>
                                        <p:strVal val="visible"/>
                                      </p:to>
                                    </p:set>
                                    <p:anim calcmode="lin" valueType="num">
                                      <p:cBhvr>
                                        <p:cTn id="880" dur="30" fill="hold"/>
                                        <p:tgtEl>
                                          <p:spTgt spid="1273"/>
                                        </p:tgtEl>
                                        <p:attrNameLst>
                                          <p:attrName>ppt_w</p:attrName>
                                        </p:attrNameLst>
                                      </p:cBhvr>
                                      <p:tavLst>
                                        <p:tav tm="0">
                                          <p:val>
                                            <p:fltVal val="0"/>
                                          </p:val>
                                        </p:tav>
                                        <p:tav tm="100000">
                                          <p:val>
                                            <p:strVal val="#ppt_w"/>
                                          </p:val>
                                        </p:tav>
                                      </p:tavLst>
                                    </p:anim>
                                    <p:anim calcmode="lin" valueType="num">
                                      <p:cBhvr>
                                        <p:cTn id="881" dur="30" fill="hold"/>
                                        <p:tgtEl>
                                          <p:spTgt spid="1273"/>
                                        </p:tgtEl>
                                        <p:attrNameLst>
                                          <p:attrName>ppt_h</p:attrName>
                                        </p:attrNameLst>
                                      </p:cBhvr>
                                      <p:tavLst>
                                        <p:tav tm="0">
                                          <p:val>
                                            <p:fltVal val="0"/>
                                          </p:val>
                                        </p:tav>
                                        <p:tav tm="100000">
                                          <p:val>
                                            <p:strVal val="#ppt_h"/>
                                          </p:val>
                                        </p:tav>
                                      </p:tavLst>
                                    </p:anim>
                                    <p:animEffect transition="in" filter="fade">
                                      <p:cBhvr>
                                        <p:cTn id="882" dur="30"/>
                                        <p:tgtEl>
                                          <p:spTgt spid="1273"/>
                                        </p:tgtEl>
                                      </p:cBhvr>
                                    </p:animEffect>
                                  </p:childTnLst>
                                </p:cTn>
                              </p:par>
                            </p:childTnLst>
                          </p:cTn>
                        </p:par>
                      </p:childTnLst>
                    </p:cTn>
                  </p:par>
                  <p:par>
                    <p:cTn id="883" fill="hold">
                      <p:stCondLst>
                        <p:cond delay="indefinite"/>
                      </p:stCondLst>
                      <p:childTnLst>
                        <p:par>
                          <p:cTn id="884" fill="hold">
                            <p:stCondLst>
                              <p:cond delay="0"/>
                            </p:stCondLst>
                            <p:childTnLst>
                              <p:par>
                                <p:cTn id="885" presetID="22" presetClass="entr" presetSubtype="4" fill="hold" nodeType="clickEffect">
                                  <p:stCondLst>
                                    <p:cond delay="0"/>
                                  </p:stCondLst>
                                  <p:childTnLst>
                                    <p:set>
                                      <p:cBhvr>
                                        <p:cTn id="886" dur="1" fill="hold">
                                          <p:stCondLst>
                                            <p:cond delay="0"/>
                                          </p:stCondLst>
                                        </p:cTn>
                                        <p:tgtEl>
                                          <p:spTgt spid="1051"/>
                                        </p:tgtEl>
                                        <p:attrNameLst>
                                          <p:attrName>style.visibility</p:attrName>
                                        </p:attrNameLst>
                                      </p:cBhvr>
                                      <p:to>
                                        <p:strVal val="visible"/>
                                      </p:to>
                                    </p:set>
                                    <p:animEffect transition="in" filter="wipe(down)">
                                      <p:cBhvr>
                                        <p:cTn id="887" dur="500"/>
                                        <p:tgtEl>
                                          <p:spTgt spid="1051"/>
                                        </p:tgtEl>
                                      </p:cBhvr>
                                    </p:animEffect>
                                  </p:childTnLst>
                                </p:cTn>
                              </p:par>
                            </p:childTnLst>
                          </p:cTn>
                        </p:par>
                        <p:par>
                          <p:cTn id="888" fill="hold">
                            <p:stCondLst>
                              <p:cond delay="500"/>
                            </p:stCondLst>
                            <p:childTnLst>
                              <p:par>
                                <p:cTn id="889" presetID="53" presetClass="entr" presetSubtype="16" fill="hold" nodeType="afterEffect">
                                  <p:stCondLst>
                                    <p:cond delay="0"/>
                                  </p:stCondLst>
                                  <p:childTnLst>
                                    <p:set>
                                      <p:cBhvr>
                                        <p:cTn id="890" dur="1" fill="hold">
                                          <p:stCondLst>
                                            <p:cond delay="0"/>
                                          </p:stCondLst>
                                        </p:cTn>
                                        <p:tgtEl>
                                          <p:spTgt spid="392"/>
                                        </p:tgtEl>
                                        <p:attrNameLst>
                                          <p:attrName>style.visibility</p:attrName>
                                        </p:attrNameLst>
                                      </p:cBhvr>
                                      <p:to>
                                        <p:strVal val="visible"/>
                                      </p:to>
                                    </p:set>
                                    <p:anim calcmode="lin" valueType="num">
                                      <p:cBhvr>
                                        <p:cTn id="891" dur="500" fill="hold"/>
                                        <p:tgtEl>
                                          <p:spTgt spid="392"/>
                                        </p:tgtEl>
                                        <p:attrNameLst>
                                          <p:attrName>ppt_w</p:attrName>
                                        </p:attrNameLst>
                                      </p:cBhvr>
                                      <p:tavLst>
                                        <p:tav tm="0">
                                          <p:val>
                                            <p:fltVal val="0"/>
                                          </p:val>
                                        </p:tav>
                                        <p:tav tm="100000">
                                          <p:val>
                                            <p:strVal val="#ppt_w"/>
                                          </p:val>
                                        </p:tav>
                                      </p:tavLst>
                                    </p:anim>
                                    <p:anim calcmode="lin" valueType="num">
                                      <p:cBhvr>
                                        <p:cTn id="892" dur="500" fill="hold"/>
                                        <p:tgtEl>
                                          <p:spTgt spid="392"/>
                                        </p:tgtEl>
                                        <p:attrNameLst>
                                          <p:attrName>ppt_h</p:attrName>
                                        </p:attrNameLst>
                                      </p:cBhvr>
                                      <p:tavLst>
                                        <p:tav tm="0">
                                          <p:val>
                                            <p:fltVal val="0"/>
                                          </p:val>
                                        </p:tav>
                                        <p:tav tm="100000">
                                          <p:val>
                                            <p:strVal val="#ppt_h"/>
                                          </p:val>
                                        </p:tav>
                                      </p:tavLst>
                                    </p:anim>
                                    <p:animEffect transition="in" filter="fade">
                                      <p:cBhvr>
                                        <p:cTn id="893" dur="500"/>
                                        <p:tgtEl>
                                          <p:spTgt spid="392"/>
                                        </p:tgtEl>
                                      </p:cBhvr>
                                    </p:animEffect>
                                  </p:childTnLst>
                                </p:cTn>
                              </p:par>
                              <p:par>
                                <p:cTn id="894" presetID="10" presetClass="entr" presetSubtype="0" fill="hold" nodeType="withEffect">
                                  <p:stCondLst>
                                    <p:cond delay="0"/>
                                  </p:stCondLst>
                                  <p:childTnLst>
                                    <p:set>
                                      <p:cBhvr>
                                        <p:cTn id="895" dur="1" fill="hold">
                                          <p:stCondLst>
                                            <p:cond delay="0"/>
                                          </p:stCondLst>
                                        </p:cTn>
                                        <p:tgtEl>
                                          <p:spTgt spid="166"/>
                                        </p:tgtEl>
                                        <p:attrNameLst>
                                          <p:attrName>style.visibility</p:attrName>
                                        </p:attrNameLst>
                                      </p:cBhvr>
                                      <p:to>
                                        <p:strVal val="visible"/>
                                      </p:to>
                                    </p:set>
                                    <p:animEffect transition="in" filter="fade">
                                      <p:cBhvr>
                                        <p:cTn id="896" dur="500"/>
                                        <p:tgtEl>
                                          <p:spTgt spid="166"/>
                                        </p:tgtEl>
                                      </p:cBhvr>
                                    </p:animEffect>
                                  </p:childTnLst>
                                </p:cTn>
                              </p:par>
                              <p:par>
                                <p:cTn id="897" presetID="53" presetClass="entr" presetSubtype="16" fill="hold" nodeType="withEffect">
                                  <p:stCondLst>
                                    <p:cond delay="0"/>
                                  </p:stCondLst>
                                  <p:childTnLst>
                                    <p:set>
                                      <p:cBhvr>
                                        <p:cTn id="898" dur="1" fill="hold">
                                          <p:stCondLst>
                                            <p:cond delay="0"/>
                                          </p:stCondLst>
                                        </p:cTn>
                                        <p:tgtEl>
                                          <p:spTgt spid="1046"/>
                                        </p:tgtEl>
                                        <p:attrNameLst>
                                          <p:attrName>style.visibility</p:attrName>
                                        </p:attrNameLst>
                                      </p:cBhvr>
                                      <p:to>
                                        <p:strVal val="visible"/>
                                      </p:to>
                                    </p:set>
                                    <p:anim calcmode="lin" valueType="num">
                                      <p:cBhvr>
                                        <p:cTn id="899" dur="500" fill="hold"/>
                                        <p:tgtEl>
                                          <p:spTgt spid="1046"/>
                                        </p:tgtEl>
                                        <p:attrNameLst>
                                          <p:attrName>ppt_w</p:attrName>
                                        </p:attrNameLst>
                                      </p:cBhvr>
                                      <p:tavLst>
                                        <p:tav tm="0">
                                          <p:val>
                                            <p:fltVal val="0"/>
                                          </p:val>
                                        </p:tav>
                                        <p:tav tm="100000">
                                          <p:val>
                                            <p:strVal val="#ppt_w"/>
                                          </p:val>
                                        </p:tav>
                                      </p:tavLst>
                                    </p:anim>
                                    <p:anim calcmode="lin" valueType="num">
                                      <p:cBhvr>
                                        <p:cTn id="900" dur="500" fill="hold"/>
                                        <p:tgtEl>
                                          <p:spTgt spid="1046"/>
                                        </p:tgtEl>
                                        <p:attrNameLst>
                                          <p:attrName>ppt_h</p:attrName>
                                        </p:attrNameLst>
                                      </p:cBhvr>
                                      <p:tavLst>
                                        <p:tav tm="0">
                                          <p:val>
                                            <p:fltVal val="0"/>
                                          </p:val>
                                        </p:tav>
                                        <p:tav tm="100000">
                                          <p:val>
                                            <p:strVal val="#ppt_h"/>
                                          </p:val>
                                        </p:tav>
                                      </p:tavLst>
                                    </p:anim>
                                    <p:animEffect transition="in" filter="fade">
                                      <p:cBhvr>
                                        <p:cTn id="901" dur="500"/>
                                        <p:tgtEl>
                                          <p:spTgt spid="1046"/>
                                        </p:tgtEl>
                                      </p:cBhvr>
                                    </p:animEffect>
                                  </p:childTnLst>
                                </p:cTn>
                              </p:par>
                            </p:childTnLst>
                          </p:cTn>
                        </p:par>
                        <p:par>
                          <p:cTn id="902" fill="hold">
                            <p:stCondLst>
                              <p:cond delay="1000"/>
                            </p:stCondLst>
                            <p:childTnLst>
                              <p:par>
                                <p:cTn id="903" presetID="22" presetClass="entr" presetSubtype="8" fill="hold" nodeType="afterEffect">
                                  <p:stCondLst>
                                    <p:cond delay="0"/>
                                  </p:stCondLst>
                                  <p:childTnLst>
                                    <p:set>
                                      <p:cBhvr>
                                        <p:cTn id="904" dur="1" fill="hold">
                                          <p:stCondLst>
                                            <p:cond delay="0"/>
                                          </p:stCondLst>
                                        </p:cTn>
                                        <p:tgtEl>
                                          <p:spTgt spid="1053"/>
                                        </p:tgtEl>
                                        <p:attrNameLst>
                                          <p:attrName>style.visibility</p:attrName>
                                        </p:attrNameLst>
                                      </p:cBhvr>
                                      <p:to>
                                        <p:strVal val="visible"/>
                                      </p:to>
                                    </p:set>
                                    <p:animEffect transition="in" filter="wipe(left)">
                                      <p:cBhvr>
                                        <p:cTn id="905" dur="500"/>
                                        <p:tgtEl>
                                          <p:spTgt spid="1053"/>
                                        </p:tgtEl>
                                      </p:cBhvr>
                                    </p:animEffect>
                                  </p:childTnLst>
                                </p:cTn>
                              </p:par>
                              <p:par>
                                <p:cTn id="906" presetID="22" presetClass="entr" presetSubtype="2" fill="hold" nodeType="withEffect">
                                  <p:stCondLst>
                                    <p:cond delay="0"/>
                                  </p:stCondLst>
                                  <p:childTnLst>
                                    <p:set>
                                      <p:cBhvr>
                                        <p:cTn id="907" dur="1" fill="hold">
                                          <p:stCondLst>
                                            <p:cond delay="0"/>
                                          </p:stCondLst>
                                        </p:cTn>
                                        <p:tgtEl>
                                          <p:spTgt spid="403"/>
                                        </p:tgtEl>
                                        <p:attrNameLst>
                                          <p:attrName>style.visibility</p:attrName>
                                        </p:attrNameLst>
                                      </p:cBhvr>
                                      <p:to>
                                        <p:strVal val="visible"/>
                                      </p:to>
                                    </p:set>
                                    <p:animEffect transition="in" filter="wipe(right)">
                                      <p:cBhvr>
                                        <p:cTn id="908" dur="5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5" grpId="0" animBg="1"/>
      <p:bldP spid="308" grpId="0"/>
      <p:bldP spid="308" grpId="1"/>
      <p:bldP spid="375" grpId="0" animBg="1"/>
      <p:bldP spid="375" grpId="1" animBg="1"/>
      <p:bldP spid="169" grpId="0" animBg="1"/>
      <p:bldP spid="169" grpId="1" animBg="1"/>
      <p:bldP spid="169" grpId="2" animBg="1"/>
      <p:bldP spid="167" grpId="0" animBg="1"/>
      <p:bldP spid="167" grpId="1" animBg="1"/>
      <p:bldP spid="167"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_Corporate_Template_BentonSans_16.9_a">
  <a:themeElements>
    <a:clrScheme name="Custom 8">
      <a:dk1>
        <a:srgbClr val="666666"/>
      </a:dk1>
      <a:lt1>
        <a:sysClr val="window" lastClr="FFFFFF"/>
      </a:lt1>
      <a:dk2>
        <a:srgbClr val="5B6591"/>
      </a:dk2>
      <a:lt2>
        <a:srgbClr val="FFFFFF"/>
      </a:lt2>
      <a:accent1>
        <a:srgbClr val="1F447D"/>
      </a:accent1>
      <a:accent2>
        <a:srgbClr val="E8762C"/>
      </a:accent2>
      <a:accent3>
        <a:srgbClr val="7099A6"/>
      </a:accent3>
      <a:accent4>
        <a:srgbClr val="59879B"/>
      </a:accent4>
      <a:accent5>
        <a:srgbClr val="4C4C4C"/>
      </a:accent5>
      <a:accent6>
        <a:srgbClr val="C72035"/>
      </a:accent6>
      <a:hlink>
        <a:srgbClr val="EB912C"/>
      </a:hlink>
      <a:folHlink>
        <a:srgbClr val="969696"/>
      </a:folHlink>
    </a:clrScheme>
    <a:fontScheme name="Tableau Corporate Fonts">
      <a:majorFont>
        <a:latin typeface="BentonSans Book"/>
        <a:ea typeface=""/>
        <a:cs typeface=""/>
      </a:majorFont>
      <a:minorFont>
        <a:latin typeface="Merriweather 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bleauCorpTemplate" id="{FC09946B-8518-D24D-8AC8-6836B32A132A}" vid="{B46F5FCB-C079-CE48-A26F-D060FB61F9E4}"/>
    </a:ext>
  </a:extLst>
</a:theme>
</file>

<file path=ppt/theme/theme4.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A_Master">
  <a:themeElements>
    <a:clrScheme name="GSKO 19">
      <a:dk1>
        <a:srgbClr val="0E3B5E"/>
      </a:dk1>
      <a:lt1>
        <a:srgbClr val="FFFFFF"/>
      </a:lt1>
      <a:dk2>
        <a:srgbClr val="0E3B5E"/>
      </a:dk2>
      <a:lt2>
        <a:srgbClr val="FFFFFF"/>
      </a:lt2>
      <a:accent1>
        <a:srgbClr val="0E3B5E"/>
      </a:accent1>
      <a:accent2>
        <a:srgbClr val="1275BB"/>
      </a:accent2>
      <a:accent3>
        <a:srgbClr val="299DE5"/>
      </a:accent3>
      <a:accent4>
        <a:srgbClr val="25BE76"/>
      </a:accent4>
      <a:accent5>
        <a:srgbClr val="EFAF11"/>
      </a:accent5>
      <a:accent6>
        <a:srgbClr val="FFFBFD"/>
      </a:accent6>
      <a:hlink>
        <a:srgbClr val="25BE76"/>
      </a:hlink>
      <a:folHlink>
        <a:srgbClr val="969696"/>
      </a:folHlink>
    </a:clrScheme>
    <a:fontScheme name="Custom 2">
      <a:majorFont>
        <a:latin typeface="BentonSans"/>
        <a:ea typeface=""/>
        <a:cs typeface=""/>
      </a:majorFont>
      <a:minorFont>
        <a:latin typeface="Benton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err="1" smtClean="0">
            <a:solidFill>
              <a:schemeClr val="bg1"/>
            </a:solidFill>
            <a:latin typeface="Benton Sans Medium" panose="02000504020000020004" pitchFamily="2" charset="77"/>
          </a:defRPr>
        </a:defPPr>
      </a:lstStyle>
    </a:txDef>
  </a:objectDefaults>
  <a:extraClrSchemeLst/>
  <a:extLst>
    <a:ext uri="{05A4C25C-085E-4340-85A3-A5531E510DB2}">
      <thm15:themeFamily xmlns:thm15="http://schemas.microsoft.com/office/thememl/2012/main" name="GSKO_2019_PPT" id="{EA3EDF5C-4D00-4A43-BD92-5028074B9B55}" vid="{53F395A7-87D4-4A46-908D-0D636BC84719}"/>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PT_Corporate_Template_BentonSans_16.9_c">
  <a:themeElements>
    <a:clrScheme name="Custom 8">
      <a:dk1>
        <a:srgbClr val="666666"/>
      </a:dk1>
      <a:lt1>
        <a:sysClr val="window" lastClr="FFFFFF"/>
      </a:lt1>
      <a:dk2>
        <a:srgbClr val="5B6591"/>
      </a:dk2>
      <a:lt2>
        <a:srgbClr val="FFFFFF"/>
      </a:lt2>
      <a:accent1>
        <a:srgbClr val="1F447D"/>
      </a:accent1>
      <a:accent2>
        <a:srgbClr val="E8762C"/>
      </a:accent2>
      <a:accent3>
        <a:srgbClr val="7099A6"/>
      </a:accent3>
      <a:accent4>
        <a:srgbClr val="59879B"/>
      </a:accent4>
      <a:accent5>
        <a:srgbClr val="4C4C4C"/>
      </a:accent5>
      <a:accent6>
        <a:srgbClr val="C72035"/>
      </a:accent6>
      <a:hlink>
        <a:srgbClr val="EB912C"/>
      </a:hlink>
      <a:folHlink>
        <a:srgbClr val="969696"/>
      </a:folHlink>
    </a:clrScheme>
    <a:fontScheme name="Tableau Corporate Fonts">
      <a:majorFont>
        <a:latin typeface="BentonSans Book"/>
        <a:ea typeface=""/>
        <a:cs typeface=""/>
      </a:majorFont>
      <a:minorFont>
        <a:latin typeface="Merriweather 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FA_Master">
  <a:themeElements>
    <a:clrScheme name="GSKO 19">
      <a:dk1>
        <a:srgbClr val="0E3B5E"/>
      </a:dk1>
      <a:lt1>
        <a:srgbClr val="FFFFFF"/>
      </a:lt1>
      <a:dk2>
        <a:srgbClr val="0E3B5E"/>
      </a:dk2>
      <a:lt2>
        <a:srgbClr val="FFFFFF"/>
      </a:lt2>
      <a:accent1>
        <a:srgbClr val="0E3B5E"/>
      </a:accent1>
      <a:accent2>
        <a:srgbClr val="1275BB"/>
      </a:accent2>
      <a:accent3>
        <a:srgbClr val="299DE5"/>
      </a:accent3>
      <a:accent4>
        <a:srgbClr val="25BE76"/>
      </a:accent4>
      <a:accent5>
        <a:srgbClr val="EFAF11"/>
      </a:accent5>
      <a:accent6>
        <a:srgbClr val="FFFBFD"/>
      </a:accent6>
      <a:hlink>
        <a:srgbClr val="25BE76"/>
      </a:hlink>
      <a:folHlink>
        <a:srgbClr val="969696"/>
      </a:folHlink>
    </a:clrScheme>
    <a:fontScheme name="Custom 2">
      <a:majorFont>
        <a:latin typeface="BentonSans"/>
        <a:ea typeface=""/>
        <a:cs typeface=""/>
      </a:majorFont>
      <a:minorFont>
        <a:latin typeface="Benton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err="1" smtClean="0">
            <a:solidFill>
              <a:schemeClr val="bg1"/>
            </a:solidFill>
            <a:latin typeface="Benton Sans Medium" panose="02000504020000020004" pitchFamily="2" charset="77"/>
          </a:defRPr>
        </a:defPPr>
      </a:lstStyle>
    </a:txDef>
  </a:objectDefaults>
  <a:extraClrSchemeLst/>
  <a:extLst>
    <a:ext uri="{05A4C25C-085E-4340-85A3-A5531E510DB2}">
      <thm15:themeFamily xmlns:thm15="http://schemas.microsoft.com/office/thememl/2012/main" name="GSKO_2019_PPT" id="{EA3EDF5C-4D00-4A43-BD92-5028074B9B55}" vid="{53F395A7-87D4-4A46-908D-0D636BC84719}"/>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am_x0020_Charter_x0020__x002d__x0020_WIP xmlns="fdbdc851-9a7e-4473-a2a5-6d3694faa171" xsi:nil="true"/>
    <SharedWithUsers xmlns="0d10a1b6-3060-4e42-b6a6-8e40957f363e">
      <UserInfo>
        <DisplayName>Lars Milde</DisplayName>
        <AccountId>140</AccountId>
        <AccountType/>
      </UserInfo>
      <UserInfo>
        <DisplayName>Louis Archer</DisplayName>
        <AccountId>51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15F8CD5D4C1C48A0D656145C269704" ma:contentTypeVersion="9" ma:contentTypeDescription="Create a new document." ma:contentTypeScope="" ma:versionID="db686b32c8ebe2ead09cdb74910b0531">
  <xsd:schema xmlns:xsd="http://www.w3.org/2001/XMLSchema" xmlns:xs="http://www.w3.org/2001/XMLSchema" xmlns:p="http://schemas.microsoft.com/office/2006/metadata/properties" xmlns:ns2="fdbdc851-9a7e-4473-a2a5-6d3694faa171" xmlns:ns3="0d10a1b6-3060-4e42-b6a6-8e40957f363e" targetNamespace="http://schemas.microsoft.com/office/2006/metadata/properties" ma:root="true" ma:fieldsID="5c7bb0a6f6f1d5b593e34d724f4ccbd9" ns2:_="" ns3:_="">
    <xsd:import namespace="fdbdc851-9a7e-4473-a2a5-6d3694faa171"/>
    <xsd:import namespace="0d10a1b6-3060-4e42-b6a6-8e40957f363e"/>
    <xsd:element name="properties">
      <xsd:complexType>
        <xsd:sequence>
          <xsd:element name="documentManagement">
            <xsd:complexType>
              <xsd:all>
                <xsd:element ref="ns2:MediaServiceMetadata" minOccurs="0"/>
                <xsd:element ref="ns2:MediaServiceFastMetadata" minOccurs="0"/>
                <xsd:element ref="ns2:Team_x0020_Charter_x0020__x002d__x0020_WIP"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dc851-9a7e-4473-a2a5-6d3694faa17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Team_x0020_Charter_x0020__x002d__x0020_WIP" ma:index="10" nillable="true" ma:displayName="Comments" ma:internalName="Team_x0020_Charter_x0020__x002d__x0020_WIP">
      <xsd:simpleType>
        <xsd:restriction base="dms:Text">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10a1b6-3060-4e42-b6a6-8e40957f363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815965-0866-4253-A5BF-C3C199792ECD}">
  <ds:schemaRefs>
    <ds:schemaRef ds:uri="http://schemas.microsoft.com/sharepoint/v3/contenttype/forms"/>
  </ds:schemaRefs>
</ds:datastoreItem>
</file>

<file path=customXml/itemProps2.xml><?xml version="1.0" encoding="utf-8"?>
<ds:datastoreItem xmlns:ds="http://schemas.openxmlformats.org/officeDocument/2006/customXml" ds:itemID="{E769CC2E-F96E-4254-8A76-F06AF677A6C0}">
  <ds:schemaRefs>
    <ds:schemaRef ds:uri="http://schemas.microsoft.com/office/2006/metadata/properties"/>
    <ds:schemaRef ds:uri="http://schemas.microsoft.com/office/infopath/2007/PartnerControls"/>
    <ds:schemaRef ds:uri="fdbdc851-9a7e-4473-a2a5-6d3694faa171"/>
    <ds:schemaRef ds:uri="0d10a1b6-3060-4e42-b6a6-8e40957f363e"/>
  </ds:schemaRefs>
</ds:datastoreItem>
</file>

<file path=customXml/itemProps3.xml><?xml version="1.0" encoding="utf-8"?>
<ds:datastoreItem xmlns:ds="http://schemas.openxmlformats.org/officeDocument/2006/customXml" ds:itemID="{8431D360-2B6D-4A81-BF83-BD0DB959B5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bdc851-9a7e-4473-a2a5-6d3694faa171"/>
    <ds:schemaRef ds:uri="0d10a1b6-3060-4e42-b6a6-8e40957f36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1015</TotalTime>
  <Words>2834</Words>
  <Application>Microsoft Macintosh PowerPoint</Application>
  <PresentationFormat>Widescreen</PresentationFormat>
  <Paragraphs>270</Paragraphs>
  <Slides>26</Slides>
  <Notes>26</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26</vt:i4>
      </vt:variant>
    </vt:vector>
  </HeadingPairs>
  <TitlesOfParts>
    <vt:vector size="54" baseType="lpstr">
      <vt:lpstr>MS PGothic</vt:lpstr>
      <vt:lpstr>MS PGothic</vt:lpstr>
      <vt:lpstr>Arial</vt:lpstr>
      <vt:lpstr>Benton Sans</vt:lpstr>
      <vt:lpstr>Benton Sans Book</vt:lpstr>
      <vt:lpstr>Benton Sans Medium</vt:lpstr>
      <vt:lpstr>BentonSans</vt:lpstr>
      <vt:lpstr>BentonSans Book</vt:lpstr>
      <vt:lpstr>BentonSans Light</vt:lpstr>
      <vt:lpstr>BentonSans Medium</vt:lpstr>
      <vt:lpstr>Calibri</vt:lpstr>
      <vt:lpstr>Calibri Light</vt:lpstr>
      <vt:lpstr>Consolas</vt:lpstr>
      <vt:lpstr>Gill Sans MT</vt:lpstr>
      <vt:lpstr>Gill Sans Std</vt:lpstr>
      <vt:lpstr>Helvetica</vt:lpstr>
      <vt:lpstr>Merriweather Light</vt:lpstr>
      <vt:lpstr>Segoe UI</vt:lpstr>
      <vt:lpstr>Office Theme</vt:lpstr>
      <vt:lpstr>Custom Design</vt:lpstr>
      <vt:lpstr>PPT_Corporate_Template_BentonSans_16.9_a</vt:lpstr>
      <vt:lpstr>1_Office Theme</vt:lpstr>
      <vt:lpstr>2_Office Theme</vt:lpstr>
      <vt:lpstr>FA_Master</vt:lpstr>
      <vt:lpstr>1_Custom Design</vt:lpstr>
      <vt:lpstr>PPT_Corporate_Template_BentonSans_16.9_c</vt:lpstr>
      <vt:lpstr>1_FA_Master</vt:lpstr>
      <vt:lpstr>2_Custom Design</vt:lpstr>
      <vt:lpstr>Conociendo Tableau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pensamiento es LENTO.  La vista es RAPIDA.</vt:lpstr>
      <vt:lpstr>PowerPoint Presentation</vt:lpstr>
      <vt:lpstr>Analiticos a Escala</vt:lpstr>
      <vt:lpstr>PowerPoint Presentation</vt:lpstr>
      <vt:lpstr>PowerPoint Presentation</vt:lpstr>
      <vt:lpstr>PowerPoint Presentation</vt:lpstr>
      <vt:lpstr>PowerPoint Presentation</vt:lpstr>
      <vt:lpstr>PowerPoint Presentation</vt:lpstr>
      <vt:lpstr>&gt;1 Millon de Estudiantes y Educadores</vt:lpstr>
      <vt:lpstr>PowerPoint Presentation</vt:lpstr>
      <vt:lpstr>PowerPoint Presentation</vt:lpstr>
      <vt:lpstr>PowerPoint Presentation</vt:lpstr>
      <vt:lpstr>PowerPoint Presentation</vt:lpstr>
      <vt:lpstr>Gracias   Descargar prueba gratis de 14 dias de of Tableau Desktop                Visita Tableau Public y subcribirse al 'Viz of the Day'</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Beck</dc:creator>
  <cp:lastModifiedBy>Microsoft Office User</cp:lastModifiedBy>
  <cp:revision>37</cp:revision>
  <dcterms:created xsi:type="dcterms:W3CDTF">2020-06-05T12:30:15Z</dcterms:created>
  <dcterms:modified xsi:type="dcterms:W3CDTF">2020-12-01T15:51:45Z</dcterms:modified>
</cp:coreProperties>
</file>