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2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3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4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5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6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7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4"/>
    <p:sldMasterId id="2147483689" r:id="rId5"/>
    <p:sldMasterId id="2147483749" r:id="rId6"/>
    <p:sldMasterId id="2147483806" r:id="rId7"/>
    <p:sldMasterId id="2147483835" r:id="rId8"/>
    <p:sldMasterId id="2147483936" r:id="rId9"/>
    <p:sldMasterId id="2147483994" r:id="rId10"/>
    <p:sldMasterId id="2147484015" r:id="rId11"/>
  </p:sldMasterIdLst>
  <p:notesMasterIdLst>
    <p:notesMasterId r:id="rId13"/>
  </p:notesMasterIdLst>
  <p:sldIdLst>
    <p:sldId id="441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30A4E6F7-A40F-464E-87B8-7E19C1A325D3}">
          <p14:sldIdLst/>
        </p14:section>
        <p14:section name="Introdução" id="{020C05D9-F8A1-E340-8393-0D40D5C5DAC5}">
          <p14:sldIdLst>
            <p14:sldId id="4410"/>
          </p14:sldIdLst>
        </p14:section>
        <p14:section name="Tradicional vs. Moderno (8 min.)" id="{39322E7E-B157-404A-A78A-68895A810455}">
          <p14:sldIdLst/>
        </p14:section>
        <p14:section name="Uma abordagem centrada nas pessoas" id="{05E02F61-35C4-EC47-9F2A-4B25BED7943C}">
          <p14:sldIdLst/>
        </p14:section>
        <p14:section name="Plataforma" id="{EFA22DFC-A198-7A4F-BC5B-9FA8C819DF04}">
          <p14:sldIdLst/>
        </p14:section>
        <p14:section name="Comunidade do Tableau (5 min.)" id="{7DC26B00-DF3C-E243-9E18-60CF3396288A}">
          <p14:sldIdLst/>
        </p14:section>
        <p14:section name="Configuração DC/BP (5 min.)" id="{FBC83339-2278-B045-B49F-90A3128809FA}">
          <p14:sldIdLst/>
        </p14:section>
        <p14:section name="Fechamento (2 min.)" id="{C60B60CB-0B95-5E4F-9E22-515D5AC8C735}">
          <p14:sldIdLst/>
        </p14:section>
        <p14:section name="Apêndice" id="{18CAE5F7-D168-514B-90E5-33D576E87D67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uis Archer" initials="LA" lastIdx="9" clrIdx="0">
    <p:extLst>
      <p:ext uri="{19B8F6BF-5375-455C-9EA6-DF929625EA0E}">
        <p15:presenceInfo xmlns:p15="http://schemas.microsoft.com/office/powerpoint/2012/main" userId="S::larcher@tableau.com::1c8830ef-59dc-426e-ad5f-e8f3f711e0d2" providerId="AD"/>
      </p:ext>
    </p:extLst>
  </p:cmAuthor>
  <p:cmAuthor id="2" name="Warren Tanner" initials="WT" lastIdx="6" clrIdx="1">
    <p:extLst>
      <p:ext uri="{19B8F6BF-5375-455C-9EA6-DF929625EA0E}">
        <p15:presenceInfo xmlns:p15="http://schemas.microsoft.com/office/powerpoint/2012/main" userId="S::wtanner@tableau.com::3cbd5644-7f8e-47ff-bd84-582e696c7080" providerId="AD"/>
      </p:ext>
    </p:extLst>
  </p:cmAuthor>
  <p:cmAuthor id="3" name="John-Paul Rantac" initials="JR" lastIdx="1" clrIdx="2">
    <p:extLst>
      <p:ext uri="{19B8F6BF-5375-455C-9EA6-DF929625EA0E}">
        <p15:presenceInfo xmlns:p15="http://schemas.microsoft.com/office/powerpoint/2012/main" userId="S::jrantac@tableau.com::ced226a1-86b3-4fac-8eb1-5151004429d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922A"/>
    <a:srgbClr val="113C5E"/>
    <a:srgbClr val="43ADBD"/>
    <a:srgbClr val="1C447F"/>
    <a:srgbClr val="5565AE"/>
    <a:srgbClr val="8F98C9"/>
    <a:srgbClr val="5888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EBA8B6-F6F2-4782-9572-D701283427AE}" v="22" dt="2019-12-05T15:12:34.321"/>
    <p1510:client id="{D89DC4EA-A641-A578-D2BE-8ECDE36F3520}" v="359" dt="2019-12-05T16:46:29.1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79" autoAdjust="0"/>
    <p:restoredTop sz="94195" autoAdjust="0"/>
  </p:normalViewPr>
  <p:slideViewPr>
    <p:cSldViewPr snapToGrid="0">
      <p:cViewPr varScale="1">
        <p:scale>
          <a:sx n="110" d="100"/>
          <a:sy n="110" d="100"/>
        </p:scale>
        <p:origin x="63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2-05T12:36:41.643" idx="6">
    <p:pos x="10" y="10"/>
    <p:text>JP write your own here...</p:text>
    <p:extLst>
      <p:ext uri="{C676402C-5697-4E1C-873F-D02D1690AC5C}">
        <p15:threadingInfo xmlns:p15="http://schemas.microsoft.com/office/powerpoint/2012/main" timeZoneBias="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BentonSans" panose="02000504020000020004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BentonSans" panose="02000504020000020004" pitchFamily="2" charset="0"/>
              </a:defRPr>
            </a:lvl1pPr>
          </a:lstStyle>
          <a:p>
            <a:fld id="{07CE30D8-2C4E-F042-9621-2D558CB6B7AB}" type="datetimeFigureOut">
              <a:rPr lang="en-US" smtClean="0"/>
              <a:pPr/>
              <a:t>12/1/20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BentonSans" panose="02000504020000020004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BentonSans" panose="02000504020000020004" pitchFamily="2" charset="0"/>
              </a:defRPr>
            </a:lvl1pPr>
          </a:lstStyle>
          <a:p>
            <a:fld id="{BD384BC7-9C71-5E4F-901E-54A1ED3D72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573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BentonSans" panose="02000504020000020004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BentonSans" panose="02000504020000020004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BentonSans" panose="02000504020000020004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BentonSans" panose="02000504020000020004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BentonSans" panose="02000504020000020004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rtl="0" fontAlgn="ctr">
              <a:buFont typeface="Arial" panose="020B0604020202020204" pitchFamily="34" charset="0"/>
              <a:buNone/>
            </a:pPr>
            <a:r>
              <a:rPr lang="pt-BR" sz="1200" dirty="0">
                <a:solidFill>
                  <a:schemeClr val="tx1"/>
                </a:solidFill>
                <a:ea typeface="+mn-ea"/>
                <a:cs typeface="+mn-cs"/>
              </a:rPr>
              <a:t>Bom dia/boa tarde</a:t>
            </a:r>
          </a:p>
          <a:p>
            <a:pPr marL="0" indent="0" rtl="0" fontAlgn="ctr">
              <a:buFont typeface="Arial" panose="020B0604020202020204" pitchFamily="34" charset="0"/>
              <a:buNone/>
            </a:pPr>
            <a:r>
              <a:rPr lang="pt-BR" sz="1200" dirty="0">
                <a:solidFill>
                  <a:schemeClr val="tx1"/>
                </a:solidFill>
                <a:ea typeface="+mn-ea"/>
                <a:cs typeface="+mn-cs"/>
              </a:rPr>
              <a:t>Esta sessão é chamada de “Conheça o Tableau” e foi criada para pessoas novatas no Tableau que querem uma visão geral do que representamos.</a:t>
            </a:r>
          </a:p>
          <a:p>
            <a:pPr marL="0" indent="0" rtl="0" fontAlgn="ctr">
              <a:buFont typeface="Arial" panose="020B0604020202020204" pitchFamily="34" charset="0"/>
              <a:buNone/>
            </a:pPr>
            <a:endParaRPr lang="en-US" sz="1200" kern="1200" dirty="0">
              <a:solidFill>
                <a:schemeClr val="tx1"/>
              </a:solidFill>
              <a:effectLst/>
              <a:ea typeface="+mn-ea"/>
              <a:cs typeface="+mn-cs"/>
            </a:endParaRPr>
          </a:p>
          <a:p>
            <a:pPr marL="0" indent="0" rtl="0" fontAlgn="ctr">
              <a:buFont typeface="Arial" panose="020B0604020202020204" pitchFamily="34" charset="0"/>
              <a:buNone/>
            </a:pPr>
            <a:r>
              <a:rPr lang="pt-BR" sz="1200" dirty="0">
                <a:solidFill>
                  <a:schemeClr val="tx1"/>
                </a:solidFill>
                <a:ea typeface="+mn-ea"/>
                <a:cs typeface="+mn-cs"/>
              </a:rPr>
              <a:t>Meu nome é Chris Beck. Sou engenheiro de soluções. </a:t>
            </a:r>
          </a:p>
          <a:p>
            <a:pPr marL="0" indent="0" rtl="0" fontAlgn="ctr">
              <a:buFont typeface="Arial" panose="020B0604020202020204" pitchFamily="34" charset="0"/>
              <a:buNone/>
            </a:pPr>
            <a:endParaRPr lang="en-US" sz="1200" kern="1200" dirty="0">
              <a:solidFill>
                <a:schemeClr val="tx1"/>
              </a:solidFill>
              <a:effectLst/>
              <a:ea typeface="+mn-ea"/>
              <a:cs typeface="+mn-cs"/>
            </a:endParaRPr>
          </a:p>
          <a:p>
            <a:pPr marL="0" indent="0" rtl="0" fontAlgn="ctr">
              <a:buFont typeface="Arial" panose="020B0604020202020204" pitchFamily="34" charset="0"/>
              <a:buNone/>
            </a:pPr>
            <a:r>
              <a:rPr lang="pt-BR" sz="1200" dirty="0">
                <a:solidFill>
                  <a:schemeClr val="tx1"/>
                </a:solidFill>
                <a:ea typeface="+mn-ea"/>
                <a:cs typeface="+mn-cs"/>
              </a:rPr>
              <a:t>Antes de ingressar na Tableau, eu era um cliente da Tableau, assim como você. Eu era administrador de relatórios e análise, e ajudava as pessoas, nas organizações com as quais trabalhava, a identificar oportunidades em seus negócios.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384BC7-9C71-5E4F-901E-54A1ED3D72B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232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6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Master" Target="../slideMasters/slideMaster7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7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7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Master" Target="../slideMasters/slideMaster7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7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8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49DAB-5E3A-0948-9949-E46F92922C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E3FCF2-4A81-AC47-BE4B-D046E15C5D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E5BCBF-6BD1-3B45-BFE2-F58E32E39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85B77-1053-AB4E-9A13-AA8EFD60E2DE}" type="datetimeFigureOut">
              <a:rPr lang="en-US" smtClean="0"/>
              <a:t>12/1/20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B94623-1B17-1C43-BD8D-80E1884DE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B6BAC6-3A96-504A-8999-8635ECA89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3B775-88D3-694E-9AAA-B156EADDD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928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C305A-27B5-8E49-8880-F88C2D9AB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D7F704-D302-A149-AC17-621CD3F32C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FD2505-1D07-804D-A7DC-23BAD6AB1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85B77-1053-AB4E-9A13-AA8EFD60E2DE}" type="datetimeFigureOut">
              <a:rPr lang="en-US" smtClean="0"/>
              <a:t>12/1/20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0292A7-093B-8D47-AE9C-3AA9CDC1A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E5C7CD-A2C6-6044-A99A-FCAABA95E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3B775-88D3-694E-9AAA-B156EADDD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75823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F9E33-F91E-EA47-96D9-74E95B51E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7E030-7F93-504C-9966-F1C255FA9F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1D4A6A-78C9-7B4B-A674-63FDC5B29B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A4334F-5D19-7440-B8FF-409A68A7F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85B77-1053-AB4E-9A13-AA8EFD60E2DE}" type="datetimeFigureOut">
              <a:rPr lang="en-US" smtClean="0"/>
              <a:t>12/1/20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A5B4B4-08EF-4044-8C8C-579D83426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B043D8-A5C2-F948-8EEC-5D85E86D1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3B775-88D3-694E-9AAA-B156EADDD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41972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96F11-4099-5245-8D94-15057E6A9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F5B609-BFAB-5148-8D2C-E129EC92B0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757E92-8D77-1B45-A36D-68580700CC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88B183-EC29-FA4D-AA75-37D71D8E3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85B77-1053-AB4E-9A13-AA8EFD60E2DE}" type="datetimeFigureOut">
              <a:rPr lang="en-US" smtClean="0"/>
              <a:t>12/1/20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3CC2BF-8D4D-9541-AC3A-E315520E7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EDED0C-DA9C-0D4B-9E6D-9EA101140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3B775-88D3-694E-9AAA-B156EADDD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71535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C305A-27B5-8E49-8880-F88C2D9AB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D7F704-D302-A149-AC17-621CD3F32C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FD2505-1D07-804D-A7DC-23BAD6AB1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85B77-1053-AB4E-9A13-AA8EFD60E2DE}" type="datetimeFigureOut">
              <a:rPr lang="en-US" smtClean="0"/>
              <a:t>12/1/20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0292A7-093B-8D47-AE9C-3AA9CDC1A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E5C7CD-A2C6-6044-A99A-FCAABA95E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3B775-88D3-694E-9AAA-B156EADDD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2859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8DB476-C724-BE42-A19C-42B1B9B0EC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9279B4-8AA9-EB4A-8300-BD4E089AA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B30660-3C61-724B-B13E-9D6C54BA4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85B77-1053-AB4E-9A13-AA8EFD60E2DE}" type="datetimeFigureOut">
              <a:rPr lang="en-US" smtClean="0"/>
              <a:t>12/1/20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E556AA-CE00-9448-8485-6C5157707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4D44D9-F6CD-6143-BCD1-2A0F696B1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3B775-88D3-694E-9AAA-B156EADDD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64509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Holding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C78571F8-C3EE-3149-A3DD-65F7526E180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8841" y="2055935"/>
            <a:ext cx="6876476" cy="153221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500" b="0" i="0">
                <a:solidFill>
                  <a:schemeClr val="bg1"/>
                </a:solidFill>
                <a:latin typeface="BentonSans Medium" panose="02000603000000020004" pitchFamily="2" charset="0"/>
              </a:defRPr>
            </a:lvl1pPr>
            <a:lvl2pPr marL="457182" indent="0">
              <a:buNone/>
              <a:defRPr b="1" i="0">
                <a:latin typeface="BentonSans" panose="02000504020000020004" pitchFamily="2" charset="77"/>
              </a:defRPr>
            </a:lvl2pPr>
            <a:lvl3pPr marL="914363" indent="0">
              <a:buNone/>
              <a:defRPr b="1" i="0">
                <a:latin typeface="BentonSans" panose="02000504020000020004" pitchFamily="2" charset="77"/>
              </a:defRPr>
            </a:lvl3pPr>
            <a:lvl4pPr marL="1371545" indent="0">
              <a:buNone/>
              <a:defRPr b="1" i="0">
                <a:latin typeface="BentonSans" panose="02000504020000020004" pitchFamily="2" charset="77"/>
              </a:defRPr>
            </a:lvl4pPr>
            <a:lvl5pPr marL="1828727" indent="0">
              <a:buNone/>
              <a:defRPr b="1" i="0">
                <a:latin typeface="BentonSans" panose="02000504020000020004" pitchFamily="2" charset="77"/>
              </a:defRPr>
            </a:lvl5pPr>
          </a:lstStyle>
          <a:p>
            <a:pPr lvl="0"/>
            <a:r>
              <a:rPr lang="en-US" dirty="0"/>
              <a:t>Click to edit Master </a:t>
            </a:r>
          </a:p>
          <a:p>
            <a:pPr lvl="0"/>
            <a:r>
              <a:rPr 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286284081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63084" y="1331236"/>
            <a:ext cx="10363200" cy="3151531"/>
          </a:xfrm>
          <a:prstGeom prst="rect">
            <a:avLst/>
          </a:prstGeom>
        </p:spPr>
        <p:txBody>
          <a:bodyPr/>
          <a:lstStyle>
            <a:lvl1pPr algn="l">
              <a:defRPr sz="5333" b="0" i="0" cap="all">
                <a:solidFill>
                  <a:schemeClr val="bg1"/>
                </a:solidFill>
                <a:latin typeface="BentonSans" panose="02000504020000020004" pitchFamily="2" charset="0"/>
                <a:cs typeface="Gill Sans M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963084" y="373563"/>
            <a:ext cx="10363200" cy="95767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7">
                <a:solidFill>
                  <a:schemeClr val="bg1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10074444" y="5830161"/>
            <a:ext cx="1732547" cy="595849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3840" tIns="195072" rIns="243840" bIns="19507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124326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2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BentonSans" panose="02000504020000020004" pitchFamily="2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23073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HeaderBlue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533824" y="2870811"/>
            <a:ext cx="10757271" cy="1162178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058" spc="-98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Section</a:t>
            </a:r>
          </a:p>
        </p:txBody>
      </p:sp>
    </p:spTree>
    <p:extLst>
      <p:ext uri="{BB962C8B-B14F-4D97-AF65-F5344CB8AC3E}">
        <p14:creationId xmlns:p14="http://schemas.microsoft.com/office/powerpoint/2010/main" val="40419574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DAF096-04C9-6944-A0E9-D7C37093C4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3092" y="252538"/>
            <a:ext cx="1332472" cy="343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82217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91714" y="498916"/>
            <a:ext cx="11057578" cy="480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80000"/>
              </a:lnSpc>
              <a:buFontTx/>
              <a:buNone/>
              <a:defRPr sz="3750" b="0" i="0">
                <a:solidFill>
                  <a:srgbClr val="4C4C4C"/>
                </a:solidFill>
                <a:latin typeface="BentonSans Book"/>
                <a:ea typeface="BentonSans Book"/>
                <a:cs typeface="BentonSans Book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661402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 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SKO2017_Lockup_Blue-01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323923"/>
            <a:ext cx="7620000" cy="1356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576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8DB476-C724-BE42-A19C-42B1B9B0EC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9279B4-8AA9-EB4A-8300-BD4E089AA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B30660-3C61-724B-B13E-9D6C54BA4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85B77-1053-AB4E-9A13-AA8EFD60E2DE}" type="datetimeFigureOut">
              <a:rPr lang="en-US" smtClean="0"/>
              <a:t>12/1/20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E556AA-CE00-9448-8485-6C5157707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4D44D9-F6CD-6143-BCD1-2A0F696B1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3B775-88D3-694E-9AAA-B156EADDD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31799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88321" y="2751220"/>
            <a:ext cx="11037630" cy="480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80000"/>
              </a:lnSpc>
              <a:buNone/>
              <a:defRPr sz="3750" b="0" i="0" baseline="0">
                <a:solidFill>
                  <a:schemeClr val="accent5"/>
                </a:solidFill>
                <a:latin typeface="BentonSans Book"/>
                <a:cs typeface="BentonSans Book"/>
              </a:defRPr>
            </a:lvl1pPr>
            <a:lvl2pPr marL="544237" indent="0">
              <a:buNone/>
              <a:defRPr/>
            </a:lvl2pPr>
            <a:lvl3pPr marL="1088474" indent="0">
              <a:buNone/>
              <a:defRPr/>
            </a:lvl3pPr>
            <a:lvl4pPr marL="1632711" indent="0">
              <a:buNone/>
              <a:defRPr/>
            </a:lvl4pPr>
            <a:lvl5pPr marL="2176948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 descr="RSKO2017_Lockup_Blue-01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468" y="1132651"/>
            <a:ext cx="5713065" cy="1016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17704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Placeholder 32"/>
          <p:cNvSpPr>
            <a:spLocks noGrp="1"/>
          </p:cNvSpPr>
          <p:nvPr>
            <p:ph type="body" sz="quarter" idx="11"/>
          </p:nvPr>
        </p:nvSpPr>
        <p:spPr>
          <a:xfrm>
            <a:off x="588418" y="1510870"/>
            <a:ext cx="4447645" cy="3036515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FontTx/>
              <a:buNone/>
              <a:defRPr sz="2333" b="0" i="0" baseline="0">
                <a:solidFill>
                  <a:schemeClr val="accent5"/>
                </a:solidFill>
                <a:latin typeface="Merriweather Light"/>
                <a:cs typeface="Merriweather Light"/>
              </a:defRPr>
            </a:lvl1pPr>
            <a:lvl2pPr marL="0" indent="0">
              <a:lnSpc>
                <a:spcPct val="150000"/>
              </a:lnSpc>
              <a:buFontTx/>
              <a:buNone/>
              <a:defRPr sz="2417" baseline="0">
                <a:solidFill>
                  <a:schemeClr val="accent5"/>
                </a:solidFill>
              </a:defRPr>
            </a:lvl2pPr>
            <a:lvl3pPr marL="0" indent="0">
              <a:lnSpc>
                <a:spcPct val="150000"/>
              </a:lnSpc>
              <a:buFontTx/>
              <a:buNone/>
              <a:defRPr sz="2417" baseline="0">
                <a:solidFill>
                  <a:schemeClr val="accent5"/>
                </a:solidFill>
              </a:defRPr>
            </a:lvl3pPr>
            <a:lvl4pPr marL="0" indent="0">
              <a:lnSpc>
                <a:spcPct val="150000"/>
              </a:lnSpc>
              <a:buFontTx/>
              <a:buNone/>
              <a:defRPr sz="2417" baseline="0">
                <a:solidFill>
                  <a:schemeClr val="accent5"/>
                </a:solidFill>
              </a:defRPr>
            </a:lvl4pPr>
            <a:lvl5pPr marL="0" indent="0">
              <a:lnSpc>
                <a:spcPct val="150000"/>
              </a:lnSpc>
              <a:buFontTx/>
              <a:buNone/>
              <a:defRPr sz="2417" baseline="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12"/>
          </p:nvPr>
        </p:nvSpPr>
        <p:spPr>
          <a:xfrm>
            <a:off x="7121261" y="1510870"/>
            <a:ext cx="4512468" cy="3036515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marR="0" indent="0" algn="l" defTabSz="1088474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333" b="0" i="0" baseline="0">
                <a:solidFill>
                  <a:srgbClr val="4C4C4C"/>
                </a:solidFill>
                <a:latin typeface="Merriweather Light"/>
                <a:cs typeface="Merriweather Light"/>
              </a:defRPr>
            </a:lvl1pPr>
            <a:lvl2pPr marL="0" indent="0">
              <a:lnSpc>
                <a:spcPct val="150000"/>
              </a:lnSpc>
              <a:buFontTx/>
              <a:buNone/>
              <a:defRPr sz="2417" baseline="0">
                <a:solidFill>
                  <a:srgbClr val="4C4C4C"/>
                </a:solidFill>
              </a:defRPr>
            </a:lvl2pPr>
            <a:lvl3pPr marL="0" indent="0">
              <a:lnSpc>
                <a:spcPct val="150000"/>
              </a:lnSpc>
              <a:buFontTx/>
              <a:buNone/>
              <a:defRPr sz="2417" baseline="0">
                <a:solidFill>
                  <a:srgbClr val="4C4C4C"/>
                </a:solidFill>
              </a:defRPr>
            </a:lvl3pPr>
            <a:lvl4pPr marL="0" indent="0">
              <a:lnSpc>
                <a:spcPct val="150000"/>
              </a:lnSpc>
              <a:buFontTx/>
              <a:buNone/>
              <a:defRPr sz="2417" baseline="0">
                <a:solidFill>
                  <a:srgbClr val="4C4C4C"/>
                </a:solidFill>
              </a:defRPr>
            </a:lvl4pPr>
            <a:lvl5pPr marL="0" indent="0">
              <a:lnSpc>
                <a:spcPct val="150000"/>
              </a:lnSpc>
              <a:buFontTx/>
              <a:buNone/>
              <a:defRPr sz="2417" baseline="0">
                <a:solidFill>
                  <a:srgbClr val="4C4C4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96101" y="500239"/>
            <a:ext cx="11037628" cy="480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80000"/>
              </a:lnSpc>
              <a:buFontTx/>
              <a:buNone/>
              <a:defRPr sz="3750" b="0" i="0" baseline="0">
                <a:solidFill>
                  <a:schemeClr val="accent5"/>
                </a:solidFill>
                <a:latin typeface="BentonSans Book"/>
                <a:cs typeface="BentonSans Book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259720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o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8847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00">
              <a:latin typeface="BentonSans Book"/>
            </a:endParaRPr>
          </a:p>
        </p:txBody>
      </p:sp>
      <p:pic>
        <p:nvPicPr>
          <p:cNvPr id="7" name="Picture 6" descr="Bottom_Viz_August-02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328"/>
          <a:stretch/>
        </p:blipFill>
        <p:spPr>
          <a:xfrm>
            <a:off x="0" y="2688167"/>
            <a:ext cx="12192000" cy="2627630"/>
          </a:xfrm>
          <a:prstGeom prst="rect">
            <a:avLst/>
          </a:prstGeom>
        </p:spPr>
      </p:pic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88321" y="1576464"/>
            <a:ext cx="11037630" cy="480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80000"/>
              </a:lnSpc>
              <a:buNone/>
              <a:defRPr sz="3750" b="0" i="0" baseline="0">
                <a:solidFill>
                  <a:schemeClr val="accent5"/>
                </a:solidFill>
                <a:latin typeface="BentonSans Book"/>
                <a:cs typeface="BentonSans Book"/>
              </a:defRPr>
            </a:lvl1pPr>
            <a:lvl2pPr marL="544237" indent="0">
              <a:buNone/>
              <a:defRPr/>
            </a:lvl2pPr>
            <a:lvl3pPr marL="1088474" indent="0">
              <a:buNone/>
              <a:defRPr/>
            </a:lvl3pPr>
            <a:lvl4pPr marL="1632711" indent="0">
              <a:buNone/>
              <a:defRPr/>
            </a:lvl4pPr>
            <a:lvl5pPr marL="2176948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636688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ew To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8847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00">
              <a:latin typeface="BentonSans Book"/>
            </a:endParaRPr>
          </a:p>
        </p:txBody>
      </p:sp>
      <p:pic>
        <p:nvPicPr>
          <p:cNvPr id="5" name="Picture 4" descr="SectionDivider-03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8" r="12503"/>
          <a:stretch/>
        </p:blipFill>
        <p:spPr>
          <a:xfrm>
            <a:off x="0" y="1968500"/>
            <a:ext cx="12192000" cy="4568613"/>
          </a:xfrm>
          <a:prstGeom prst="rect">
            <a:avLst/>
          </a:prstGeom>
        </p:spPr>
      </p:pic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88321" y="1576464"/>
            <a:ext cx="11037630" cy="480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80000"/>
              </a:lnSpc>
              <a:buNone/>
              <a:defRPr sz="3750" b="0" i="0" baseline="0">
                <a:solidFill>
                  <a:schemeClr val="accent5"/>
                </a:solidFill>
                <a:latin typeface="BentonSans Book"/>
                <a:cs typeface="BentonSans Book"/>
              </a:defRPr>
            </a:lvl1pPr>
            <a:lvl2pPr marL="544237" indent="0">
              <a:buNone/>
              <a:defRPr/>
            </a:lvl2pPr>
            <a:lvl3pPr marL="1088474" indent="0">
              <a:buNone/>
              <a:defRPr/>
            </a:lvl3pPr>
            <a:lvl4pPr marL="1632711" indent="0">
              <a:buNone/>
              <a:defRPr/>
            </a:lvl4pPr>
            <a:lvl5pPr marL="2176948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427055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ew To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8847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00">
              <a:latin typeface="BentonSans Book"/>
            </a:endParaRPr>
          </a:p>
        </p:txBody>
      </p:sp>
      <p:pic>
        <p:nvPicPr>
          <p:cNvPr id="7" name="Picture 6" descr="SectionDivider-02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1"/>
          <a:stretch/>
        </p:blipFill>
        <p:spPr>
          <a:xfrm>
            <a:off x="0" y="2455333"/>
            <a:ext cx="12192000" cy="3958167"/>
          </a:xfrm>
          <a:prstGeom prst="rect">
            <a:avLst/>
          </a:prstGeom>
        </p:spPr>
      </p:pic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88321" y="1576464"/>
            <a:ext cx="11037630" cy="480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80000"/>
              </a:lnSpc>
              <a:buNone/>
              <a:defRPr sz="3750" b="0" i="0" baseline="0">
                <a:solidFill>
                  <a:schemeClr val="accent5"/>
                </a:solidFill>
                <a:latin typeface="BentonSans Book"/>
                <a:cs typeface="BentonSans Book"/>
              </a:defRPr>
            </a:lvl1pPr>
            <a:lvl2pPr marL="544237" indent="0">
              <a:buNone/>
              <a:defRPr/>
            </a:lvl2pPr>
            <a:lvl3pPr marL="1088474" indent="0">
              <a:buNone/>
              <a:defRPr/>
            </a:lvl3pPr>
            <a:lvl4pPr marL="1632711" indent="0">
              <a:buNone/>
              <a:defRPr/>
            </a:lvl4pPr>
            <a:lvl5pPr marL="2176948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031660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91714" y="498916"/>
            <a:ext cx="11057578" cy="480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80000"/>
              </a:lnSpc>
              <a:buFontTx/>
              <a:buNone/>
              <a:defRPr sz="3750" b="0" i="0">
                <a:solidFill>
                  <a:srgbClr val="4C4C4C"/>
                </a:solidFill>
                <a:latin typeface="BentonSans Book"/>
                <a:cs typeface="BentonSans Book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771235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-leve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91714" y="498916"/>
            <a:ext cx="11057578" cy="480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80000"/>
              </a:lnSpc>
              <a:buFontTx/>
              <a:buNone/>
              <a:defRPr sz="3750" b="0" i="0">
                <a:solidFill>
                  <a:srgbClr val="4C4C4C"/>
                </a:solidFill>
                <a:latin typeface="BentonSans Book"/>
                <a:cs typeface="BentonSans Book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4"/>
          </p:nvPr>
        </p:nvSpPr>
        <p:spPr>
          <a:xfrm>
            <a:off x="587064" y="1577929"/>
            <a:ext cx="11062328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5291" indent="0">
              <a:spcBef>
                <a:spcPts val="0"/>
              </a:spcBef>
              <a:spcAft>
                <a:spcPts val="500"/>
              </a:spcAft>
              <a:buSzPct val="100000"/>
              <a:buFont typeface="+mj-lt"/>
              <a:buNone/>
              <a:tabLst/>
              <a:defRPr sz="2333" b="0" i="0" baseline="0">
                <a:solidFill>
                  <a:srgbClr val="4C4C4C"/>
                </a:solidFill>
                <a:latin typeface="Merriweather Light"/>
                <a:cs typeface="Merriweather Light"/>
              </a:defRPr>
            </a:lvl1pPr>
            <a:lvl2pPr marL="240761" indent="0">
              <a:spcBef>
                <a:spcPts val="0"/>
              </a:spcBef>
              <a:spcAft>
                <a:spcPts val="500"/>
              </a:spcAft>
              <a:buSzPct val="100000"/>
              <a:buFont typeface="+mj-lt"/>
              <a:buNone/>
              <a:defRPr sz="2000" baseline="0">
                <a:solidFill>
                  <a:schemeClr val="accent5"/>
                </a:solidFill>
              </a:defRPr>
            </a:lvl2pPr>
            <a:lvl3pPr marL="427285" indent="0">
              <a:spcBef>
                <a:spcPts val="0"/>
              </a:spcBef>
              <a:spcAft>
                <a:spcPts val="500"/>
              </a:spcAft>
              <a:buSzPct val="100000"/>
              <a:buFont typeface="+mj-lt"/>
              <a:buNone/>
              <a:defRPr sz="1750" baseline="0">
                <a:solidFill>
                  <a:schemeClr val="accent5"/>
                </a:solidFill>
              </a:defRPr>
            </a:lvl3pPr>
            <a:lvl4pPr marL="617778" indent="0">
              <a:spcBef>
                <a:spcPts val="0"/>
              </a:spcBef>
              <a:spcAft>
                <a:spcPts val="500"/>
              </a:spcAft>
              <a:buSzPct val="100000"/>
              <a:buFont typeface="+mj-lt"/>
              <a:buNone/>
              <a:defRPr sz="1500" baseline="0">
                <a:solidFill>
                  <a:schemeClr val="accent5"/>
                </a:solidFill>
              </a:defRPr>
            </a:lvl4pPr>
            <a:lvl5pPr marL="2005461" indent="-285739">
              <a:buSzPct val="100000"/>
              <a:buFont typeface="+mj-lt"/>
              <a:buAutoNum type="arabicPeriod"/>
              <a:defRPr sz="1333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330683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0499" y="2032001"/>
            <a:ext cx="7610943" cy="563167"/>
          </a:xfrm>
        </p:spPr>
        <p:txBody>
          <a:bodyPr/>
          <a:lstStyle>
            <a:lvl1pPr>
              <a:defRPr sz="4500" baseline="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2967567" y="3111500"/>
            <a:ext cx="6731000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000" baseline="0">
                <a:solidFill>
                  <a:schemeClr val="accent5"/>
                </a:solidFill>
                <a:latin typeface="Merriweather Light"/>
                <a:cs typeface="Merriweather Light"/>
              </a:defRPr>
            </a:lvl1pPr>
            <a:lvl2pPr marL="544237" indent="0">
              <a:buNone/>
              <a:defRPr sz="833"/>
            </a:lvl2pPr>
            <a:lvl3pPr marL="1088474" indent="0">
              <a:buNone/>
              <a:defRPr sz="833"/>
            </a:lvl3pPr>
            <a:lvl4pPr marL="1632711" indent="0">
              <a:buNone/>
              <a:defRPr sz="833"/>
            </a:lvl4pPr>
            <a:lvl5pPr marL="2176948" indent="0">
              <a:buNone/>
              <a:defRPr sz="833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435452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4"/>
          </p:nvPr>
        </p:nvSpPr>
        <p:spPr>
          <a:xfrm>
            <a:off x="586964" y="1577929"/>
            <a:ext cx="11062328" cy="13593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433900" indent="-428608">
              <a:spcBef>
                <a:spcPts val="0"/>
              </a:spcBef>
              <a:spcAft>
                <a:spcPts val="500"/>
              </a:spcAft>
              <a:buSzPct val="100000"/>
              <a:buFont typeface="+mj-lt"/>
              <a:buAutoNum type="arabicPeriod"/>
              <a:tabLst/>
              <a:defRPr sz="2333" baseline="0">
                <a:solidFill>
                  <a:schemeClr val="accent5"/>
                </a:solidFill>
                <a:latin typeface="Merriweather Light"/>
                <a:cs typeface="Merriweather Light"/>
              </a:defRPr>
            </a:lvl1pPr>
            <a:lvl2pPr marL="621746" indent="-380985">
              <a:spcBef>
                <a:spcPts val="0"/>
              </a:spcBef>
              <a:spcAft>
                <a:spcPts val="500"/>
              </a:spcAft>
              <a:buSzPct val="100000"/>
              <a:buFont typeface="+mj-lt"/>
              <a:buAutoNum type="romanUcPeriod"/>
              <a:defRPr sz="2000" baseline="0">
                <a:solidFill>
                  <a:schemeClr val="accent5"/>
                </a:solidFill>
                <a:latin typeface="Merriweather Light"/>
                <a:cs typeface="Merriweather Light"/>
              </a:defRPr>
            </a:lvl2pPr>
            <a:lvl3pPr marL="808270" indent="-380985">
              <a:spcBef>
                <a:spcPts val="0"/>
              </a:spcBef>
              <a:spcAft>
                <a:spcPts val="500"/>
              </a:spcAft>
              <a:buSzPct val="100000"/>
              <a:buFont typeface="+mj-lt"/>
              <a:buAutoNum type="arabicPeriod"/>
              <a:defRPr sz="1750" baseline="0">
                <a:solidFill>
                  <a:schemeClr val="accent5"/>
                </a:solidFill>
                <a:latin typeface="Merriweather Light"/>
                <a:cs typeface="Merriweather Light"/>
              </a:defRPr>
            </a:lvl3pPr>
            <a:lvl4pPr marL="903516" indent="-285739">
              <a:spcBef>
                <a:spcPts val="0"/>
              </a:spcBef>
              <a:spcAft>
                <a:spcPts val="500"/>
              </a:spcAft>
              <a:buSzPct val="100000"/>
              <a:buFont typeface="+mj-lt"/>
              <a:buAutoNum type="arabicPeriod"/>
              <a:defRPr sz="1500" baseline="0">
                <a:solidFill>
                  <a:schemeClr val="accent5"/>
                </a:solidFill>
              </a:defRPr>
            </a:lvl4pPr>
            <a:lvl5pPr marL="1719722" indent="0">
              <a:buSzPct val="100000"/>
              <a:buFont typeface="+mj-lt"/>
              <a:buNone/>
              <a:defRPr sz="1333">
                <a:solidFill>
                  <a:srgbClr val="4C4C4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91714" y="498916"/>
            <a:ext cx="11057578" cy="480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80000"/>
              </a:lnSpc>
              <a:buFontTx/>
              <a:buNone/>
              <a:defRPr sz="3750" b="0" i="0">
                <a:solidFill>
                  <a:srgbClr val="4C4C4C"/>
                </a:solidFill>
                <a:latin typeface="BentonSans Book"/>
                <a:cs typeface="BentonSans Book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840582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4"/>
          </p:nvPr>
        </p:nvSpPr>
        <p:spPr>
          <a:xfrm>
            <a:off x="587063" y="1577929"/>
            <a:ext cx="11061517" cy="1359347"/>
          </a:xfrm>
          <a:prstGeom prst="rect">
            <a:avLst/>
          </a:prstGeom>
        </p:spPr>
        <p:txBody>
          <a:bodyPr wrap="square" lIns="0" tIns="0" rIns="0" bIns="0" numCol="1" spcCol="365760">
            <a:spAutoFit/>
          </a:bodyPr>
          <a:lstStyle>
            <a:lvl1pPr marL="5291" indent="228591">
              <a:spcBef>
                <a:spcPts val="0"/>
              </a:spcBef>
              <a:spcAft>
                <a:spcPts val="500"/>
              </a:spcAft>
              <a:buSzPct val="100000"/>
              <a:buFont typeface="Arial"/>
              <a:buChar char="•"/>
              <a:tabLst/>
              <a:defRPr sz="2333" baseline="0">
                <a:solidFill>
                  <a:srgbClr val="4C4C4C"/>
                </a:solidFill>
                <a:latin typeface="Merriweather Light"/>
                <a:cs typeface="Merriweather Light"/>
              </a:defRPr>
            </a:lvl1pPr>
            <a:lvl2pPr marL="240761" indent="227533">
              <a:spcBef>
                <a:spcPts val="0"/>
              </a:spcBef>
              <a:spcAft>
                <a:spcPts val="500"/>
              </a:spcAft>
              <a:buSzPct val="100000"/>
              <a:buFont typeface="Arial"/>
              <a:buChar char="•"/>
              <a:defRPr sz="2000" baseline="0">
                <a:solidFill>
                  <a:schemeClr val="accent5"/>
                </a:solidFill>
                <a:latin typeface="Merriweather Light"/>
                <a:cs typeface="Merriweather Light"/>
              </a:defRPr>
            </a:lvl2pPr>
            <a:lvl3pPr marL="427285" indent="227533">
              <a:spcBef>
                <a:spcPts val="0"/>
              </a:spcBef>
              <a:spcAft>
                <a:spcPts val="500"/>
              </a:spcAft>
              <a:buSzPct val="100000"/>
              <a:buFont typeface="Arial"/>
              <a:buChar char="•"/>
              <a:defRPr sz="1750" baseline="0">
                <a:solidFill>
                  <a:schemeClr val="accent5"/>
                </a:solidFill>
              </a:defRPr>
            </a:lvl3pPr>
            <a:lvl4pPr marL="855894" indent="-238115">
              <a:spcBef>
                <a:spcPts val="0"/>
              </a:spcBef>
              <a:spcAft>
                <a:spcPts val="500"/>
              </a:spcAft>
              <a:buSzPct val="100000"/>
              <a:buFont typeface="Arial"/>
              <a:buChar char="•"/>
              <a:defRPr sz="1500" baseline="0">
                <a:solidFill>
                  <a:schemeClr val="accent5"/>
                </a:solidFill>
              </a:defRPr>
            </a:lvl4pPr>
            <a:lvl5pPr marL="2005461" indent="-285739">
              <a:buSzPct val="100000"/>
              <a:buFont typeface="+mj-lt"/>
              <a:buAutoNum type="arabicPeriod"/>
              <a:defRPr sz="1333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91714" y="498916"/>
            <a:ext cx="11057578" cy="480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80000"/>
              </a:lnSpc>
              <a:buFontTx/>
              <a:buNone/>
              <a:defRPr sz="3750" b="0" i="0">
                <a:solidFill>
                  <a:srgbClr val="4C4C4C"/>
                </a:solidFill>
                <a:latin typeface="BentonSans Book"/>
                <a:cs typeface="BentonSans Book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77853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Holding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C78571F8-C3EE-3149-A3DD-65F7526E180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8841" y="2055935"/>
            <a:ext cx="6876476" cy="153221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500" b="0" i="0">
                <a:solidFill>
                  <a:schemeClr val="bg1"/>
                </a:solidFill>
                <a:latin typeface="BentonSans Medium" panose="02000603000000020004" pitchFamily="2" charset="0"/>
              </a:defRPr>
            </a:lvl1pPr>
            <a:lvl2pPr marL="457182" indent="0">
              <a:buNone/>
              <a:defRPr b="1" i="0">
                <a:latin typeface="BentonSans" panose="02000504020000020004" pitchFamily="2" charset="77"/>
              </a:defRPr>
            </a:lvl2pPr>
            <a:lvl3pPr marL="914363" indent="0">
              <a:buNone/>
              <a:defRPr b="1" i="0">
                <a:latin typeface="BentonSans" panose="02000504020000020004" pitchFamily="2" charset="77"/>
              </a:defRPr>
            </a:lvl3pPr>
            <a:lvl4pPr marL="1371545" indent="0">
              <a:buNone/>
              <a:defRPr b="1" i="0">
                <a:latin typeface="BentonSans" panose="02000504020000020004" pitchFamily="2" charset="77"/>
              </a:defRPr>
            </a:lvl4pPr>
            <a:lvl5pPr marL="1828727" indent="0">
              <a:buNone/>
              <a:defRPr b="1" i="0">
                <a:latin typeface="BentonSans" panose="02000504020000020004" pitchFamily="2" charset="77"/>
              </a:defRPr>
            </a:lvl5pPr>
          </a:lstStyle>
          <a:p>
            <a:pPr lvl="0"/>
            <a:r>
              <a:rPr lang="en-US" dirty="0"/>
              <a:t>Click to edit Master </a:t>
            </a:r>
          </a:p>
          <a:p>
            <a:pPr lvl="0"/>
            <a:r>
              <a:rPr 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216770477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Copy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4"/>
          </p:nvPr>
        </p:nvSpPr>
        <p:spPr>
          <a:xfrm>
            <a:off x="587776" y="1578124"/>
            <a:ext cx="4953000" cy="1359347"/>
          </a:xfrm>
          <a:prstGeom prst="rect">
            <a:avLst/>
          </a:prstGeom>
        </p:spPr>
        <p:txBody>
          <a:bodyPr wrap="square" lIns="0" tIns="0" rIns="0" bIns="0" numCol="1" spcCol="365760">
            <a:spAutoFit/>
          </a:bodyPr>
          <a:lstStyle>
            <a:lvl1pPr marL="5291" indent="228591">
              <a:spcBef>
                <a:spcPts val="0"/>
              </a:spcBef>
              <a:spcAft>
                <a:spcPts val="500"/>
              </a:spcAft>
              <a:buSzPct val="100000"/>
              <a:buFont typeface="Arial"/>
              <a:buChar char="•"/>
              <a:tabLst/>
              <a:defRPr sz="2333" baseline="0">
                <a:solidFill>
                  <a:schemeClr val="accent5"/>
                </a:solidFill>
                <a:latin typeface="Merriweather Light"/>
                <a:cs typeface="Merriweather Light"/>
              </a:defRPr>
            </a:lvl1pPr>
            <a:lvl2pPr marL="240761" indent="227533">
              <a:spcBef>
                <a:spcPts val="0"/>
              </a:spcBef>
              <a:spcAft>
                <a:spcPts val="500"/>
              </a:spcAft>
              <a:buSzPct val="100000"/>
              <a:buFont typeface="Arial"/>
              <a:buChar char="•"/>
              <a:defRPr sz="2000" baseline="0">
                <a:solidFill>
                  <a:schemeClr val="accent5"/>
                </a:solidFill>
                <a:latin typeface="Merriweather Light"/>
                <a:cs typeface="Merriweather Light"/>
              </a:defRPr>
            </a:lvl2pPr>
            <a:lvl3pPr marL="427285" indent="227533">
              <a:spcBef>
                <a:spcPts val="0"/>
              </a:spcBef>
              <a:spcAft>
                <a:spcPts val="500"/>
              </a:spcAft>
              <a:buSzPct val="100000"/>
              <a:buFont typeface="Arial"/>
              <a:buChar char="•"/>
              <a:defRPr sz="1750" baseline="0">
                <a:solidFill>
                  <a:schemeClr val="accent5"/>
                </a:solidFill>
              </a:defRPr>
            </a:lvl3pPr>
            <a:lvl4pPr marL="855894" indent="-238115">
              <a:spcBef>
                <a:spcPts val="0"/>
              </a:spcBef>
              <a:spcAft>
                <a:spcPts val="500"/>
              </a:spcAft>
              <a:buSzPct val="100000"/>
              <a:buFont typeface="Arial"/>
              <a:buChar char="•"/>
              <a:defRPr sz="1500" baseline="0">
                <a:solidFill>
                  <a:schemeClr val="accent5"/>
                </a:solidFill>
              </a:defRPr>
            </a:lvl4pPr>
            <a:lvl5pPr marL="2005461" indent="-285739">
              <a:buSzPct val="100000"/>
              <a:buFont typeface="+mj-lt"/>
              <a:buAutoNum type="arabicPeriod"/>
              <a:defRPr sz="1333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5"/>
          </p:nvPr>
        </p:nvSpPr>
        <p:spPr>
          <a:xfrm>
            <a:off x="6093256" y="1577929"/>
            <a:ext cx="4953000" cy="1359347"/>
          </a:xfrm>
          <a:prstGeom prst="rect">
            <a:avLst/>
          </a:prstGeom>
        </p:spPr>
        <p:txBody>
          <a:bodyPr wrap="square" lIns="0" tIns="0" rIns="0" bIns="0" numCol="1" spcCol="365760">
            <a:spAutoFit/>
          </a:bodyPr>
          <a:lstStyle>
            <a:lvl1pPr marL="5291" indent="228591">
              <a:spcBef>
                <a:spcPts val="0"/>
              </a:spcBef>
              <a:spcAft>
                <a:spcPts val="500"/>
              </a:spcAft>
              <a:buSzPct val="100000"/>
              <a:buFont typeface="Arial"/>
              <a:buChar char="•"/>
              <a:tabLst/>
              <a:defRPr sz="2333" baseline="0">
                <a:solidFill>
                  <a:schemeClr val="accent5"/>
                </a:solidFill>
                <a:latin typeface="Merriweather Light"/>
                <a:cs typeface="Merriweather Light"/>
              </a:defRPr>
            </a:lvl1pPr>
            <a:lvl2pPr marL="240761" indent="227533">
              <a:spcBef>
                <a:spcPts val="0"/>
              </a:spcBef>
              <a:spcAft>
                <a:spcPts val="500"/>
              </a:spcAft>
              <a:buSzPct val="100000"/>
              <a:buFont typeface="Arial"/>
              <a:buChar char="•"/>
              <a:defRPr sz="2000" baseline="0">
                <a:solidFill>
                  <a:schemeClr val="accent5"/>
                </a:solidFill>
                <a:latin typeface="Merriweather Light"/>
                <a:cs typeface="Merriweather Light"/>
              </a:defRPr>
            </a:lvl2pPr>
            <a:lvl3pPr marL="427285" indent="227533">
              <a:spcBef>
                <a:spcPts val="0"/>
              </a:spcBef>
              <a:spcAft>
                <a:spcPts val="500"/>
              </a:spcAft>
              <a:buSzPct val="100000"/>
              <a:buFont typeface="Arial"/>
              <a:buChar char="•"/>
              <a:defRPr sz="1750" baseline="0">
                <a:solidFill>
                  <a:schemeClr val="accent5"/>
                </a:solidFill>
              </a:defRPr>
            </a:lvl3pPr>
            <a:lvl4pPr marL="855894" indent="-238115">
              <a:spcBef>
                <a:spcPts val="0"/>
              </a:spcBef>
              <a:spcAft>
                <a:spcPts val="500"/>
              </a:spcAft>
              <a:buSzPct val="100000"/>
              <a:buFont typeface="Arial"/>
              <a:buChar char="•"/>
              <a:defRPr sz="1500" baseline="0">
                <a:solidFill>
                  <a:schemeClr val="accent5"/>
                </a:solidFill>
              </a:defRPr>
            </a:lvl4pPr>
            <a:lvl5pPr marL="2005461" indent="-285739">
              <a:buSzPct val="100000"/>
              <a:buFont typeface="+mj-lt"/>
              <a:buAutoNum type="arabicPeriod"/>
              <a:defRPr sz="1333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91714" y="498916"/>
            <a:ext cx="11057578" cy="480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80000"/>
              </a:lnSpc>
              <a:buFontTx/>
              <a:buNone/>
              <a:defRPr sz="3750" b="0" i="0">
                <a:solidFill>
                  <a:srgbClr val="4C4C4C"/>
                </a:solidFill>
                <a:latin typeface="BentonSans Book"/>
                <a:cs typeface="BentonSans Book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778506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&amp;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3"/>
          </p:nvPr>
        </p:nvSpPr>
        <p:spPr>
          <a:xfrm>
            <a:off x="6108169" y="1573127"/>
            <a:ext cx="5541123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SzPct val="100000"/>
              <a:buFont typeface="Arial"/>
              <a:buNone/>
              <a:defRPr sz="2333">
                <a:solidFill>
                  <a:schemeClr val="accent5"/>
                </a:solidFill>
                <a:latin typeface="Merriweather Light"/>
                <a:cs typeface="Merriweather Light"/>
              </a:defRPr>
            </a:lvl1pPr>
            <a:lvl2pPr marL="283093" indent="0">
              <a:buSzPct val="100000"/>
              <a:buFont typeface="Arial"/>
              <a:buNone/>
              <a:defRPr sz="2000">
                <a:solidFill>
                  <a:schemeClr val="accent5"/>
                </a:solidFill>
              </a:defRPr>
            </a:lvl2pPr>
            <a:lvl3pPr marL="576769" indent="0">
              <a:buSzPct val="100000"/>
              <a:buFont typeface="Arial"/>
              <a:buNone/>
              <a:defRPr sz="1750">
                <a:solidFill>
                  <a:schemeClr val="accent5"/>
                </a:solidFill>
              </a:defRPr>
            </a:lvl3pPr>
            <a:lvl4pPr marL="1153538" indent="0">
              <a:buSzPct val="100000"/>
              <a:buFont typeface="Arial"/>
              <a:buNone/>
              <a:defRPr sz="1500">
                <a:solidFill>
                  <a:schemeClr val="accent5"/>
                </a:solidFill>
              </a:defRPr>
            </a:lvl4pPr>
            <a:lvl5pPr marL="2005461" indent="-285739">
              <a:buSzPct val="100000"/>
              <a:buFont typeface="+mj-lt"/>
              <a:buAutoNum type="arabicPeriod"/>
              <a:defRPr sz="1333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87063" y="1557562"/>
            <a:ext cx="5016500" cy="4506611"/>
          </a:xfrm>
          <a:prstGeom prst="rect">
            <a:avLst/>
          </a:prstGeom>
          <a:ln w="6350" cmpd="sng">
            <a:solidFill>
              <a:srgbClr val="666666"/>
            </a:solidFill>
          </a:ln>
        </p:spPr>
        <p:txBody>
          <a:bodyPr lIns="91440" tIns="45720" rIns="91440" bIns="45720"/>
          <a:lstStyle>
            <a:lvl1pPr marL="0" indent="0">
              <a:buFontTx/>
              <a:buNone/>
              <a:defRPr sz="2333">
                <a:solidFill>
                  <a:srgbClr val="4C4C4C"/>
                </a:solidFill>
                <a:latin typeface="Merriweather Light"/>
                <a:cs typeface="Merriweather Light"/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91714" y="498916"/>
            <a:ext cx="11057578" cy="480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80000"/>
              </a:lnSpc>
              <a:buFontTx/>
              <a:buNone/>
              <a:defRPr sz="3750" b="0" i="0">
                <a:solidFill>
                  <a:srgbClr val="4C4C4C"/>
                </a:solidFill>
                <a:latin typeface="BentonSans Book"/>
                <a:cs typeface="BentonSans Book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473234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ble Placeholder 3"/>
          <p:cNvSpPr>
            <a:spLocks noGrp="1"/>
          </p:cNvSpPr>
          <p:nvPr>
            <p:ph type="tbl" sz="quarter" idx="10"/>
          </p:nvPr>
        </p:nvSpPr>
        <p:spPr>
          <a:xfrm>
            <a:off x="587064" y="1577929"/>
            <a:ext cx="11061443" cy="44658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SzPct val="120000"/>
              <a:buFontTx/>
              <a:buNone/>
              <a:defRPr sz="2333">
                <a:solidFill>
                  <a:schemeClr val="accent5"/>
                </a:solidFill>
                <a:latin typeface="Merriweather Light"/>
                <a:cs typeface="Merriweather Light"/>
              </a:defRPr>
            </a:lvl1pPr>
          </a:lstStyle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91714" y="498916"/>
            <a:ext cx="11057578" cy="480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80000"/>
              </a:lnSpc>
              <a:buFontTx/>
              <a:buNone/>
              <a:defRPr sz="3750" b="0" i="0">
                <a:solidFill>
                  <a:srgbClr val="4C4C4C"/>
                </a:solidFill>
                <a:latin typeface="BentonSans Book"/>
                <a:cs typeface="BentonSans Book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28392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PageImage_NoColor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6350" cmpd="sng">
            <a:solidFill>
              <a:srgbClr val="666666"/>
            </a:solidFill>
          </a:ln>
        </p:spPr>
        <p:txBody>
          <a:bodyPr lIns="91440" tIns="45720" rIns="91440" bIns="45720"/>
          <a:lstStyle>
            <a:lvl1pPr marL="0" indent="0">
              <a:buFontTx/>
              <a:buNone/>
              <a:defRPr sz="2333">
                <a:solidFill>
                  <a:schemeClr val="accent5"/>
                </a:solidFill>
                <a:latin typeface="Merriweather Light"/>
                <a:cs typeface="Merriweather Light"/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35300345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 w Colo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12192000" cy="6858002"/>
          </a:xfrm>
          <a:prstGeom prst="rect">
            <a:avLst/>
          </a:prstGeom>
          <a:ln w="6350" cmpd="sng">
            <a:solidFill>
              <a:schemeClr val="tx1"/>
            </a:solidFill>
          </a:ln>
        </p:spPr>
        <p:txBody>
          <a:bodyPr lIns="91440" tIns="45720" rIns="91440" bIns="45720"/>
          <a:lstStyle>
            <a:lvl1pPr marL="0" indent="0">
              <a:buFontTx/>
              <a:buNone/>
              <a:defRPr sz="2333">
                <a:solidFill>
                  <a:schemeClr val="accent5"/>
                </a:solidFill>
                <a:latin typeface="Merriweather Light"/>
                <a:cs typeface="Merriweather Light"/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325322246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683046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985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8847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00">
              <a:latin typeface="BentonSans Book"/>
            </a:endParaRPr>
          </a:p>
        </p:txBody>
      </p:sp>
      <p:pic>
        <p:nvPicPr>
          <p:cNvPr id="3" name="Picture 6" descr="tableau_rgb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334" y="2672292"/>
            <a:ext cx="7281333" cy="1513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548384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SKO_WalkIn_Slide_Blue">
    <p:bg>
      <p:bgPr>
        <a:solidFill>
          <a:srgbClr val="0E3B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CF0B10B-229A-BD47-A01C-811126BDF4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2547" y="2455752"/>
            <a:ext cx="5046908" cy="1946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32714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SKO_WalkIn_Slide_Blue">
    <p:bg>
      <p:bgPr>
        <a:solidFill>
          <a:srgbClr val="0E3B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9DDF7B3-F3EF-AB44-B193-FB6C085CF50A}"/>
              </a:ext>
            </a:extLst>
          </p:cNvPr>
          <p:cNvCxnSpPr/>
          <p:nvPr userDrawn="1"/>
        </p:nvCxnSpPr>
        <p:spPr>
          <a:xfrm>
            <a:off x="758596" y="612211"/>
            <a:ext cx="1143000" cy="0"/>
          </a:xfrm>
          <a:prstGeom prst="line">
            <a:avLst/>
          </a:prstGeom>
          <a:ln w="101600" cap="rnd" cmpd="sng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53E6616E-B31B-5047-934F-BF70EB3759E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8598" y="822781"/>
            <a:ext cx="9926861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4000" b="0" i="0" baseline="0">
                <a:solidFill>
                  <a:schemeClr val="bg1"/>
                </a:solidFill>
                <a:latin typeface="BentonSans Medium" panose="02000603000000020004" pitchFamily="2" charset="0"/>
                <a:cs typeface="BentonSans Medium" panose="02000603000000020004" pitchFamily="2" charset="0"/>
              </a:defRPr>
            </a:lvl1pPr>
            <a:lvl2pPr marL="544201" indent="0">
              <a:buNone/>
              <a:defRPr/>
            </a:lvl2pPr>
            <a:lvl3pPr marL="1088403" indent="0">
              <a:buNone/>
              <a:defRPr/>
            </a:lvl3pPr>
            <a:lvl4pPr marL="1632606" indent="0">
              <a:buNone/>
              <a:defRPr/>
            </a:lvl4pPr>
            <a:lvl5pPr marL="2176807" indent="0">
              <a:buNone/>
              <a:defRPr/>
            </a:lvl5pPr>
          </a:lstStyle>
          <a:p>
            <a:r>
              <a:rPr lang="en-US" dirty="0"/>
              <a:t>[Presentation Title]</a:t>
            </a:r>
          </a:p>
        </p:txBody>
      </p:sp>
    </p:spTree>
    <p:extLst>
      <p:ext uri="{BB962C8B-B14F-4D97-AF65-F5344CB8AC3E}">
        <p14:creationId xmlns:p14="http://schemas.microsoft.com/office/powerpoint/2010/main" val="180723886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Blue_1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F1D82AC1-3132-3E41-90C8-2BC2578ABC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6586" y="2177092"/>
            <a:ext cx="9926861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4000" b="0" i="0" baseline="0">
                <a:solidFill>
                  <a:schemeClr val="bg1"/>
                </a:solidFill>
                <a:latin typeface="BentonSans Medium" panose="02000603000000020004" pitchFamily="2" charset="0"/>
                <a:cs typeface="BentonSans Medium" panose="02000603000000020004" pitchFamily="2" charset="0"/>
              </a:defRPr>
            </a:lvl1pPr>
            <a:lvl2pPr marL="544201" indent="0">
              <a:buNone/>
              <a:defRPr/>
            </a:lvl2pPr>
            <a:lvl3pPr marL="1088403" indent="0">
              <a:buNone/>
              <a:defRPr/>
            </a:lvl3pPr>
            <a:lvl4pPr marL="1632606" indent="0">
              <a:buNone/>
              <a:defRPr/>
            </a:lvl4pPr>
            <a:lvl5pPr marL="2176807" indent="0">
              <a:buNone/>
              <a:defRPr/>
            </a:lvl5pPr>
          </a:lstStyle>
          <a:p>
            <a:r>
              <a:rPr lang="en-US" dirty="0"/>
              <a:t>[Presentation Title]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98DBA02-78B0-9846-B03E-F4535A0EB4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26892" y="2935081"/>
            <a:ext cx="9926861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667" b="0" i="0" baseline="0">
                <a:solidFill>
                  <a:schemeClr val="bg1"/>
                </a:solidFill>
                <a:latin typeface="BentonSans" panose="02000504020000020004" pitchFamily="2" charset="0"/>
                <a:cs typeface="BentonSans" panose="02000504020000020004" pitchFamily="2" charset="0"/>
              </a:defRPr>
            </a:lvl1pPr>
            <a:lvl2pPr marL="544201" indent="0">
              <a:buNone/>
              <a:defRPr/>
            </a:lvl2pPr>
            <a:lvl3pPr marL="1088403" indent="0">
              <a:buNone/>
              <a:defRPr/>
            </a:lvl3pPr>
            <a:lvl4pPr marL="1632606" indent="0">
              <a:buNone/>
              <a:defRPr/>
            </a:lvl4pPr>
            <a:lvl5pPr marL="2176807" indent="0">
              <a:buNone/>
              <a:defRPr/>
            </a:lvl5pPr>
          </a:lstStyle>
          <a:p>
            <a:r>
              <a:rPr lang="en-US" sz="2000" dirty="0"/>
              <a:t>[Presenter Name] | [Presenter Title]</a:t>
            </a:r>
          </a:p>
          <a:p>
            <a:r>
              <a:rPr lang="en-US" sz="2000" dirty="0"/>
              <a:t>[Date] | [Contact Info (social media, email, etc.)]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C66232-4550-8D40-BE8E-140E6FD08DB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585" y="977377"/>
            <a:ext cx="1569668" cy="605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145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63084" y="1331236"/>
            <a:ext cx="10363200" cy="3151531"/>
          </a:xfrm>
          <a:prstGeom prst="rect">
            <a:avLst/>
          </a:prstGeom>
        </p:spPr>
        <p:txBody>
          <a:bodyPr/>
          <a:lstStyle>
            <a:lvl1pPr algn="l">
              <a:defRPr sz="5333" b="0" i="0" cap="all">
                <a:solidFill>
                  <a:schemeClr val="bg1"/>
                </a:solidFill>
                <a:latin typeface="BentonSans" panose="02000504020000020004" pitchFamily="2" charset="0"/>
                <a:cs typeface="Gill Sans M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963084" y="373563"/>
            <a:ext cx="10363200" cy="95767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7">
                <a:solidFill>
                  <a:schemeClr val="bg1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10074444" y="5830161"/>
            <a:ext cx="1732547" cy="595849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3840" tIns="195072" rIns="243840" bIns="19507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124326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2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BentonSans" panose="02000504020000020004" pitchFamily="2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7542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_Blue_1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F1D82AC1-3132-3E41-90C8-2BC2578ABC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6586" y="2804937"/>
            <a:ext cx="9926861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4000" b="0" i="0" baseline="0">
                <a:solidFill>
                  <a:schemeClr val="bg1"/>
                </a:solidFill>
                <a:latin typeface="BentonSans Medium" panose="02000603000000020004" pitchFamily="2" charset="0"/>
                <a:cs typeface="BentonSans Medium" panose="02000603000000020004" pitchFamily="2" charset="0"/>
              </a:defRPr>
            </a:lvl1pPr>
            <a:lvl2pPr marL="544201" indent="0">
              <a:buNone/>
              <a:defRPr/>
            </a:lvl2pPr>
            <a:lvl3pPr marL="1088403" indent="0">
              <a:buNone/>
              <a:defRPr/>
            </a:lvl3pPr>
            <a:lvl4pPr marL="1632606" indent="0">
              <a:buNone/>
              <a:defRPr/>
            </a:lvl4pPr>
            <a:lvl5pPr marL="2176807" indent="0">
              <a:buNone/>
              <a:defRPr/>
            </a:lvl5pPr>
          </a:lstStyle>
          <a:p>
            <a:r>
              <a:rPr lang="en-US" dirty="0"/>
              <a:t>[Presentation Title]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C66232-4550-8D40-BE8E-140E6FD08DB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584" y="1294814"/>
            <a:ext cx="2419067" cy="93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00749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ic Slide Blue_4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518A7C-8FC1-EE4D-BF71-5AC46124559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6586" y="2177092"/>
            <a:ext cx="9926861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4000" b="0" i="0" baseline="0">
                <a:solidFill>
                  <a:schemeClr val="bg1"/>
                </a:solidFill>
                <a:latin typeface="BentonSans Medium" panose="02000603000000020004" pitchFamily="2" charset="0"/>
                <a:cs typeface="BentonSans Medium" panose="02000603000000020004" pitchFamily="2" charset="0"/>
              </a:defRPr>
            </a:lvl1pPr>
            <a:lvl2pPr marL="544201" indent="0">
              <a:buNone/>
              <a:defRPr/>
            </a:lvl2pPr>
            <a:lvl3pPr marL="1088403" indent="0">
              <a:buNone/>
              <a:defRPr/>
            </a:lvl3pPr>
            <a:lvl4pPr marL="1632606" indent="0">
              <a:buNone/>
              <a:defRPr/>
            </a:lvl4pPr>
            <a:lvl5pPr marL="2176807" indent="0">
              <a:buNone/>
              <a:defRPr/>
            </a:lvl5pPr>
          </a:lstStyle>
          <a:p>
            <a:r>
              <a:rPr lang="en-US" dirty="0"/>
              <a:t>[Topic]</a:t>
            </a:r>
          </a:p>
        </p:txBody>
      </p:sp>
    </p:spTree>
    <p:extLst>
      <p:ext uri="{BB962C8B-B14F-4D97-AF65-F5344CB8AC3E}">
        <p14:creationId xmlns:p14="http://schemas.microsoft.com/office/powerpoint/2010/main" val="383244738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rgbClr val="0F3B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153ED4B-111F-1B44-A7D4-0DA7EC5CCE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95919" y="2381252"/>
            <a:ext cx="10297583" cy="335491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6518835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423557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6D114BD-4270-ED44-99EB-8ADEF95A5104}"/>
              </a:ext>
            </a:extLst>
          </p:cNvPr>
          <p:cNvCxnSpPr/>
          <p:nvPr userDrawn="1"/>
        </p:nvCxnSpPr>
        <p:spPr>
          <a:xfrm>
            <a:off x="758596" y="612211"/>
            <a:ext cx="1143000" cy="0"/>
          </a:xfrm>
          <a:prstGeom prst="line">
            <a:avLst/>
          </a:prstGeom>
          <a:ln w="101600" cap="rnd" cmpd="sng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505BF6A-CA31-4143-B5B5-3A65F974B6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8598" y="822781"/>
            <a:ext cx="9926861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4000" b="0" i="0" baseline="0">
                <a:solidFill>
                  <a:schemeClr val="bg1"/>
                </a:solidFill>
                <a:latin typeface="BentonSans Medium" panose="02000603000000020004" pitchFamily="2" charset="0"/>
                <a:cs typeface="BentonSans Medium" panose="02000603000000020004" pitchFamily="2" charset="0"/>
              </a:defRPr>
            </a:lvl1pPr>
            <a:lvl2pPr marL="544201" indent="0">
              <a:buNone/>
              <a:defRPr/>
            </a:lvl2pPr>
            <a:lvl3pPr marL="1088403" indent="0">
              <a:buNone/>
              <a:defRPr/>
            </a:lvl3pPr>
            <a:lvl4pPr marL="1632606" indent="0">
              <a:buNone/>
              <a:defRPr/>
            </a:lvl4pPr>
            <a:lvl5pPr marL="2176807" indent="0">
              <a:buNone/>
              <a:defRPr/>
            </a:lvl5pPr>
          </a:lstStyle>
          <a:p>
            <a:r>
              <a:rPr lang="en-US" dirty="0"/>
              <a:t>[Presentation Title]</a:t>
            </a:r>
          </a:p>
        </p:txBody>
      </p:sp>
    </p:spTree>
    <p:extLst>
      <p:ext uri="{BB962C8B-B14F-4D97-AF65-F5344CB8AC3E}">
        <p14:creationId xmlns:p14="http://schemas.microsoft.com/office/powerpoint/2010/main" val="204681076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6D114BD-4270-ED44-99EB-8ADEF95A5104}"/>
              </a:ext>
            </a:extLst>
          </p:cNvPr>
          <p:cNvCxnSpPr/>
          <p:nvPr userDrawn="1"/>
        </p:nvCxnSpPr>
        <p:spPr>
          <a:xfrm>
            <a:off x="758596" y="612211"/>
            <a:ext cx="1143000" cy="0"/>
          </a:xfrm>
          <a:prstGeom prst="line">
            <a:avLst/>
          </a:prstGeom>
          <a:ln w="101600" cap="rnd" cmpd="sng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505BF6A-CA31-4143-B5B5-3A65F974B6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8598" y="822781"/>
            <a:ext cx="9926861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4000" b="0" i="0" baseline="0">
                <a:solidFill>
                  <a:schemeClr val="bg1"/>
                </a:solidFill>
                <a:latin typeface="BentonSans Medium" panose="02000603000000020004" pitchFamily="2" charset="0"/>
                <a:cs typeface="BentonSans Medium" panose="02000603000000020004" pitchFamily="2" charset="0"/>
              </a:defRPr>
            </a:lvl1pPr>
            <a:lvl2pPr marL="544201" indent="0">
              <a:buNone/>
              <a:defRPr/>
            </a:lvl2pPr>
            <a:lvl3pPr marL="1088403" indent="0">
              <a:buNone/>
              <a:defRPr/>
            </a:lvl3pPr>
            <a:lvl4pPr marL="1632606" indent="0">
              <a:buNone/>
              <a:defRPr/>
            </a:lvl4pPr>
            <a:lvl5pPr marL="2176807" indent="0">
              <a:buNone/>
              <a:defRPr/>
            </a:lvl5pPr>
          </a:lstStyle>
          <a:p>
            <a:r>
              <a:rPr lang="en-US" dirty="0"/>
              <a:t>[Presentation Title]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298859-87E1-6C42-938F-52A5CA777FE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8598" y="1970315"/>
            <a:ext cx="4510583" cy="3831999"/>
          </a:xfrm>
          <a:prstGeom prst="rect">
            <a:avLst/>
          </a:prstGeom>
        </p:spPr>
        <p:txBody>
          <a:bodyPr/>
          <a:lstStyle>
            <a:lvl1pPr marL="0" marR="0" indent="0" algn="l" defTabSz="10884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anose="020B0604020202020204" pitchFamily="34" charset="0"/>
              <a:buNone/>
              <a:tabLst/>
              <a:defRPr sz="2333">
                <a:solidFill>
                  <a:schemeClr val="accent4"/>
                </a:solidFill>
              </a:defRPr>
            </a:lvl1pPr>
            <a:lvl2pPr marL="544201" indent="0">
              <a:buNone/>
              <a:defRPr sz="2333">
                <a:solidFill>
                  <a:schemeClr val="accent4"/>
                </a:solidFill>
              </a:defRPr>
            </a:lvl2pPr>
            <a:lvl3pPr marL="1088403" indent="0">
              <a:buNone/>
              <a:defRPr sz="2000">
                <a:solidFill>
                  <a:schemeClr val="accent4"/>
                </a:solidFill>
              </a:defRPr>
            </a:lvl3pPr>
            <a:lvl4pPr marL="1632606" indent="0">
              <a:buNone/>
              <a:defRPr sz="1667">
                <a:solidFill>
                  <a:schemeClr val="accent4"/>
                </a:solidFill>
              </a:defRPr>
            </a:lvl4pPr>
            <a:lvl5pPr marL="2176807" indent="0">
              <a:buNone/>
              <a:defRPr sz="1667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0"/>
            <a:r>
              <a:rPr lang="en-US"/>
              <a:t>Edit Master text styles</a:t>
            </a:r>
          </a:p>
          <a:p>
            <a:pPr lvl="0"/>
            <a:r>
              <a:rPr lang="en-US"/>
              <a:t>Edit Master text styles</a:t>
            </a:r>
          </a:p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162817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 Blue">
    <p:bg>
      <p:bgPr>
        <a:solidFill>
          <a:srgbClr val="0F3B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>
            <a:grpSpLocks noChangeAspect="1"/>
          </p:cNvGrpSpPr>
          <p:nvPr userDrawn="1"/>
        </p:nvGrpSpPr>
        <p:grpSpPr>
          <a:xfrm>
            <a:off x="2857500" y="2758915"/>
            <a:ext cx="6477000" cy="1340175"/>
            <a:chOff x="2286000" y="2601913"/>
            <a:chExt cx="10058400" cy="2081212"/>
          </a:xfrm>
        </p:grpSpPr>
        <p:sp>
          <p:nvSpPr>
            <p:cNvPr id="5" name="Freeform 5"/>
            <p:cNvSpPr>
              <a:spLocks/>
            </p:cNvSpPr>
            <p:nvPr userDrawn="1"/>
          </p:nvSpPr>
          <p:spPr bwMode="auto">
            <a:xfrm>
              <a:off x="2995613" y="3267075"/>
              <a:ext cx="693738" cy="742950"/>
            </a:xfrm>
            <a:custGeom>
              <a:avLst/>
              <a:gdLst>
                <a:gd name="T0" fmla="*/ 437 w 437"/>
                <a:gd name="T1" fmla="*/ 269 h 468"/>
                <a:gd name="T2" fmla="*/ 254 w 437"/>
                <a:gd name="T3" fmla="*/ 269 h 468"/>
                <a:gd name="T4" fmla="*/ 254 w 437"/>
                <a:gd name="T5" fmla="*/ 468 h 468"/>
                <a:gd name="T6" fmla="*/ 182 w 437"/>
                <a:gd name="T7" fmla="*/ 468 h 468"/>
                <a:gd name="T8" fmla="*/ 182 w 437"/>
                <a:gd name="T9" fmla="*/ 269 h 468"/>
                <a:gd name="T10" fmla="*/ 0 w 437"/>
                <a:gd name="T11" fmla="*/ 269 h 468"/>
                <a:gd name="T12" fmla="*/ 0 w 437"/>
                <a:gd name="T13" fmla="*/ 198 h 468"/>
                <a:gd name="T14" fmla="*/ 182 w 437"/>
                <a:gd name="T15" fmla="*/ 198 h 468"/>
                <a:gd name="T16" fmla="*/ 182 w 437"/>
                <a:gd name="T17" fmla="*/ 0 h 468"/>
                <a:gd name="T18" fmla="*/ 254 w 437"/>
                <a:gd name="T19" fmla="*/ 0 h 468"/>
                <a:gd name="T20" fmla="*/ 254 w 437"/>
                <a:gd name="T21" fmla="*/ 198 h 468"/>
                <a:gd name="T22" fmla="*/ 437 w 437"/>
                <a:gd name="T23" fmla="*/ 198 h 468"/>
                <a:gd name="T24" fmla="*/ 437 w 437"/>
                <a:gd name="T25" fmla="*/ 269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7" h="468">
                  <a:moveTo>
                    <a:pt x="437" y="269"/>
                  </a:moveTo>
                  <a:lnTo>
                    <a:pt x="254" y="269"/>
                  </a:lnTo>
                  <a:lnTo>
                    <a:pt x="254" y="468"/>
                  </a:lnTo>
                  <a:lnTo>
                    <a:pt x="182" y="468"/>
                  </a:lnTo>
                  <a:lnTo>
                    <a:pt x="182" y="269"/>
                  </a:lnTo>
                  <a:lnTo>
                    <a:pt x="0" y="269"/>
                  </a:lnTo>
                  <a:lnTo>
                    <a:pt x="0" y="198"/>
                  </a:lnTo>
                  <a:lnTo>
                    <a:pt x="182" y="198"/>
                  </a:lnTo>
                  <a:lnTo>
                    <a:pt x="182" y="0"/>
                  </a:lnTo>
                  <a:lnTo>
                    <a:pt x="254" y="0"/>
                  </a:lnTo>
                  <a:lnTo>
                    <a:pt x="254" y="198"/>
                  </a:lnTo>
                  <a:lnTo>
                    <a:pt x="437" y="198"/>
                  </a:lnTo>
                  <a:lnTo>
                    <a:pt x="437" y="2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7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2489200" y="3814763"/>
              <a:ext cx="615950" cy="652462"/>
            </a:xfrm>
            <a:custGeom>
              <a:avLst/>
              <a:gdLst>
                <a:gd name="T0" fmla="*/ 388 w 388"/>
                <a:gd name="T1" fmla="*/ 177 h 411"/>
                <a:gd name="T2" fmla="*/ 225 w 388"/>
                <a:gd name="T3" fmla="*/ 177 h 411"/>
                <a:gd name="T4" fmla="*/ 225 w 388"/>
                <a:gd name="T5" fmla="*/ 0 h 411"/>
                <a:gd name="T6" fmla="*/ 163 w 388"/>
                <a:gd name="T7" fmla="*/ 0 h 411"/>
                <a:gd name="T8" fmla="*/ 163 w 388"/>
                <a:gd name="T9" fmla="*/ 177 h 411"/>
                <a:gd name="T10" fmla="*/ 0 w 388"/>
                <a:gd name="T11" fmla="*/ 177 h 411"/>
                <a:gd name="T12" fmla="*/ 0 w 388"/>
                <a:gd name="T13" fmla="*/ 231 h 411"/>
                <a:gd name="T14" fmla="*/ 163 w 388"/>
                <a:gd name="T15" fmla="*/ 231 h 411"/>
                <a:gd name="T16" fmla="*/ 163 w 388"/>
                <a:gd name="T17" fmla="*/ 411 h 411"/>
                <a:gd name="T18" fmla="*/ 225 w 388"/>
                <a:gd name="T19" fmla="*/ 411 h 411"/>
                <a:gd name="T20" fmla="*/ 225 w 388"/>
                <a:gd name="T21" fmla="*/ 231 h 411"/>
                <a:gd name="T22" fmla="*/ 388 w 388"/>
                <a:gd name="T23" fmla="*/ 231 h 411"/>
                <a:gd name="T24" fmla="*/ 388 w 388"/>
                <a:gd name="T25" fmla="*/ 177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8" h="411">
                  <a:moveTo>
                    <a:pt x="388" y="177"/>
                  </a:moveTo>
                  <a:lnTo>
                    <a:pt x="225" y="177"/>
                  </a:lnTo>
                  <a:lnTo>
                    <a:pt x="225" y="0"/>
                  </a:lnTo>
                  <a:lnTo>
                    <a:pt x="163" y="0"/>
                  </a:lnTo>
                  <a:lnTo>
                    <a:pt x="163" y="177"/>
                  </a:lnTo>
                  <a:lnTo>
                    <a:pt x="0" y="177"/>
                  </a:lnTo>
                  <a:lnTo>
                    <a:pt x="0" y="231"/>
                  </a:lnTo>
                  <a:lnTo>
                    <a:pt x="163" y="231"/>
                  </a:lnTo>
                  <a:lnTo>
                    <a:pt x="163" y="411"/>
                  </a:lnTo>
                  <a:lnTo>
                    <a:pt x="225" y="411"/>
                  </a:lnTo>
                  <a:lnTo>
                    <a:pt x="225" y="231"/>
                  </a:lnTo>
                  <a:lnTo>
                    <a:pt x="388" y="231"/>
                  </a:lnTo>
                  <a:lnTo>
                    <a:pt x="388" y="1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7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79813" y="2801938"/>
              <a:ext cx="615950" cy="652462"/>
            </a:xfrm>
            <a:custGeom>
              <a:avLst/>
              <a:gdLst>
                <a:gd name="T0" fmla="*/ 388 w 388"/>
                <a:gd name="T1" fmla="*/ 179 h 411"/>
                <a:gd name="T2" fmla="*/ 225 w 388"/>
                <a:gd name="T3" fmla="*/ 179 h 411"/>
                <a:gd name="T4" fmla="*/ 225 w 388"/>
                <a:gd name="T5" fmla="*/ 0 h 411"/>
                <a:gd name="T6" fmla="*/ 163 w 388"/>
                <a:gd name="T7" fmla="*/ 0 h 411"/>
                <a:gd name="T8" fmla="*/ 163 w 388"/>
                <a:gd name="T9" fmla="*/ 179 h 411"/>
                <a:gd name="T10" fmla="*/ 0 w 388"/>
                <a:gd name="T11" fmla="*/ 179 h 411"/>
                <a:gd name="T12" fmla="*/ 0 w 388"/>
                <a:gd name="T13" fmla="*/ 233 h 411"/>
                <a:gd name="T14" fmla="*/ 163 w 388"/>
                <a:gd name="T15" fmla="*/ 233 h 411"/>
                <a:gd name="T16" fmla="*/ 163 w 388"/>
                <a:gd name="T17" fmla="*/ 411 h 411"/>
                <a:gd name="T18" fmla="*/ 225 w 388"/>
                <a:gd name="T19" fmla="*/ 411 h 411"/>
                <a:gd name="T20" fmla="*/ 225 w 388"/>
                <a:gd name="T21" fmla="*/ 233 h 411"/>
                <a:gd name="T22" fmla="*/ 388 w 388"/>
                <a:gd name="T23" fmla="*/ 233 h 411"/>
                <a:gd name="T24" fmla="*/ 388 w 388"/>
                <a:gd name="T25" fmla="*/ 179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8" h="411">
                  <a:moveTo>
                    <a:pt x="388" y="179"/>
                  </a:moveTo>
                  <a:lnTo>
                    <a:pt x="225" y="179"/>
                  </a:lnTo>
                  <a:lnTo>
                    <a:pt x="225" y="0"/>
                  </a:lnTo>
                  <a:lnTo>
                    <a:pt x="163" y="0"/>
                  </a:lnTo>
                  <a:lnTo>
                    <a:pt x="163" y="179"/>
                  </a:lnTo>
                  <a:lnTo>
                    <a:pt x="0" y="179"/>
                  </a:lnTo>
                  <a:lnTo>
                    <a:pt x="0" y="233"/>
                  </a:lnTo>
                  <a:lnTo>
                    <a:pt x="163" y="233"/>
                  </a:lnTo>
                  <a:lnTo>
                    <a:pt x="163" y="411"/>
                  </a:lnTo>
                  <a:lnTo>
                    <a:pt x="225" y="411"/>
                  </a:lnTo>
                  <a:lnTo>
                    <a:pt x="225" y="233"/>
                  </a:lnTo>
                  <a:lnTo>
                    <a:pt x="388" y="233"/>
                  </a:lnTo>
                  <a:lnTo>
                    <a:pt x="388" y="1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7"/>
            </a:p>
          </p:txBody>
        </p:sp>
        <p:sp>
          <p:nvSpPr>
            <p:cNvPr id="8" name="Freeform 8"/>
            <p:cNvSpPr>
              <a:spLocks/>
            </p:cNvSpPr>
            <p:nvPr userDrawn="1"/>
          </p:nvSpPr>
          <p:spPr bwMode="auto">
            <a:xfrm>
              <a:off x="3125788" y="4213225"/>
              <a:ext cx="436563" cy="469900"/>
            </a:xfrm>
            <a:custGeom>
              <a:avLst/>
              <a:gdLst>
                <a:gd name="T0" fmla="*/ 275 w 275"/>
                <a:gd name="T1" fmla="*/ 125 h 296"/>
                <a:gd name="T2" fmla="*/ 163 w 275"/>
                <a:gd name="T3" fmla="*/ 125 h 296"/>
                <a:gd name="T4" fmla="*/ 163 w 275"/>
                <a:gd name="T5" fmla="*/ 0 h 296"/>
                <a:gd name="T6" fmla="*/ 111 w 275"/>
                <a:gd name="T7" fmla="*/ 0 h 296"/>
                <a:gd name="T8" fmla="*/ 111 w 275"/>
                <a:gd name="T9" fmla="*/ 125 h 296"/>
                <a:gd name="T10" fmla="*/ 0 w 275"/>
                <a:gd name="T11" fmla="*/ 125 h 296"/>
                <a:gd name="T12" fmla="*/ 0 w 275"/>
                <a:gd name="T13" fmla="*/ 172 h 296"/>
                <a:gd name="T14" fmla="*/ 111 w 275"/>
                <a:gd name="T15" fmla="*/ 172 h 296"/>
                <a:gd name="T16" fmla="*/ 111 w 275"/>
                <a:gd name="T17" fmla="*/ 296 h 296"/>
                <a:gd name="T18" fmla="*/ 163 w 275"/>
                <a:gd name="T19" fmla="*/ 296 h 296"/>
                <a:gd name="T20" fmla="*/ 163 w 275"/>
                <a:gd name="T21" fmla="*/ 172 h 296"/>
                <a:gd name="T22" fmla="*/ 275 w 275"/>
                <a:gd name="T23" fmla="*/ 172 h 296"/>
                <a:gd name="T24" fmla="*/ 275 w 275"/>
                <a:gd name="T25" fmla="*/ 125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96">
                  <a:moveTo>
                    <a:pt x="275" y="125"/>
                  </a:moveTo>
                  <a:lnTo>
                    <a:pt x="163" y="125"/>
                  </a:lnTo>
                  <a:lnTo>
                    <a:pt x="163" y="0"/>
                  </a:lnTo>
                  <a:lnTo>
                    <a:pt x="111" y="0"/>
                  </a:lnTo>
                  <a:lnTo>
                    <a:pt x="111" y="125"/>
                  </a:lnTo>
                  <a:lnTo>
                    <a:pt x="0" y="125"/>
                  </a:lnTo>
                  <a:lnTo>
                    <a:pt x="0" y="172"/>
                  </a:lnTo>
                  <a:lnTo>
                    <a:pt x="111" y="172"/>
                  </a:lnTo>
                  <a:lnTo>
                    <a:pt x="111" y="296"/>
                  </a:lnTo>
                  <a:lnTo>
                    <a:pt x="163" y="296"/>
                  </a:lnTo>
                  <a:lnTo>
                    <a:pt x="163" y="172"/>
                  </a:lnTo>
                  <a:lnTo>
                    <a:pt x="275" y="172"/>
                  </a:lnTo>
                  <a:lnTo>
                    <a:pt x="275" y="1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7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2489200" y="2801938"/>
              <a:ext cx="615950" cy="652462"/>
            </a:xfrm>
            <a:custGeom>
              <a:avLst/>
              <a:gdLst>
                <a:gd name="T0" fmla="*/ 388 w 388"/>
                <a:gd name="T1" fmla="*/ 179 h 411"/>
                <a:gd name="T2" fmla="*/ 223 w 388"/>
                <a:gd name="T3" fmla="*/ 179 h 411"/>
                <a:gd name="T4" fmla="*/ 223 w 388"/>
                <a:gd name="T5" fmla="*/ 0 h 411"/>
                <a:gd name="T6" fmla="*/ 165 w 388"/>
                <a:gd name="T7" fmla="*/ 0 h 411"/>
                <a:gd name="T8" fmla="*/ 165 w 388"/>
                <a:gd name="T9" fmla="*/ 179 h 411"/>
                <a:gd name="T10" fmla="*/ 0 w 388"/>
                <a:gd name="T11" fmla="*/ 179 h 411"/>
                <a:gd name="T12" fmla="*/ 0 w 388"/>
                <a:gd name="T13" fmla="*/ 232 h 411"/>
                <a:gd name="T14" fmla="*/ 165 w 388"/>
                <a:gd name="T15" fmla="*/ 232 h 411"/>
                <a:gd name="T16" fmla="*/ 165 w 388"/>
                <a:gd name="T17" fmla="*/ 411 h 411"/>
                <a:gd name="T18" fmla="*/ 223 w 388"/>
                <a:gd name="T19" fmla="*/ 411 h 411"/>
                <a:gd name="T20" fmla="*/ 223 w 388"/>
                <a:gd name="T21" fmla="*/ 232 h 411"/>
                <a:gd name="T22" fmla="*/ 388 w 388"/>
                <a:gd name="T23" fmla="*/ 232 h 411"/>
                <a:gd name="T24" fmla="*/ 388 w 388"/>
                <a:gd name="T25" fmla="*/ 179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8" h="411">
                  <a:moveTo>
                    <a:pt x="388" y="179"/>
                  </a:moveTo>
                  <a:lnTo>
                    <a:pt x="223" y="179"/>
                  </a:lnTo>
                  <a:lnTo>
                    <a:pt x="223" y="0"/>
                  </a:lnTo>
                  <a:lnTo>
                    <a:pt x="165" y="0"/>
                  </a:lnTo>
                  <a:lnTo>
                    <a:pt x="165" y="179"/>
                  </a:lnTo>
                  <a:lnTo>
                    <a:pt x="0" y="179"/>
                  </a:lnTo>
                  <a:lnTo>
                    <a:pt x="0" y="232"/>
                  </a:lnTo>
                  <a:lnTo>
                    <a:pt x="165" y="232"/>
                  </a:lnTo>
                  <a:lnTo>
                    <a:pt x="165" y="411"/>
                  </a:lnTo>
                  <a:lnTo>
                    <a:pt x="223" y="411"/>
                  </a:lnTo>
                  <a:lnTo>
                    <a:pt x="223" y="232"/>
                  </a:lnTo>
                  <a:lnTo>
                    <a:pt x="388" y="232"/>
                  </a:lnTo>
                  <a:lnTo>
                    <a:pt x="388" y="1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7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959225" y="3403600"/>
              <a:ext cx="436563" cy="469900"/>
            </a:xfrm>
            <a:custGeom>
              <a:avLst/>
              <a:gdLst>
                <a:gd name="T0" fmla="*/ 275 w 275"/>
                <a:gd name="T1" fmla="*/ 123 h 296"/>
                <a:gd name="T2" fmla="*/ 165 w 275"/>
                <a:gd name="T3" fmla="*/ 123 h 296"/>
                <a:gd name="T4" fmla="*/ 165 w 275"/>
                <a:gd name="T5" fmla="*/ 0 h 296"/>
                <a:gd name="T6" fmla="*/ 112 w 275"/>
                <a:gd name="T7" fmla="*/ 0 h 296"/>
                <a:gd name="T8" fmla="*/ 112 w 275"/>
                <a:gd name="T9" fmla="*/ 123 h 296"/>
                <a:gd name="T10" fmla="*/ 0 w 275"/>
                <a:gd name="T11" fmla="*/ 123 h 296"/>
                <a:gd name="T12" fmla="*/ 0 w 275"/>
                <a:gd name="T13" fmla="*/ 171 h 296"/>
                <a:gd name="T14" fmla="*/ 112 w 275"/>
                <a:gd name="T15" fmla="*/ 171 h 296"/>
                <a:gd name="T16" fmla="*/ 112 w 275"/>
                <a:gd name="T17" fmla="*/ 296 h 296"/>
                <a:gd name="T18" fmla="*/ 165 w 275"/>
                <a:gd name="T19" fmla="*/ 296 h 296"/>
                <a:gd name="T20" fmla="*/ 165 w 275"/>
                <a:gd name="T21" fmla="*/ 171 h 296"/>
                <a:gd name="T22" fmla="*/ 275 w 275"/>
                <a:gd name="T23" fmla="*/ 171 h 296"/>
                <a:gd name="T24" fmla="*/ 275 w 275"/>
                <a:gd name="T25" fmla="*/ 123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96">
                  <a:moveTo>
                    <a:pt x="275" y="123"/>
                  </a:moveTo>
                  <a:lnTo>
                    <a:pt x="165" y="123"/>
                  </a:lnTo>
                  <a:lnTo>
                    <a:pt x="165" y="0"/>
                  </a:lnTo>
                  <a:lnTo>
                    <a:pt x="112" y="0"/>
                  </a:lnTo>
                  <a:lnTo>
                    <a:pt x="112" y="123"/>
                  </a:lnTo>
                  <a:lnTo>
                    <a:pt x="0" y="123"/>
                  </a:lnTo>
                  <a:lnTo>
                    <a:pt x="0" y="171"/>
                  </a:lnTo>
                  <a:lnTo>
                    <a:pt x="112" y="171"/>
                  </a:lnTo>
                  <a:lnTo>
                    <a:pt x="112" y="296"/>
                  </a:lnTo>
                  <a:lnTo>
                    <a:pt x="165" y="296"/>
                  </a:lnTo>
                  <a:lnTo>
                    <a:pt x="165" y="171"/>
                  </a:lnTo>
                  <a:lnTo>
                    <a:pt x="275" y="171"/>
                  </a:lnTo>
                  <a:lnTo>
                    <a:pt x="275" y="1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7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579813" y="3814763"/>
              <a:ext cx="615950" cy="652462"/>
            </a:xfrm>
            <a:custGeom>
              <a:avLst/>
              <a:gdLst>
                <a:gd name="T0" fmla="*/ 388 w 388"/>
                <a:gd name="T1" fmla="*/ 177 h 411"/>
                <a:gd name="T2" fmla="*/ 225 w 388"/>
                <a:gd name="T3" fmla="*/ 177 h 411"/>
                <a:gd name="T4" fmla="*/ 225 w 388"/>
                <a:gd name="T5" fmla="*/ 0 h 411"/>
                <a:gd name="T6" fmla="*/ 163 w 388"/>
                <a:gd name="T7" fmla="*/ 0 h 411"/>
                <a:gd name="T8" fmla="*/ 163 w 388"/>
                <a:gd name="T9" fmla="*/ 177 h 411"/>
                <a:gd name="T10" fmla="*/ 0 w 388"/>
                <a:gd name="T11" fmla="*/ 177 h 411"/>
                <a:gd name="T12" fmla="*/ 0 w 388"/>
                <a:gd name="T13" fmla="*/ 231 h 411"/>
                <a:gd name="T14" fmla="*/ 163 w 388"/>
                <a:gd name="T15" fmla="*/ 231 h 411"/>
                <a:gd name="T16" fmla="*/ 163 w 388"/>
                <a:gd name="T17" fmla="*/ 411 h 411"/>
                <a:gd name="T18" fmla="*/ 225 w 388"/>
                <a:gd name="T19" fmla="*/ 411 h 411"/>
                <a:gd name="T20" fmla="*/ 225 w 388"/>
                <a:gd name="T21" fmla="*/ 231 h 411"/>
                <a:gd name="T22" fmla="*/ 388 w 388"/>
                <a:gd name="T23" fmla="*/ 231 h 411"/>
                <a:gd name="T24" fmla="*/ 388 w 388"/>
                <a:gd name="T25" fmla="*/ 177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8" h="411">
                  <a:moveTo>
                    <a:pt x="388" y="177"/>
                  </a:moveTo>
                  <a:lnTo>
                    <a:pt x="225" y="177"/>
                  </a:lnTo>
                  <a:lnTo>
                    <a:pt x="225" y="0"/>
                  </a:lnTo>
                  <a:lnTo>
                    <a:pt x="163" y="0"/>
                  </a:lnTo>
                  <a:lnTo>
                    <a:pt x="163" y="177"/>
                  </a:lnTo>
                  <a:lnTo>
                    <a:pt x="0" y="177"/>
                  </a:lnTo>
                  <a:lnTo>
                    <a:pt x="0" y="231"/>
                  </a:lnTo>
                  <a:lnTo>
                    <a:pt x="163" y="231"/>
                  </a:lnTo>
                  <a:lnTo>
                    <a:pt x="163" y="411"/>
                  </a:lnTo>
                  <a:lnTo>
                    <a:pt x="225" y="411"/>
                  </a:lnTo>
                  <a:lnTo>
                    <a:pt x="225" y="231"/>
                  </a:lnTo>
                  <a:lnTo>
                    <a:pt x="388" y="231"/>
                  </a:lnTo>
                  <a:lnTo>
                    <a:pt x="388" y="1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7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3138488" y="2601913"/>
              <a:ext cx="412750" cy="442912"/>
            </a:xfrm>
            <a:custGeom>
              <a:avLst/>
              <a:gdLst>
                <a:gd name="T0" fmla="*/ 260 w 260"/>
                <a:gd name="T1" fmla="*/ 121 h 279"/>
                <a:gd name="T2" fmla="*/ 149 w 260"/>
                <a:gd name="T3" fmla="*/ 121 h 279"/>
                <a:gd name="T4" fmla="*/ 149 w 260"/>
                <a:gd name="T5" fmla="*/ 0 h 279"/>
                <a:gd name="T6" fmla="*/ 110 w 260"/>
                <a:gd name="T7" fmla="*/ 0 h 279"/>
                <a:gd name="T8" fmla="*/ 110 w 260"/>
                <a:gd name="T9" fmla="*/ 121 h 279"/>
                <a:gd name="T10" fmla="*/ 0 w 260"/>
                <a:gd name="T11" fmla="*/ 121 h 279"/>
                <a:gd name="T12" fmla="*/ 0 w 260"/>
                <a:gd name="T13" fmla="*/ 158 h 279"/>
                <a:gd name="T14" fmla="*/ 110 w 260"/>
                <a:gd name="T15" fmla="*/ 158 h 279"/>
                <a:gd name="T16" fmla="*/ 110 w 260"/>
                <a:gd name="T17" fmla="*/ 279 h 279"/>
                <a:gd name="T18" fmla="*/ 149 w 260"/>
                <a:gd name="T19" fmla="*/ 279 h 279"/>
                <a:gd name="T20" fmla="*/ 149 w 260"/>
                <a:gd name="T21" fmla="*/ 158 h 279"/>
                <a:gd name="T22" fmla="*/ 260 w 260"/>
                <a:gd name="T23" fmla="*/ 158 h 279"/>
                <a:gd name="T24" fmla="*/ 260 w 260"/>
                <a:gd name="T25" fmla="*/ 12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0" h="279">
                  <a:moveTo>
                    <a:pt x="260" y="121"/>
                  </a:moveTo>
                  <a:lnTo>
                    <a:pt x="149" y="121"/>
                  </a:lnTo>
                  <a:lnTo>
                    <a:pt x="149" y="0"/>
                  </a:lnTo>
                  <a:lnTo>
                    <a:pt x="110" y="0"/>
                  </a:lnTo>
                  <a:lnTo>
                    <a:pt x="110" y="121"/>
                  </a:lnTo>
                  <a:lnTo>
                    <a:pt x="0" y="121"/>
                  </a:lnTo>
                  <a:lnTo>
                    <a:pt x="0" y="158"/>
                  </a:lnTo>
                  <a:lnTo>
                    <a:pt x="110" y="158"/>
                  </a:lnTo>
                  <a:lnTo>
                    <a:pt x="110" y="279"/>
                  </a:lnTo>
                  <a:lnTo>
                    <a:pt x="149" y="279"/>
                  </a:lnTo>
                  <a:lnTo>
                    <a:pt x="149" y="158"/>
                  </a:lnTo>
                  <a:lnTo>
                    <a:pt x="260" y="158"/>
                  </a:lnTo>
                  <a:lnTo>
                    <a:pt x="260" y="1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7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2286000" y="3417888"/>
              <a:ext cx="412750" cy="439737"/>
            </a:xfrm>
            <a:custGeom>
              <a:avLst/>
              <a:gdLst>
                <a:gd name="T0" fmla="*/ 260 w 260"/>
                <a:gd name="T1" fmla="*/ 120 h 277"/>
                <a:gd name="T2" fmla="*/ 149 w 260"/>
                <a:gd name="T3" fmla="*/ 120 h 277"/>
                <a:gd name="T4" fmla="*/ 149 w 260"/>
                <a:gd name="T5" fmla="*/ 0 h 277"/>
                <a:gd name="T6" fmla="*/ 111 w 260"/>
                <a:gd name="T7" fmla="*/ 0 h 277"/>
                <a:gd name="T8" fmla="*/ 111 w 260"/>
                <a:gd name="T9" fmla="*/ 120 h 277"/>
                <a:gd name="T10" fmla="*/ 0 w 260"/>
                <a:gd name="T11" fmla="*/ 120 h 277"/>
                <a:gd name="T12" fmla="*/ 0 w 260"/>
                <a:gd name="T13" fmla="*/ 158 h 277"/>
                <a:gd name="T14" fmla="*/ 111 w 260"/>
                <a:gd name="T15" fmla="*/ 157 h 277"/>
                <a:gd name="T16" fmla="*/ 111 w 260"/>
                <a:gd name="T17" fmla="*/ 277 h 277"/>
                <a:gd name="T18" fmla="*/ 149 w 260"/>
                <a:gd name="T19" fmla="*/ 277 h 277"/>
                <a:gd name="T20" fmla="*/ 149 w 260"/>
                <a:gd name="T21" fmla="*/ 157 h 277"/>
                <a:gd name="T22" fmla="*/ 260 w 260"/>
                <a:gd name="T23" fmla="*/ 156 h 277"/>
                <a:gd name="T24" fmla="*/ 260 w 260"/>
                <a:gd name="T25" fmla="*/ 12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0" h="277">
                  <a:moveTo>
                    <a:pt x="260" y="120"/>
                  </a:moveTo>
                  <a:lnTo>
                    <a:pt x="149" y="120"/>
                  </a:lnTo>
                  <a:lnTo>
                    <a:pt x="149" y="0"/>
                  </a:lnTo>
                  <a:lnTo>
                    <a:pt x="111" y="0"/>
                  </a:lnTo>
                  <a:lnTo>
                    <a:pt x="111" y="120"/>
                  </a:lnTo>
                  <a:lnTo>
                    <a:pt x="0" y="120"/>
                  </a:lnTo>
                  <a:lnTo>
                    <a:pt x="0" y="158"/>
                  </a:lnTo>
                  <a:lnTo>
                    <a:pt x="111" y="157"/>
                  </a:lnTo>
                  <a:lnTo>
                    <a:pt x="111" y="277"/>
                  </a:lnTo>
                  <a:lnTo>
                    <a:pt x="149" y="277"/>
                  </a:lnTo>
                  <a:lnTo>
                    <a:pt x="149" y="157"/>
                  </a:lnTo>
                  <a:lnTo>
                    <a:pt x="260" y="156"/>
                  </a:lnTo>
                  <a:lnTo>
                    <a:pt x="260" y="1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7"/>
            </a:p>
          </p:txBody>
        </p:sp>
        <p:sp>
          <p:nvSpPr>
            <p:cNvPr id="14" name="Freeform 14"/>
            <p:cNvSpPr>
              <a:spLocks noEditPoints="1"/>
            </p:cNvSpPr>
            <p:nvPr userDrawn="1"/>
          </p:nvSpPr>
          <p:spPr bwMode="auto">
            <a:xfrm>
              <a:off x="7472363" y="3148013"/>
              <a:ext cx="592138" cy="952500"/>
            </a:xfrm>
            <a:custGeom>
              <a:avLst/>
              <a:gdLst>
                <a:gd name="T0" fmla="*/ 142 w 290"/>
                <a:gd name="T1" fmla="*/ 147 h 466"/>
                <a:gd name="T2" fmla="*/ 66 w 290"/>
                <a:gd name="T3" fmla="*/ 163 h 466"/>
                <a:gd name="T4" fmla="*/ 66 w 290"/>
                <a:gd name="T5" fmla="*/ 0 h 466"/>
                <a:gd name="T6" fmla="*/ 0 w 290"/>
                <a:gd name="T7" fmla="*/ 0 h 466"/>
                <a:gd name="T8" fmla="*/ 2 w 290"/>
                <a:gd name="T9" fmla="*/ 445 h 466"/>
                <a:gd name="T10" fmla="*/ 117 w 290"/>
                <a:gd name="T11" fmla="*/ 466 h 466"/>
                <a:gd name="T12" fmla="*/ 290 w 290"/>
                <a:gd name="T13" fmla="*/ 306 h 466"/>
                <a:gd name="T14" fmla="*/ 142 w 290"/>
                <a:gd name="T15" fmla="*/ 147 h 466"/>
                <a:gd name="T16" fmla="*/ 124 w 290"/>
                <a:gd name="T17" fmla="*/ 405 h 466"/>
                <a:gd name="T18" fmla="*/ 66 w 290"/>
                <a:gd name="T19" fmla="*/ 394 h 466"/>
                <a:gd name="T20" fmla="*/ 66 w 290"/>
                <a:gd name="T21" fmla="*/ 224 h 466"/>
                <a:gd name="T22" fmla="*/ 130 w 290"/>
                <a:gd name="T23" fmla="*/ 208 h 466"/>
                <a:gd name="T24" fmla="*/ 221 w 290"/>
                <a:gd name="T25" fmla="*/ 307 h 466"/>
                <a:gd name="T26" fmla="*/ 124 w 290"/>
                <a:gd name="T27" fmla="*/ 405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0" h="466">
                  <a:moveTo>
                    <a:pt x="142" y="147"/>
                  </a:moveTo>
                  <a:cubicBezTo>
                    <a:pt x="125" y="147"/>
                    <a:pt x="97" y="151"/>
                    <a:pt x="66" y="163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445"/>
                    <a:pt x="2" y="445"/>
                    <a:pt x="2" y="445"/>
                  </a:cubicBezTo>
                  <a:cubicBezTo>
                    <a:pt x="41" y="458"/>
                    <a:pt x="79" y="466"/>
                    <a:pt x="117" y="466"/>
                  </a:cubicBezTo>
                  <a:cubicBezTo>
                    <a:pt x="227" y="466"/>
                    <a:pt x="290" y="407"/>
                    <a:pt x="290" y="306"/>
                  </a:cubicBezTo>
                  <a:cubicBezTo>
                    <a:pt x="290" y="209"/>
                    <a:pt x="230" y="147"/>
                    <a:pt x="142" y="147"/>
                  </a:cubicBezTo>
                  <a:close/>
                  <a:moveTo>
                    <a:pt x="124" y="405"/>
                  </a:moveTo>
                  <a:cubicBezTo>
                    <a:pt x="105" y="405"/>
                    <a:pt x="86" y="401"/>
                    <a:pt x="66" y="394"/>
                  </a:cubicBezTo>
                  <a:cubicBezTo>
                    <a:pt x="66" y="224"/>
                    <a:pt x="66" y="224"/>
                    <a:pt x="66" y="224"/>
                  </a:cubicBezTo>
                  <a:cubicBezTo>
                    <a:pt x="83" y="216"/>
                    <a:pt x="106" y="208"/>
                    <a:pt x="130" y="208"/>
                  </a:cubicBezTo>
                  <a:cubicBezTo>
                    <a:pt x="185" y="208"/>
                    <a:pt x="221" y="245"/>
                    <a:pt x="221" y="307"/>
                  </a:cubicBezTo>
                  <a:cubicBezTo>
                    <a:pt x="221" y="370"/>
                    <a:pt x="185" y="405"/>
                    <a:pt x="124" y="4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7"/>
            </a:p>
          </p:txBody>
        </p:sp>
        <p:sp>
          <p:nvSpPr>
            <p:cNvPr id="15" name="Rectangle 15"/>
            <p:cNvSpPr>
              <a:spLocks noChangeArrowheads="1"/>
            </p:cNvSpPr>
            <p:nvPr userDrawn="1"/>
          </p:nvSpPr>
          <p:spPr bwMode="auto">
            <a:xfrm>
              <a:off x="8580438" y="3019425"/>
              <a:ext cx="133350" cy="1193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7"/>
            </a:p>
          </p:txBody>
        </p:sp>
        <p:sp>
          <p:nvSpPr>
            <p:cNvPr id="16" name="Freeform 16"/>
            <p:cNvSpPr>
              <a:spLocks noEditPoints="1"/>
            </p:cNvSpPr>
            <p:nvPr userDrawn="1"/>
          </p:nvSpPr>
          <p:spPr bwMode="auto">
            <a:xfrm>
              <a:off x="9251950" y="3449638"/>
              <a:ext cx="614363" cy="663575"/>
            </a:xfrm>
            <a:custGeom>
              <a:avLst/>
              <a:gdLst>
                <a:gd name="T0" fmla="*/ 153 w 301"/>
                <a:gd name="T1" fmla="*/ 0 h 324"/>
                <a:gd name="T2" fmla="*/ 3 w 301"/>
                <a:gd name="T3" fmla="*/ 155 h 324"/>
                <a:gd name="T4" fmla="*/ 149 w 301"/>
                <a:gd name="T5" fmla="*/ 319 h 324"/>
                <a:gd name="T6" fmla="*/ 280 w 301"/>
                <a:gd name="T7" fmla="*/ 296 h 324"/>
                <a:gd name="T8" fmla="*/ 280 w 301"/>
                <a:gd name="T9" fmla="*/ 234 h 324"/>
                <a:gd name="T10" fmla="*/ 157 w 301"/>
                <a:gd name="T11" fmla="*/ 258 h 324"/>
                <a:gd name="T12" fmla="*/ 71 w 301"/>
                <a:gd name="T13" fmla="*/ 171 h 324"/>
                <a:gd name="T14" fmla="*/ 297 w 301"/>
                <a:gd name="T15" fmla="*/ 171 h 324"/>
                <a:gd name="T16" fmla="*/ 153 w 301"/>
                <a:gd name="T17" fmla="*/ 0 h 324"/>
                <a:gd name="T18" fmla="*/ 75 w 301"/>
                <a:gd name="T19" fmla="*/ 123 h 324"/>
                <a:gd name="T20" fmla="*/ 164 w 301"/>
                <a:gd name="T21" fmla="*/ 60 h 324"/>
                <a:gd name="T22" fmla="*/ 225 w 301"/>
                <a:gd name="T23" fmla="*/ 123 h 324"/>
                <a:gd name="T24" fmla="*/ 75 w 301"/>
                <a:gd name="T25" fmla="*/ 123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1" h="324">
                  <a:moveTo>
                    <a:pt x="153" y="0"/>
                  </a:moveTo>
                  <a:cubicBezTo>
                    <a:pt x="64" y="0"/>
                    <a:pt x="6" y="64"/>
                    <a:pt x="3" y="155"/>
                  </a:cubicBezTo>
                  <a:cubicBezTo>
                    <a:pt x="0" y="238"/>
                    <a:pt x="49" y="309"/>
                    <a:pt x="149" y="319"/>
                  </a:cubicBezTo>
                  <a:cubicBezTo>
                    <a:pt x="200" y="324"/>
                    <a:pt x="241" y="315"/>
                    <a:pt x="280" y="296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250" y="253"/>
                    <a:pt x="196" y="261"/>
                    <a:pt x="157" y="258"/>
                  </a:cubicBezTo>
                  <a:cubicBezTo>
                    <a:pt x="111" y="255"/>
                    <a:pt x="77" y="228"/>
                    <a:pt x="71" y="171"/>
                  </a:cubicBezTo>
                  <a:cubicBezTo>
                    <a:pt x="297" y="171"/>
                    <a:pt x="297" y="171"/>
                    <a:pt x="297" y="171"/>
                  </a:cubicBezTo>
                  <a:cubicBezTo>
                    <a:pt x="301" y="69"/>
                    <a:pt x="247" y="0"/>
                    <a:pt x="153" y="0"/>
                  </a:cubicBezTo>
                  <a:close/>
                  <a:moveTo>
                    <a:pt x="75" y="123"/>
                  </a:moveTo>
                  <a:cubicBezTo>
                    <a:pt x="88" y="83"/>
                    <a:pt x="125" y="58"/>
                    <a:pt x="164" y="60"/>
                  </a:cubicBezTo>
                  <a:cubicBezTo>
                    <a:pt x="202" y="63"/>
                    <a:pt x="223" y="84"/>
                    <a:pt x="225" y="123"/>
                  </a:cubicBezTo>
                  <a:lnTo>
                    <a:pt x="75" y="1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7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11491913" y="3462338"/>
              <a:ext cx="552450" cy="633412"/>
            </a:xfrm>
            <a:custGeom>
              <a:avLst/>
              <a:gdLst>
                <a:gd name="T0" fmla="*/ 65 w 270"/>
                <a:gd name="T1" fmla="*/ 193 h 310"/>
                <a:gd name="T2" fmla="*/ 65 w 270"/>
                <a:gd name="T3" fmla="*/ 0 h 310"/>
                <a:gd name="T4" fmla="*/ 0 w 270"/>
                <a:gd name="T5" fmla="*/ 0 h 310"/>
                <a:gd name="T6" fmla="*/ 0 w 270"/>
                <a:gd name="T7" fmla="*/ 201 h 310"/>
                <a:gd name="T8" fmla="*/ 135 w 270"/>
                <a:gd name="T9" fmla="*/ 310 h 310"/>
                <a:gd name="T10" fmla="*/ 270 w 270"/>
                <a:gd name="T11" fmla="*/ 201 h 310"/>
                <a:gd name="T12" fmla="*/ 270 w 270"/>
                <a:gd name="T13" fmla="*/ 0 h 310"/>
                <a:gd name="T14" fmla="*/ 204 w 270"/>
                <a:gd name="T15" fmla="*/ 0 h 310"/>
                <a:gd name="T16" fmla="*/ 204 w 270"/>
                <a:gd name="T17" fmla="*/ 193 h 310"/>
                <a:gd name="T18" fmla="*/ 135 w 270"/>
                <a:gd name="T19" fmla="*/ 261 h 310"/>
                <a:gd name="T20" fmla="*/ 65 w 270"/>
                <a:gd name="T21" fmla="*/ 193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0" h="310">
                  <a:moveTo>
                    <a:pt x="65" y="193"/>
                  </a:moveTo>
                  <a:cubicBezTo>
                    <a:pt x="65" y="0"/>
                    <a:pt x="65" y="0"/>
                    <a:pt x="6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1"/>
                    <a:pt x="0" y="201"/>
                    <a:pt x="0" y="201"/>
                  </a:cubicBezTo>
                  <a:cubicBezTo>
                    <a:pt x="0" y="268"/>
                    <a:pt x="52" y="310"/>
                    <a:pt x="135" y="310"/>
                  </a:cubicBezTo>
                  <a:cubicBezTo>
                    <a:pt x="218" y="310"/>
                    <a:pt x="270" y="268"/>
                    <a:pt x="270" y="201"/>
                  </a:cubicBezTo>
                  <a:cubicBezTo>
                    <a:pt x="270" y="0"/>
                    <a:pt x="270" y="0"/>
                    <a:pt x="270" y="0"/>
                  </a:cubicBezTo>
                  <a:cubicBezTo>
                    <a:pt x="204" y="0"/>
                    <a:pt x="204" y="0"/>
                    <a:pt x="204" y="0"/>
                  </a:cubicBezTo>
                  <a:cubicBezTo>
                    <a:pt x="204" y="193"/>
                    <a:pt x="204" y="193"/>
                    <a:pt x="204" y="193"/>
                  </a:cubicBezTo>
                  <a:cubicBezTo>
                    <a:pt x="204" y="240"/>
                    <a:pt x="176" y="261"/>
                    <a:pt x="135" y="261"/>
                  </a:cubicBezTo>
                  <a:cubicBezTo>
                    <a:pt x="93" y="261"/>
                    <a:pt x="65" y="240"/>
                    <a:pt x="65" y="19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7"/>
            </a:p>
          </p:txBody>
        </p:sp>
        <p:sp>
          <p:nvSpPr>
            <p:cNvPr id="18" name="Freeform 18"/>
            <p:cNvSpPr>
              <a:spLocks noEditPoints="1"/>
            </p:cNvSpPr>
            <p:nvPr userDrawn="1"/>
          </p:nvSpPr>
          <p:spPr bwMode="auto">
            <a:xfrm>
              <a:off x="6232525" y="3446463"/>
              <a:ext cx="592138" cy="654050"/>
            </a:xfrm>
            <a:custGeom>
              <a:avLst/>
              <a:gdLst>
                <a:gd name="T0" fmla="*/ 224 w 290"/>
                <a:gd name="T1" fmla="*/ 0 h 320"/>
                <a:gd name="T2" fmla="*/ 224 w 290"/>
                <a:gd name="T3" fmla="*/ 22 h 320"/>
                <a:gd name="T4" fmla="*/ 148 w 290"/>
                <a:gd name="T5" fmla="*/ 1 h 320"/>
                <a:gd name="T6" fmla="*/ 0 w 290"/>
                <a:gd name="T7" fmla="*/ 160 h 320"/>
                <a:gd name="T8" fmla="*/ 173 w 290"/>
                <a:gd name="T9" fmla="*/ 320 h 320"/>
                <a:gd name="T10" fmla="*/ 288 w 290"/>
                <a:gd name="T11" fmla="*/ 299 h 320"/>
                <a:gd name="T12" fmla="*/ 290 w 290"/>
                <a:gd name="T13" fmla="*/ 0 h 320"/>
                <a:gd name="T14" fmla="*/ 224 w 290"/>
                <a:gd name="T15" fmla="*/ 0 h 320"/>
                <a:gd name="T16" fmla="*/ 223 w 290"/>
                <a:gd name="T17" fmla="*/ 252 h 320"/>
                <a:gd name="T18" fmla="*/ 166 w 290"/>
                <a:gd name="T19" fmla="*/ 259 h 320"/>
                <a:gd name="T20" fmla="*/ 70 w 290"/>
                <a:gd name="T21" fmla="*/ 161 h 320"/>
                <a:gd name="T22" fmla="*/ 160 w 290"/>
                <a:gd name="T23" fmla="*/ 62 h 320"/>
                <a:gd name="T24" fmla="*/ 224 w 290"/>
                <a:gd name="T25" fmla="*/ 83 h 320"/>
                <a:gd name="T26" fmla="*/ 223 w 290"/>
                <a:gd name="T27" fmla="*/ 252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0" h="320">
                  <a:moveTo>
                    <a:pt x="224" y="0"/>
                  </a:moveTo>
                  <a:cubicBezTo>
                    <a:pt x="224" y="22"/>
                    <a:pt x="224" y="22"/>
                    <a:pt x="224" y="22"/>
                  </a:cubicBezTo>
                  <a:cubicBezTo>
                    <a:pt x="202" y="8"/>
                    <a:pt x="178" y="1"/>
                    <a:pt x="148" y="1"/>
                  </a:cubicBezTo>
                  <a:cubicBezTo>
                    <a:pt x="60" y="1"/>
                    <a:pt x="0" y="63"/>
                    <a:pt x="0" y="160"/>
                  </a:cubicBezTo>
                  <a:cubicBezTo>
                    <a:pt x="0" y="261"/>
                    <a:pt x="63" y="320"/>
                    <a:pt x="173" y="320"/>
                  </a:cubicBezTo>
                  <a:cubicBezTo>
                    <a:pt x="215" y="319"/>
                    <a:pt x="260" y="311"/>
                    <a:pt x="288" y="299"/>
                  </a:cubicBezTo>
                  <a:cubicBezTo>
                    <a:pt x="290" y="0"/>
                    <a:pt x="290" y="0"/>
                    <a:pt x="290" y="0"/>
                  </a:cubicBezTo>
                  <a:lnTo>
                    <a:pt x="224" y="0"/>
                  </a:lnTo>
                  <a:close/>
                  <a:moveTo>
                    <a:pt x="223" y="252"/>
                  </a:moveTo>
                  <a:cubicBezTo>
                    <a:pt x="200" y="258"/>
                    <a:pt x="182" y="259"/>
                    <a:pt x="166" y="259"/>
                  </a:cubicBezTo>
                  <a:cubicBezTo>
                    <a:pt x="105" y="260"/>
                    <a:pt x="70" y="224"/>
                    <a:pt x="70" y="161"/>
                  </a:cubicBezTo>
                  <a:cubicBezTo>
                    <a:pt x="70" y="99"/>
                    <a:pt x="105" y="62"/>
                    <a:pt x="160" y="62"/>
                  </a:cubicBezTo>
                  <a:cubicBezTo>
                    <a:pt x="183" y="62"/>
                    <a:pt x="203" y="69"/>
                    <a:pt x="224" y="83"/>
                  </a:cubicBezTo>
                  <a:lnTo>
                    <a:pt x="223" y="2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7"/>
            </a:p>
          </p:txBody>
        </p:sp>
        <p:sp>
          <p:nvSpPr>
            <p:cNvPr id="19" name="Freeform 19"/>
            <p:cNvSpPr>
              <a:spLocks noEditPoints="1"/>
            </p:cNvSpPr>
            <p:nvPr userDrawn="1"/>
          </p:nvSpPr>
          <p:spPr bwMode="auto">
            <a:xfrm>
              <a:off x="10377488" y="3446463"/>
              <a:ext cx="592138" cy="654050"/>
            </a:xfrm>
            <a:custGeom>
              <a:avLst/>
              <a:gdLst>
                <a:gd name="T0" fmla="*/ 224 w 290"/>
                <a:gd name="T1" fmla="*/ 0 h 320"/>
                <a:gd name="T2" fmla="*/ 224 w 290"/>
                <a:gd name="T3" fmla="*/ 22 h 320"/>
                <a:gd name="T4" fmla="*/ 148 w 290"/>
                <a:gd name="T5" fmla="*/ 1 h 320"/>
                <a:gd name="T6" fmla="*/ 0 w 290"/>
                <a:gd name="T7" fmla="*/ 160 h 320"/>
                <a:gd name="T8" fmla="*/ 173 w 290"/>
                <a:gd name="T9" fmla="*/ 320 h 320"/>
                <a:gd name="T10" fmla="*/ 288 w 290"/>
                <a:gd name="T11" fmla="*/ 299 h 320"/>
                <a:gd name="T12" fmla="*/ 290 w 290"/>
                <a:gd name="T13" fmla="*/ 0 h 320"/>
                <a:gd name="T14" fmla="*/ 224 w 290"/>
                <a:gd name="T15" fmla="*/ 0 h 320"/>
                <a:gd name="T16" fmla="*/ 223 w 290"/>
                <a:gd name="T17" fmla="*/ 252 h 320"/>
                <a:gd name="T18" fmla="*/ 166 w 290"/>
                <a:gd name="T19" fmla="*/ 259 h 320"/>
                <a:gd name="T20" fmla="*/ 69 w 290"/>
                <a:gd name="T21" fmla="*/ 161 h 320"/>
                <a:gd name="T22" fmla="*/ 160 w 290"/>
                <a:gd name="T23" fmla="*/ 62 h 320"/>
                <a:gd name="T24" fmla="*/ 224 w 290"/>
                <a:gd name="T25" fmla="*/ 83 h 320"/>
                <a:gd name="T26" fmla="*/ 223 w 290"/>
                <a:gd name="T27" fmla="*/ 252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0" h="320">
                  <a:moveTo>
                    <a:pt x="224" y="0"/>
                  </a:moveTo>
                  <a:cubicBezTo>
                    <a:pt x="224" y="22"/>
                    <a:pt x="224" y="22"/>
                    <a:pt x="224" y="22"/>
                  </a:cubicBezTo>
                  <a:cubicBezTo>
                    <a:pt x="202" y="8"/>
                    <a:pt x="177" y="1"/>
                    <a:pt x="148" y="1"/>
                  </a:cubicBezTo>
                  <a:cubicBezTo>
                    <a:pt x="60" y="1"/>
                    <a:pt x="0" y="63"/>
                    <a:pt x="0" y="160"/>
                  </a:cubicBezTo>
                  <a:cubicBezTo>
                    <a:pt x="0" y="261"/>
                    <a:pt x="63" y="320"/>
                    <a:pt x="173" y="320"/>
                  </a:cubicBezTo>
                  <a:cubicBezTo>
                    <a:pt x="215" y="319"/>
                    <a:pt x="260" y="311"/>
                    <a:pt x="288" y="299"/>
                  </a:cubicBezTo>
                  <a:cubicBezTo>
                    <a:pt x="290" y="0"/>
                    <a:pt x="290" y="0"/>
                    <a:pt x="290" y="0"/>
                  </a:cubicBezTo>
                  <a:lnTo>
                    <a:pt x="224" y="0"/>
                  </a:lnTo>
                  <a:close/>
                  <a:moveTo>
                    <a:pt x="223" y="252"/>
                  </a:moveTo>
                  <a:cubicBezTo>
                    <a:pt x="200" y="258"/>
                    <a:pt x="179" y="259"/>
                    <a:pt x="166" y="259"/>
                  </a:cubicBezTo>
                  <a:cubicBezTo>
                    <a:pt x="105" y="259"/>
                    <a:pt x="69" y="224"/>
                    <a:pt x="69" y="161"/>
                  </a:cubicBezTo>
                  <a:cubicBezTo>
                    <a:pt x="69" y="99"/>
                    <a:pt x="105" y="62"/>
                    <a:pt x="160" y="62"/>
                  </a:cubicBezTo>
                  <a:cubicBezTo>
                    <a:pt x="182" y="62"/>
                    <a:pt x="203" y="69"/>
                    <a:pt x="224" y="83"/>
                  </a:cubicBezTo>
                  <a:lnTo>
                    <a:pt x="223" y="2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7"/>
            </a:p>
          </p:txBody>
        </p:sp>
        <p:sp>
          <p:nvSpPr>
            <p:cNvPr id="20" name="Freeform 20"/>
            <p:cNvSpPr>
              <a:spLocks/>
            </p:cNvSpPr>
            <p:nvPr userDrawn="1"/>
          </p:nvSpPr>
          <p:spPr bwMode="auto">
            <a:xfrm>
              <a:off x="4892675" y="3190875"/>
              <a:ext cx="854075" cy="914400"/>
            </a:xfrm>
            <a:custGeom>
              <a:avLst/>
              <a:gdLst>
                <a:gd name="T0" fmla="*/ 228 w 538"/>
                <a:gd name="T1" fmla="*/ 238 h 576"/>
                <a:gd name="T2" fmla="*/ 0 w 538"/>
                <a:gd name="T3" fmla="*/ 238 h 576"/>
                <a:gd name="T4" fmla="*/ 0 w 538"/>
                <a:gd name="T5" fmla="*/ 317 h 576"/>
                <a:gd name="T6" fmla="*/ 228 w 538"/>
                <a:gd name="T7" fmla="*/ 317 h 576"/>
                <a:gd name="T8" fmla="*/ 228 w 538"/>
                <a:gd name="T9" fmla="*/ 576 h 576"/>
                <a:gd name="T10" fmla="*/ 311 w 538"/>
                <a:gd name="T11" fmla="*/ 576 h 576"/>
                <a:gd name="T12" fmla="*/ 311 w 538"/>
                <a:gd name="T13" fmla="*/ 317 h 576"/>
                <a:gd name="T14" fmla="*/ 538 w 538"/>
                <a:gd name="T15" fmla="*/ 317 h 576"/>
                <a:gd name="T16" fmla="*/ 538 w 538"/>
                <a:gd name="T17" fmla="*/ 238 h 576"/>
                <a:gd name="T18" fmla="*/ 311 w 538"/>
                <a:gd name="T19" fmla="*/ 238 h 576"/>
                <a:gd name="T20" fmla="*/ 311 w 538"/>
                <a:gd name="T21" fmla="*/ 0 h 576"/>
                <a:gd name="T22" fmla="*/ 228 w 538"/>
                <a:gd name="T23" fmla="*/ 0 h 576"/>
                <a:gd name="T24" fmla="*/ 228 w 538"/>
                <a:gd name="T25" fmla="*/ 238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8" h="576">
                  <a:moveTo>
                    <a:pt x="228" y="238"/>
                  </a:moveTo>
                  <a:lnTo>
                    <a:pt x="0" y="238"/>
                  </a:lnTo>
                  <a:lnTo>
                    <a:pt x="0" y="317"/>
                  </a:lnTo>
                  <a:lnTo>
                    <a:pt x="228" y="317"/>
                  </a:lnTo>
                  <a:lnTo>
                    <a:pt x="228" y="576"/>
                  </a:lnTo>
                  <a:lnTo>
                    <a:pt x="311" y="576"/>
                  </a:lnTo>
                  <a:lnTo>
                    <a:pt x="311" y="317"/>
                  </a:lnTo>
                  <a:lnTo>
                    <a:pt x="538" y="317"/>
                  </a:lnTo>
                  <a:lnTo>
                    <a:pt x="538" y="238"/>
                  </a:lnTo>
                  <a:lnTo>
                    <a:pt x="311" y="238"/>
                  </a:lnTo>
                  <a:lnTo>
                    <a:pt x="311" y="0"/>
                  </a:lnTo>
                  <a:lnTo>
                    <a:pt x="228" y="0"/>
                  </a:lnTo>
                  <a:lnTo>
                    <a:pt x="228" y="2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7"/>
            </a:p>
          </p:txBody>
        </p:sp>
        <p:sp>
          <p:nvSpPr>
            <p:cNvPr id="21" name="Freeform 21"/>
            <p:cNvSpPr>
              <a:spLocks noEditPoints="1"/>
            </p:cNvSpPr>
            <p:nvPr userDrawn="1"/>
          </p:nvSpPr>
          <p:spPr bwMode="auto">
            <a:xfrm>
              <a:off x="12185650" y="3455988"/>
              <a:ext cx="158750" cy="161925"/>
            </a:xfrm>
            <a:custGeom>
              <a:avLst/>
              <a:gdLst>
                <a:gd name="T0" fmla="*/ 39 w 78"/>
                <a:gd name="T1" fmla="*/ 0 h 79"/>
                <a:gd name="T2" fmla="*/ 39 w 78"/>
                <a:gd name="T3" fmla="*/ 0 h 79"/>
                <a:gd name="T4" fmla="*/ 0 w 78"/>
                <a:gd name="T5" fmla="*/ 39 h 79"/>
                <a:gd name="T6" fmla="*/ 39 w 78"/>
                <a:gd name="T7" fmla="*/ 79 h 79"/>
                <a:gd name="T8" fmla="*/ 78 w 78"/>
                <a:gd name="T9" fmla="*/ 39 h 79"/>
                <a:gd name="T10" fmla="*/ 39 w 78"/>
                <a:gd name="T11" fmla="*/ 0 h 79"/>
                <a:gd name="T12" fmla="*/ 39 w 78"/>
                <a:gd name="T13" fmla="*/ 73 h 79"/>
                <a:gd name="T14" fmla="*/ 8 w 78"/>
                <a:gd name="T15" fmla="*/ 39 h 79"/>
                <a:gd name="T16" fmla="*/ 39 w 78"/>
                <a:gd name="T17" fmla="*/ 6 h 79"/>
                <a:gd name="T18" fmla="*/ 39 w 78"/>
                <a:gd name="T19" fmla="*/ 6 h 79"/>
                <a:gd name="T20" fmla="*/ 71 w 78"/>
                <a:gd name="T21" fmla="*/ 40 h 79"/>
                <a:gd name="T22" fmla="*/ 39 w 78"/>
                <a:gd name="T23" fmla="*/ 73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8" h="79">
                  <a:moveTo>
                    <a:pt x="39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18" y="0"/>
                    <a:pt x="0" y="18"/>
                    <a:pt x="0" y="39"/>
                  </a:cubicBezTo>
                  <a:cubicBezTo>
                    <a:pt x="0" y="61"/>
                    <a:pt x="18" y="79"/>
                    <a:pt x="39" y="79"/>
                  </a:cubicBezTo>
                  <a:cubicBezTo>
                    <a:pt x="61" y="79"/>
                    <a:pt x="78" y="61"/>
                    <a:pt x="78" y="39"/>
                  </a:cubicBezTo>
                  <a:cubicBezTo>
                    <a:pt x="78" y="18"/>
                    <a:pt x="61" y="0"/>
                    <a:pt x="39" y="0"/>
                  </a:cubicBezTo>
                  <a:close/>
                  <a:moveTo>
                    <a:pt x="39" y="73"/>
                  </a:moveTo>
                  <a:cubicBezTo>
                    <a:pt x="22" y="73"/>
                    <a:pt x="8" y="58"/>
                    <a:pt x="8" y="39"/>
                  </a:cubicBezTo>
                  <a:cubicBezTo>
                    <a:pt x="8" y="21"/>
                    <a:pt x="22" y="6"/>
                    <a:pt x="39" y="6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57" y="6"/>
                    <a:pt x="71" y="21"/>
                    <a:pt x="71" y="40"/>
                  </a:cubicBezTo>
                  <a:cubicBezTo>
                    <a:pt x="71" y="58"/>
                    <a:pt x="57" y="73"/>
                    <a:pt x="39" y="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7"/>
            </a:p>
          </p:txBody>
        </p:sp>
        <p:sp>
          <p:nvSpPr>
            <p:cNvPr id="22" name="Freeform 22"/>
            <p:cNvSpPr>
              <a:spLocks noEditPoints="1"/>
            </p:cNvSpPr>
            <p:nvPr userDrawn="1"/>
          </p:nvSpPr>
          <p:spPr bwMode="auto">
            <a:xfrm>
              <a:off x="12236450" y="3490913"/>
              <a:ext cx="63500" cy="92075"/>
            </a:xfrm>
            <a:custGeom>
              <a:avLst/>
              <a:gdLst>
                <a:gd name="T0" fmla="*/ 29 w 31"/>
                <a:gd name="T1" fmla="*/ 34 h 45"/>
                <a:gd name="T2" fmla="*/ 21 w 31"/>
                <a:gd name="T3" fmla="*/ 24 h 45"/>
                <a:gd name="T4" fmla="*/ 21 w 31"/>
                <a:gd name="T5" fmla="*/ 23 h 45"/>
                <a:gd name="T6" fmla="*/ 30 w 31"/>
                <a:gd name="T7" fmla="*/ 13 h 45"/>
                <a:gd name="T8" fmla="*/ 26 w 31"/>
                <a:gd name="T9" fmla="*/ 4 h 45"/>
                <a:gd name="T10" fmla="*/ 12 w 31"/>
                <a:gd name="T11" fmla="*/ 0 h 45"/>
                <a:gd name="T12" fmla="*/ 0 w 31"/>
                <a:gd name="T13" fmla="*/ 2 h 45"/>
                <a:gd name="T14" fmla="*/ 0 w 31"/>
                <a:gd name="T15" fmla="*/ 45 h 45"/>
                <a:gd name="T16" fmla="*/ 7 w 31"/>
                <a:gd name="T17" fmla="*/ 45 h 45"/>
                <a:gd name="T18" fmla="*/ 7 w 31"/>
                <a:gd name="T19" fmla="*/ 26 h 45"/>
                <a:gd name="T20" fmla="*/ 12 w 31"/>
                <a:gd name="T21" fmla="*/ 26 h 45"/>
                <a:gd name="T22" fmla="*/ 21 w 31"/>
                <a:gd name="T23" fmla="*/ 34 h 45"/>
                <a:gd name="T24" fmla="*/ 24 w 31"/>
                <a:gd name="T25" fmla="*/ 45 h 45"/>
                <a:gd name="T26" fmla="*/ 31 w 31"/>
                <a:gd name="T27" fmla="*/ 45 h 45"/>
                <a:gd name="T28" fmla="*/ 29 w 31"/>
                <a:gd name="T29" fmla="*/ 34 h 45"/>
                <a:gd name="T30" fmla="*/ 12 w 31"/>
                <a:gd name="T31" fmla="*/ 21 h 45"/>
                <a:gd name="T32" fmla="*/ 7 w 31"/>
                <a:gd name="T33" fmla="*/ 21 h 45"/>
                <a:gd name="T34" fmla="*/ 7 w 31"/>
                <a:gd name="T35" fmla="*/ 6 h 45"/>
                <a:gd name="T36" fmla="*/ 12 w 31"/>
                <a:gd name="T37" fmla="*/ 6 h 45"/>
                <a:gd name="T38" fmla="*/ 23 w 31"/>
                <a:gd name="T39" fmla="*/ 13 h 45"/>
                <a:gd name="T40" fmla="*/ 12 w 31"/>
                <a:gd name="T41" fmla="*/ 2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" h="45">
                  <a:moveTo>
                    <a:pt x="29" y="34"/>
                  </a:moveTo>
                  <a:cubicBezTo>
                    <a:pt x="28" y="28"/>
                    <a:pt x="25" y="24"/>
                    <a:pt x="21" y="24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6" y="22"/>
                    <a:pt x="30" y="19"/>
                    <a:pt x="30" y="13"/>
                  </a:cubicBezTo>
                  <a:cubicBezTo>
                    <a:pt x="30" y="9"/>
                    <a:pt x="29" y="6"/>
                    <a:pt x="26" y="4"/>
                  </a:cubicBezTo>
                  <a:cubicBezTo>
                    <a:pt x="23" y="2"/>
                    <a:pt x="19" y="0"/>
                    <a:pt x="12" y="0"/>
                  </a:cubicBezTo>
                  <a:cubicBezTo>
                    <a:pt x="7" y="0"/>
                    <a:pt x="4" y="1"/>
                    <a:pt x="0" y="2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7" y="26"/>
                    <a:pt x="20" y="28"/>
                    <a:pt x="21" y="34"/>
                  </a:cubicBezTo>
                  <a:cubicBezTo>
                    <a:pt x="22" y="40"/>
                    <a:pt x="23" y="44"/>
                    <a:pt x="24" y="45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31" y="44"/>
                    <a:pt x="30" y="41"/>
                    <a:pt x="29" y="34"/>
                  </a:cubicBezTo>
                  <a:close/>
                  <a:moveTo>
                    <a:pt x="12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6"/>
                    <a:pt x="10" y="6"/>
                    <a:pt x="12" y="6"/>
                  </a:cubicBezTo>
                  <a:cubicBezTo>
                    <a:pt x="20" y="6"/>
                    <a:pt x="23" y="10"/>
                    <a:pt x="23" y="13"/>
                  </a:cubicBezTo>
                  <a:cubicBezTo>
                    <a:pt x="23" y="19"/>
                    <a:pt x="18" y="21"/>
                    <a:pt x="12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7"/>
            </a:p>
          </p:txBody>
        </p:sp>
      </p:grpSp>
    </p:spTree>
    <p:extLst>
      <p:ext uri="{BB962C8B-B14F-4D97-AF65-F5344CB8AC3E}">
        <p14:creationId xmlns:p14="http://schemas.microsoft.com/office/powerpoint/2010/main" val="321834701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40226" y="1291702"/>
            <a:ext cx="10151391" cy="4110039"/>
          </a:xfrm>
        </p:spPr>
        <p:txBody>
          <a:bodyPr/>
          <a:lstStyle>
            <a:lvl1pPr marL="0" indent="0">
              <a:buNone/>
              <a:defRPr b="0" i="0">
                <a:latin typeface="BentonSans Book" panose="02000503000000020004" pitchFamily="2" charset="0"/>
                <a:ea typeface="BentonSans Book" panose="02000503000000020004" pitchFamily="2" charset="0"/>
                <a:cs typeface="BentonSans Book" panose="02000503000000020004" pitchFamily="2" charset="0"/>
              </a:defRPr>
            </a:lvl1pPr>
            <a:lvl2pPr marL="457151" indent="0">
              <a:buNone/>
              <a:defRPr b="0" i="0">
                <a:latin typeface="BentonSans Book" charset="0"/>
                <a:ea typeface="BentonSans Book" charset="0"/>
                <a:cs typeface="BentonSans Book" charset="0"/>
              </a:defRPr>
            </a:lvl2pPr>
            <a:lvl3pPr marL="914304" indent="0">
              <a:buNone/>
              <a:defRPr b="0" i="0">
                <a:latin typeface="BentonSans Book" charset="0"/>
                <a:ea typeface="BentonSans Book" charset="0"/>
                <a:cs typeface="BentonSans Book" charset="0"/>
              </a:defRPr>
            </a:lvl3pPr>
            <a:lvl4pPr marL="1371456" indent="0">
              <a:buNone/>
              <a:defRPr b="0" i="0">
                <a:latin typeface="BentonSans Book" charset="0"/>
                <a:ea typeface="BentonSans Book" charset="0"/>
                <a:cs typeface="BentonSans Book" charset="0"/>
              </a:defRPr>
            </a:lvl4pPr>
            <a:lvl5pPr marL="1828609" indent="0">
              <a:buNone/>
              <a:defRPr b="0" i="0">
                <a:latin typeface="BentonSans Book" charset="0"/>
                <a:ea typeface="BentonSans Book" charset="0"/>
                <a:cs typeface="BentonSans Book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2801" y="267149"/>
            <a:ext cx="1339540" cy="317052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40226" y="233391"/>
            <a:ext cx="10151391" cy="828244"/>
          </a:xfrm>
        </p:spPr>
        <p:txBody>
          <a:bodyPr anchor="ctr">
            <a:normAutofit/>
          </a:bodyPr>
          <a:lstStyle>
            <a:lvl1pPr>
              <a:defRPr sz="3200" b="1" i="0">
                <a:solidFill>
                  <a:srgbClr val="181F6B"/>
                </a:solidFill>
                <a:latin typeface="BentonSans" panose="02000504020000020004" pitchFamily="2" charset="0"/>
                <a:ea typeface="BentonSans" panose="02000504020000020004" pitchFamily="2" charset="0"/>
                <a:cs typeface="BentonSans" panose="0200050402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275D6DA-9327-2947-AAAD-322380F5884E}"/>
              </a:ext>
            </a:extLst>
          </p:cNvPr>
          <p:cNvSpPr/>
          <p:nvPr userDrawn="1"/>
        </p:nvSpPr>
        <p:spPr>
          <a:xfrm>
            <a:off x="10592801" y="124180"/>
            <a:ext cx="1474508" cy="6434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</p:spTree>
    <p:extLst>
      <p:ext uri="{BB962C8B-B14F-4D97-AF65-F5344CB8AC3E}">
        <p14:creationId xmlns:p14="http://schemas.microsoft.com/office/powerpoint/2010/main" val="187979384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99054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3B503-C2B8-B847-9B19-5AF0691009C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920114"/>
            <a:ext cx="9144000" cy="1017775"/>
          </a:xfrm>
        </p:spPr>
        <p:txBody>
          <a:bodyPr anchor="b"/>
          <a:lstStyle>
            <a:lvl1pPr algn="ctr">
              <a:defRPr sz="6000" b="1" i="0">
                <a:solidFill>
                  <a:schemeClr val="bg1"/>
                </a:solidFill>
                <a:latin typeface="BentonSans" panose="02000504020000020004" pitchFamily="2" charset="0"/>
              </a:defRPr>
            </a:lvl1pPr>
          </a:lstStyle>
          <a:p>
            <a:r>
              <a:rPr lang="en-US" dirty="0"/>
              <a:t>Speaker name here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276B79-A3B4-1145-BF98-2E943A3752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3937888"/>
            <a:ext cx="9144000" cy="427037"/>
          </a:xfrm>
        </p:spPr>
        <p:txBody>
          <a:bodyPr>
            <a:normAutofit/>
          </a:bodyPr>
          <a:lstStyle>
            <a:lvl1pPr marL="0" indent="0" algn="ctr">
              <a:buNone/>
              <a:defRPr sz="2000" b="1" i="0">
                <a:solidFill>
                  <a:srgbClr val="DF1D51"/>
                </a:solidFill>
                <a:latin typeface="BentonSans" panose="02000504020000020004" pitchFamily="2" charset="0"/>
              </a:defRPr>
            </a:lvl1pPr>
          </a:lstStyle>
          <a:p>
            <a:pPr lvl="0"/>
            <a:r>
              <a:rPr lang="en-US" dirty="0"/>
              <a:t>TITLE | COMPANY</a:t>
            </a:r>
          </a:p>
        </p:txBody>
      </p:sp>
    </p:spTree>
    <p:extLst>
      <p:ext uri="{BB962C8B-B14F-4D97-AF65-F5344CB8AC3E}">
        <p14:creationId xmlns:p14="http://schemas.microsoft.com/office/powerpoint/2010/main" val="29420906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HeaderBlue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533824" y="2870811"/>
            <a:ext cx="10757271" cy="1162178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058" spc="-98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Section</a:t>
            </a:r>
          </a:p>
        </p:txBody>
      </p:sp>
    </p:spTree>
    <p:extLst>
      <p:ext uri="{BB962C8B-B14F-4D97-AF65-F5344CB8AC3E}">
        <p14:creationId xmlns:p14="http://schemas.microsoft.com/office/powerpoint/2010/main" val="10728171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91713" y="498916"/>
            <a:ext cx="11057579" cy="480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80000"/>
              </a:lnSpc>
              <a:buFontTx/>
              <a:buNone/>
              <a:defRPr sz="3751" b="0" i="0">
                <a:solidFill>
                  <a:srgbClr val="4C4C4C"/>
                </a:solidFill>
                <a:latin typeface="BentonSans Book"/>
                <a:cs typeface="BentonSans Book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47454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Custom Layout">
    <p:bg>
      <p:bgPr>
        <a:solidFill>
          <a:srgbClr val="113C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6D114BD-4270-ED44-99EB-8ADEF95A5104}"/>
              </a:ext>
            </a:extLst>
          </p:cNvPr>
          <p:cNvCxnSpPr/>
          <p:nvPr userDrawn="1"/>
        </p:nvCxnSpPr>
        <p:spPr>
          <a:xfrm>
            <a:off x="758596" y="612211"/>
            <a:ext cx="1143000" cy="0"/>
          </a:xfrm>
          <a:prstGeom prst="line">
            <a:avLst/>
          </a:prstGeom>
          <a:ln w="101600" cap="rnd" cmpd="sng">
            <a:solidFill>
              <a:srgbClr val="32AA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505BF6A-CA31-4143-B5B5-3A65F974B6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8598" y="822779"/>
            <a:ext cx="9926861" cy="6155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4000" b="0" i="0" baseline="0">
                <a:solidFill>
                  <a:schemeClr val="bg1"/>
                </a:solidFill>
                <a:latin typeface="BentonSans Medium" panose="02000603000000020004" pitchFamily="2" charset="0"/>
                <a:cs typeface="BentonSans Medium" panose="02000603000000020004" pitchFamily="2" charset="0"/>
              </a:defRPr>
            </a:lvl1pPr>
            <a:lvl2pPr marL="544234" indent="0">
              <a:buNone/>
              <a:defRPr/>
            </a:lvl2pPr>
            <a:lvl3pPr marL="1088469" indent="0">
              <a:buNone/>
              <a:defRPr/>
            </a:lvl3pPr>
            <a:lvl4pPr marL="1632703" indent="0">
              <a:buNone/>
              <a:defRPr/>
            </a:lvl4pPr>
            <a:lvl5pPr marL="2176938" indent="0">
              <a:buNone/>
              <a:defRPr/>
            </a:lvl5pPr>
          </a:lstStyle>
          <a:p>
            <a:r>
              <a:rPr lang="en-US" dirty="0"/>
              <a:t>[Presentation Title]</a:t>
            </a:r>
          </a:p>
        </p:txBody>
      </p:sp>
    </p:spTree>
    <p:extLst>
      <p:ext uri="{BB962C8B-B14F-4D97-AF65-F5344CB8AC3E}">
        <p14:creationId xmlns:p14="http://schemas.microsoft.com/office/powerpoint/2010/main" val="23983011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E090D-373F-1D41-A4CE-4F6FA1A0B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0C75E4-1DA7-3E43-9BC8-D3FC45F2BC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F4AE5D-0ACF-1A49-B4ED-36B523886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34E13-FC86-924B-B263-69F4B06186EA}" type="datetimeFigureOut">
              <a:rPr lang="en-US" smtClean="0"/>
              <a:t>12/1/20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3B8B48-61AD-8A43-8A30-F69B69963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C6F68E-5C83-DE4E-B401-5DF061418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12EEC-554F-2543-B48E-F043B00B8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0048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E285BE4-107B-9A48-A851-F69ECFAA78E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67"/>
          </a:p>
        </p:txBody>
      </p:sp>
    </p:spTree>
    <p:extLst>
      <p:ext uri="{BB962C8B-B14F-4D97-AF65-F5344CB8AC3E}">
        <p14:creationId xmlns:p14="http://schemas.microsoft.com/office/powerpoint/2010/main" val="420607308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B5116E9F-AFC8-F549-884E-32177D6588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75807B-F9B7-6540-A665-363F84238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84096"/>
            <a:ext cx="10515600" cy="2852737"/>
          </a:xfrm>
        </p:spPr>
        <p:txBody>
          <a:bodyPr anchor="b">
            <a:normAutofit/>
          </a:bodyPr>
          <a:lstStyle>
            <a:lvl1pPr>
              <a:defRPr sz="3600" b="1" i="0" baseline="0">
                <a:solidFill>
                  <a:schemeClr val="bg1"/>
                </a:solidFill>
                <a:latin typeface="BentonSans" panose="0200050402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9260816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49DAB-5E3A-0948-9949-E46F92922C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E3FCF2-4A81-AC47-BE4B-D046E15C5D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E5BCBF-6BD1-3B45-BFE2-F58E32E39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85B77-1053-AB4E-9A13-AA8EFD60E2DE}" type="datetimeFigureOut">
              <a:rPr lang="en-US" smtClean="0"/>
              <a:t>12/1/20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B94623-1B17-1C43-BD8D-80E1884DE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B6BAC6-3A96-504A-8999-8635ECA89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3B775-88D3-694E-9AAA-B156EADDD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66279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50231-6578-694F-B77F-075599B17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C2854A-6759-C241-8FF7-B42D092912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3BADA-48C0-7C4C-B18D-A1AB87E22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85B77-1053-AB4E-9A13-AA8EFD60E2DE}" type="datetimeFigureOut">
              <a:rPr lang="en-US" smtClean="0"/>
              <a:t>12/1/20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5B3837-E340-944F-8381-9CCC79EFD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03F29-740B-9F47-BE9D-FBE863387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3B775-88D3-694E-9AAA-B156EADDD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45279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84C3D-4CBB-A344-8BF6-EF9B070CA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E42F94-91F2-5C46-9064-92CE5E6454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21304A-B168-7E4D-8C50-0F2FBCB58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85B77-1053-AB4E-9A13-AA8EFD60E2DE}" type="datetimeFigureOut">
              <a:rPr lang="en-US" smtClean="0"/>
              <a:t>12/1/20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A61767-B341-3E47-8FC5-909390A46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12C00E-B7F8-934C-86CD-A4CB1CFF2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3B775-88D3-694E-9AAA-B156EADDD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50472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D7521-DDBD-3646-8668-EDF49EA82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5C68E0-4E12-2C43-BD12-713F5E56A4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3FC7CA-8E1F-6A4F-B7A9-BB44CB81D3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E36FFB-4AD4-374C-9D84-67A867C1A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85B77-1053-AB4E-9A13-AA8EFD60E2DE}" type="datetimeFigureOut">
              <a:rPr lang="en-US" smtClean="0"/>
              <a:t>12/1/20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C0C802-15F3-8547-8F53-CA9DD63EB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3B6E65-6BB3-4145-B0FA-BF7FC4EAE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3B775-88D3-694E-9AAA-B156EADDD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89524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63EA5-9494-794B-B3C4-FD43F093F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2B1514-A6D7-5049-ACF3-AEA26C0A6B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D8F450-7208-B84D-9234-C20FBDD48E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E81F42-4E61-9B47-A824-95E12F1751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875EB4-D329-C84E-A19D-9FA3E8EE27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A349AB-6886-6D40-A7A1-83C899C85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85B77-1053-AB4E-9A13-AA8EFD60E2DE}" type="datetimeFigureOut">
              <a:rPr lang="en-US" smtClean="0"/>
              <a:t>12/1/20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A9BBC7-4C7B-FA48-8138-5FF63400D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A1B007-AD87-A74C-A81E-A3D8A6445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3B775-88D3-694E-9AAA-B156EADDD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1887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 Blue">
    <p:bg>
      <p:bgPr>
        <a:solidFill>
          <a:srgbClr val="00BB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_CircleLines_Transparent.png"/>
          <p:cNvPicPr>
            <a:picLocks noChangeAspect="1"/>
          </p:cNvPicPr>
          <p:nvPr userDrawn="1"/>
        </p:nvPicPr>
        <p:blipFill>
          <a:blip r:embed="rId2">
            <a:alphaModFix amt="6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26368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C07DA-F6CD-DC48-97A0-6F3EBDD55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BFFA5E-9B33-4645-8BAC-F8D9E0DB6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85B77-1053-AB4E-9A13-AA8EFD60E2DE}" type="datetimeFigureOut">
              <a:rPr lang="en-US" smtClean="0"/>
              <a:t>12/1/20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4DE508-0C88-9F46-9AFA-34AD0D1F2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144CAE-43C8-8148-BBF8-F48983F5D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3B775-88D3-694E-9AAA-B156EADDD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869908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C8B597-19D4-4249-A18D-74900C885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85B77-1053-AB4E-9A13-AA8EFD60E2DE}" type="datetimeFigureOut">
              <a:rPr lang="en-US" smtClean="0"/>
              <a:t>12/1/20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A94C9D-ADE0-0B4D-817F-B64FE7AA9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459210-06DF-E54B-90A4-C3152A1B4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3B775-88D3-694E-9AAA-B156EADDD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73597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F9E33-F91E-EA47-96D9-74E95B51E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7E030-7F93-504C-9966-F1C255FA9F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1D4A6A-78C9-7B4B-A674-63FDC5B29B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A4334F-5D19-7440-B8FF-409A68A7F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85B77-1053-AB4E-9A13-AA8EFD60E2DE}" type="datetimeFigureOut">
              <a:rPr lang="en-US" smtClean="0"/>
              <a:t>12/1/20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A5B4B4-08EF-4044-8C8C-579D83426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B043D8-A5C2-F948-8EEC-5D85E86D1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3B775-88D3-694E-9AAA-B156EADDD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98672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96F11-4099-5245-8D94-15057E6A9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F5B609-BFAB-5148-8D2C-E129EC92B0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757E92-8D77-1B45-A36D-68580700CC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88B183-EC29-FA4D-AA75-37D71D8E3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85B77-1053-AB4E-9A13-AA8EFD60E2DE}" type="datetimeFigureOut">
              <a:rPr lang="en-US" smtClean="0"/>
              <a:t>12/1/20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3CC2BF-8D4D-9541-AC3A-E315520E7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EDED0C-DA9C-0D4B-9E6D-9EA101140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3B775-88D3-694E-9AAA-B156EADDD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64234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C305A-27B5-8E49-8880-F88C2D9AB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D7F704-D302-A149-AC17-621CD3F32C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FD2505-1D07-804D-A7DC-23BAD6AB1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85B77-1053-AB4E-9A13-AA8EFD60E2DE}" type="datetimeFigureOut">
              <a:rPr lang="en-US" smtClean="0"/>
              <a:t>12/1/20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0292A7-093B-8D47-AE9C-3AA9CDC1A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E5C7CD-A2C6-6044-A99A-FCAABA95E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3B775-88D3-694E-9AAA-B156EADDD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204859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8DB476-C724-BE42-A19C-42B1B9B0EC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9279B4-8AA9-EB4A-8300-BD4E089AA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B30660-3C61-724B-B13E-9D6C54BA4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85B77-1053-AB4E-9A13-AA8EFD60E2DE}" type="datetimeFigureOut">
              <a:rPr lang="en-US" smtClean="0"/>
              <a:t>12/1/20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E556AA-CE00-9448-8485-6C5157707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4D44D9-F6CD-6143-BCD1-2A0F696B1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3B775-88D3-694E-9AAA-B156EADDD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649444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Holding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C78571F8-C3EE-3149-A3DD-65F7526E180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8841" y="2055935"/>
            <a:ext cx="6876476" cy="153221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500" b="0" i="0">
                <a:solidFill>
                  <a:schemeClr val="bg1"/>
                </a:solidFill>
                <a:latin typeface="BentonSans Medium" panose="02000603000000020004" pitchFamily="2" charset="0"/>
              </a:defRPr>
            </a:lvl1pPr>
            <a:lvl2pPr marL="457182" indent="0">
              <a:buNone/>
              <a:defRPr b="1" i="0">
                <a:latin typeface="BentonSans" panose="02000504020000020004" pitchFamily="2" charset="77"/>
              </a:defRPr>
            </a:lvl2pPr>
            <a:lvl3pPr marL="914363" indent="0">
              <a:buNone/>
              <a:defRPr b="1" i="0">
                <a:latin typeface="BentonSans" panose="02000504020000020004" pitchFamily="2" charset="77"/>
              </a:defRPr>
            </a:lvl3pPr>
            <a:lvl4pPr marL="1371545" indent="0">
              <a:buNone/>
              <a:defRPr b="1" i="0">
                <a:latin typeface="BentonSans" panose="02000504020000020004" pitchFamily="2" charset="77"/>
              </a:defRPr>
            </a:lvl4pPr>
            <a:lvl5pPr marL="1828727" indent="0">
              <a:buNone/>
              <a:defRPr b="1" i="0">
                <a:latin typeface="BentonSans" panose="02000504020000020004" pitchFamily="2" charset="77"/>
              </a:defRPr>
            </a:lvl5pPr>
          </a:lstStyle>
          <a:p>
            <a:pPr lvl="0"/>
            <a:r>
              <a:rPr lang="en-US" dirty="0"/>
              <a:t>Click to edit Master </a:t>
            </a:r>
          </a:p>
          <a:p>
            <a:pPr lvl="0"/>
            <a:r>
              <a:rPr 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1718928159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63084" y="1331236"/>
            <a:ext cx="10363200" cy="3151531"/>
          </a:xfrm>
          <a:prstGeom prst="rect">
            <a:avLst/>
          </a:prstGeom>
        </p:spPr>
        <p:txBody>
          <a:bodyPr/>
          <a:lstStyle>
            <a:lvl1pPr algn="l">
              <a:defRPr sz="5333" b="0" i="0" cap="all">
                <a:solidFill>
                  <a:schemeClr val="bg1"/>
                </a:solidFill>
                <a:latin typeface="BentonSans" panose="02000504020000020004" pitchFamily="2" charset="0"/>
                <a:cs typeface="Gill Sans M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963084" y="373563"/>
            <a:ext cx="10363200" cy="95767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7">
                <a:solidFill>
                  <a:schemeClr val="bg1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10074444" y="5830161"/>
            <a:ext cx="1732547" cy="595849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3840" tIns="195072" rIns="243840" bIns="19507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124326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2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BentonSans" panose="02000504020000020004" pitchFamily="2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315909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HeaderBlue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533824" y="2870811"/>
            <a:ext cx="10757271" cy="1162178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058" spc="-98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Section</a:t>
            </a:r>
          </a:p>
        </p:txBody>
      </p:sp>
    </p:spTree>
    <p:extLst>
      <p:ext uri="{BB962C8B-B14F-4D97-AF65-F5344CB8AC3E}">
        <p14:creationId xmlns:p14="http://schemas.microsoft.com/office/powerpoint/2010/main" val="42788366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82584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Quote Orang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621554" y="2461533"/>
            <a:ext cx="9863340" cy="899665"/>
          </a:xfrm>
        </p:spPr>
        <p:txBody>
          <a:bodyPr/>
          <a:lstStyle>
            <a:lvl1pPr algn="l">
              <a:defRPr sz="550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21554" y="4774407"/>
            <a:ext cx="9863667" cy="430888"/>
          </a:xfrm>
        </p:spPr>
        <p:txBody>
          <a:bodyPr/>
          <a:lstStyle>
            <a:lvl1pPr marL="0" indent="0">
              <a:buNone/>
              <a:defRPr sz="200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BentonSans" panose="02000504020000020004" pitchFamily="2" charset="0"/>
              </a:defRPr>
            </a:lvl1pPr>
            <a:lvl2pPr marL="336143" indent="0">
              <a:buNone/>
              <a:defRPr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2pPr>
            <a:lvl3pPr marL="560238" indent="0">
              <a:buNone/>
              <a:defRPr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3pPr>
            <a:lvl4pPr marL="784334" indent="0">
              <a:buNone/>
              <a:defRPr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4pPr>
            <a:lvl5pPr marL="1008429" indent="0">
              <a:buNone/>
              <a:defRPr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9997" y="1525478"/>
            <a:ext cx="540319" cy="361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95045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DAF096-04C9-6944-A0E9-D7C37093C4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3092" y="252538"/>
            <a:ext cx="1332472" cy="343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91770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91714" y="498916"/>
            <a:ext cx="11057578" cy="480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80000"/>
              </a:lnSpc>
              <a:buFontTx/>
              <a:buNone/>
              <a:defRPr sz="3750" b="0" i="0">
                <a:solidFill>
                  <a:srgbClr val="4C4C4C"/>
                </a:solidFill>
                <a:latin typeface="BentonSans Book"/>
                <a:ea typeface="BentonSans Book"/>
                <a:cs typeface="BentonSans Book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32675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75105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de Reversed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idx="4294967295" hasCustomPrompt="1"/>
          </p:nvPr>
        </p:nvSpPr>
        <p:spPr>
          <a:xfrm>
            <a:off x="537105" y="291042"/>
            <a:ext cx="11654896" cy="898261"/>
          </a:xfrm>
        </p:spPr>
        <p:txBody>
          <a:bodyPr/>
          <a:lstStyle>
            <a:lvl1pPr>
              <a:defRPr>
                <a:solidFill>
                  <a:srgbClr val="00BBC9"/>
                </a:solidFill>
              </a:defRPr>
            </a:lvl1pPr>
          </a:lstStyle>
          <a:p>
            <a:r>
              <a:rPr lang="en-US"/>
              <a:t>Sample Code Slide 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571500" y="1189302"/>
            <a:ext cx="11080750" cy="5371042"/>
          </a:xfrm>
        </p:spPr>
        <p:txBody>
          <a:bodyPr/>
          <a:lstStyle>
            <a:lvl1pPr>
              <a:defRPr b="0" i="0">
                <a:latin typeface="BentonSans" panose="02000504020000020004" pitchFamily="2" charset="0"/>
                <a:cs typeface="BentonSans" panose="02000504020000020004" pitchFamily="2" charset="0"/>
              </a:defRPr>
            </a:lvl1pPr>
            <a:lvl2pPr>
              <a:defRPr>
                <a:latin typeface="BentonSans" panose="02000504020000020004" pitchFamily="2" charset="0"/>
              </a:defRPr>
            </a:lvl2pPr>
            <a:lvl3pPr>
              <a:defRPr>
                <a:latin typeface="BentonSans" panose="02000504020000020004" pitchFamily="2" charset="0"/>
              </a:defRPr>
            </a:lvl3pPr>
            <a:lvl4pPr>
              <a:defRPr>
                <a:latin typeface="BentonSans" panose="02000504020000020004" pitchFamily="2" charset="0"/>
              </a:defRPr>
            </a:lvl4pPr>
            <a:lvl5pPr>
              <a:defRPr>
                <a:latin typeface="BentonSans" panose="02000504020000020004" pitchFamily="2" charset="0"/>
              </a:defRPr>
            </a:lvl5pPr>
          </a:lstStyle>
          <a:p>
            <a:pPr lvl="0"/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Edit Master text styles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Second level</a:t>
            </a:r>
          </a:p>
          <a:p>
            <a:pPr lvl="2"/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Third level</a:t>
            </a:r>
          </a:p>
          <a:p>
            <a:pPr lvl="3"/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Fourth level</a:t>
            </a:r>
          </a:p>
          <a:p>
            <a:pPr lvl="4"/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Fifth level</a:t>
            </a:r>
            <a:endParaRPr lang="en-US" sz="2000" b="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35775" y="288052"/>
            <a:ext cx="1226790" cy="42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7205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91714" y="498916"/>
            <a:ext cx="11057578" cy="480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80000"/>
              </a:lnSpc>
              <a:buFontTx/>
              <a:buNone/>
              <a:defRPr sz="3750" b="0" i="0">
                <a:solidFill>
                  <a:srgbClr val="4C4C4C"/>
                </a:solidFill>
                <a:latin typeface="BentonSans Book"/>
                <a:ea typeface="BentonSans Book"/>
                <a:cs typeface="BentonSans Book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0659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50231-6578-694F-B77F-075599B17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C2854A-6759-C241-8FF7-B42D092912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3BADA-48C0-7C4C-B18D-A1AB87E22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85B77-1053-AB4E-9A13-AA8EFD60E2DE}" type="datetimeFigureOut">
              <a:rPr lang="en-US" smtClean="0"/>
              <a:t>12/1/20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5B3837-E340-944F-8381-9CCC79EFD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03F29-740B-9F47-BE9D-FBE863387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3B775-88D3-694E-9AAA-B156EADDD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9745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Bc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5B9365-2F25-8C4C-BE0A-D005415160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AD1C548-4F1A-D848-9659-156764E14DD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8841" y="3974098"/>
            <a:ext cx="10948987" cy="9286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BentonSans Book" panose="02000503000000020004" pitchFamily="2" charset="0"/>
              </a:defRPr>
            </a:lvl1pPr>
          </a:lstStyle>
          <a:p>
            <a:pPr lvl="0"/>
            <a:r>
              <a:rPr lang="en-US" dirty="0"/>
              <a:t>Presenter Name, Title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78571F8-C3EE-3149-A3DD-65F7526E180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841" y="2412824"/>
            <a:ext cx="10948987" cy="10618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500" b="0" i="0">
                <a:solidFill>
                  <a:schemeClr val="bg1"/>
                </a:solidFill>
                <a:latin typeface="BentonSans Medium" panose="02000603000000020004" pitchFamily="2" charset="0"/>
              </a:defRPr>
            </a:lvl1pPr>
            <a:lvl2pPr marL="457182" indent="0">
              <a:buNone/>
              <a:defRPr b="1" i="0">
                <a:latin typeface="BentonSans" panose="02000504020000020004" pitchFamily="2" charset="77"/>
              </a:defRPr>
            </a:lvl2pPr>
            <a:lvl3pPr marL="914363" indent="0">
              <a:buNone/>
              <a:defRPr b="1" i="0">
                <a:latin typeface="BentonSans" panose="02000504020000020004" pitchFamily="2" charset="77"/>
              </a:defRPr>
            </a:lvl3pPr>
            <a:lvl4pPr marL="1371545" indent="0">
              <a:buNone/>
              <a:defRPr b="1" i="0">
                <a:latin typeface="BentonSans" panose="02000504020000020004" pitchFamily="2" charset="77"/>
              </a:defRPr>
            </a:lvl4pPr>
            <a:lvl5pPr marL="1828727" indent="0">
              <a:buNone/>
              <a:defRPr b="1" i="0">
                <a:latin typeface="BentonSans" panose="02000504020000020004" pitchFamily="2" charset="77"/>
              </a:defRPr>
            </a:lvl5pPr>
          </a:lstStyle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901213B-9859-3748-8223-7827E8ED8B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8840" y="917222"/>
            <a:ext cx="2821693" cy="58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7403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TmOran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5B9365-2F25-8C4C-BE0A-D005415160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AD1C548-4F1A-D848-9659-156764E14DD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8841" y="3974098"/>
            <a:ext cx="10948987" cy="9286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BentonSans Book" panose="02000503000000020004" pitchFamily="2" charset="0"/>
              </a:defRPr>
            </a:lvl1pPr>
          </a:lstStyle>
          <a:p>
            <a:pPr lvl="0"/>
            <a:r>
              <a:rPr lang="en-US" dirty="0"/>
              <a:t>Presenter Name, Title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78571F8-C3EE-3149-A3DD-65F7526E180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841" y="2412824"/>
            <a:ext cx="10948987" cy="10618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500" b="0" i="0">
                <a:solidFill>
                  <a:schemeClr val="bg1"/>
                </a:solidFill>
                <a:latin typeface="BentonSans Medium" panose="02000603000000020004" pitchFamily="2" charset="0"/>
              </a:defRPr>
            </a:lvl1pPr>
            <a:lvl2pPr marL="457182" indent="0">
              <a:buNone/>
              <a:defRPr b="1" i="0">
                <a:latin typeface="BentonSans" panose="02000504020000020004" pitchFamily="2" charset="77"/>
              </a:defRPr>
            </a:lvl2pPr>
            <a:lvl3pPr marL="914363" indent="0">
              <a:buNone/>
              <a:defRPr b="1" i="0">
                <a:latin typeface="BentonSans" panose="02000504020000020004" pitchFamily="2" charset="77"/>
              </a:defRPr>
            </a:lvl3pPr>
            <a:lvl4pPr marL="1371545" indent="0">
              <a:buNone/>
              <a:defRPr b="1" i="0">
                <a:latin typeface="BentonSans" panose="02000504020000020004" pitchFamily="2" charset="77"/>
              </a:defRPr>
            </a:lvl4pPr>
            <a:lvl5pPr marL="1828727" indent="0">
              <a:buNone/>
              <a:defRPr b="1" i="0">
                <a:latin typeface="BentonSans" panose="02000504020000020004" pitchFamily="2" charset="77"/>
              </a:defRPr>
            </a:lvl5pPr>
          </a:lstStyle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901213B-9859-3748-8223-7827E8ED8B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8840" y="917222"/>
            <a:ext cx="2821693" cy="58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5495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HM gree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5B9365-2F25-8C4C-BE0A-D005415160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AD1C548-4F1A-D848-9659-156764E14DD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8841" y="3974098"/>
            <a:ext cx="10948987" cy="9286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BentonSans Book" panose="02000503000000020004" pitchFamily="2" charset="0"/>
              </a:defRPr>
            </a:lvl1pPr>
          </a:lstStyle>
          <a:p>
            <a:pPr lvl="0"/>
            <a:r>
              <a:rPr lang="en-US" dirty="0"/>
              <a:t>Presenter Name, Title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78571F8-C3EE-3149-A3DD-65F7526E180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841" y="2412824"/>
            <a:ext cx="10948987" cy="10618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500" b="0" i="0">
                <a:solidFill>
                  <a:schemeClr val="bg1"/>
                </a:solidFill>
                <a:latin typeface="BentonSans Medium" panose="02000603000000020004" pitchFamily="2" charset="0"/>
              </a:defRPr>
            </a:lvl1pPr>
            <a:lvl2pPr marL="457182" indent="0">
              <a:buNone/>
              <a:defRPr b="1" i="0">
                <a:latin typeface="BentonSans" panose="02000504020000020004" pitchFamily="2" charset="77"/>
              </a:defRPr>
            </a:lvl2pPr>
            <a:lvl3pPr marL="914363" indent="0">
              <a:buNone/>
              <a:defRPr b="1" i="0">
                <a:latin typeface="BentonSans" panose="02000504020000020004" pitchFamily="2" charset="77"/>
              </a:defRPr>
            </a:lvl3pPr>
            <a:lvl4pPr marL="1371545" indent="0">
              <a:buNone/>
              <a:defRPr b="1" i="0">
                <a:latin typeface="BentonSans" panose="02000504020000020004" pitchFamily="2" charset="77"/>
              </a:defRPr>
            </a:lvl4pPr>
            <a:lvl5pPr marL="1828727" indent="0">
              <a:buNone/>
              <a:defRPr b="1" i="0">
                <a:latin typeface="BentonSans" panose="02000504020000020004" pitchFamily="2" charset="77"/>
              </a:defRPr>
            </a:lvl5pPr>
          </a:lstStyle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901213B-9859-3748-8223-7827E8ED8B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8840" y="917222"/>
            <a:ext cx="2821693" cy="58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5367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ArPurp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5B9365-2F25-8C4C-BE0A-D005415160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AD1C548-4F1A-D848-9659-156764E14DD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8841" y="3974098"/>
            <a:ext cx="10948987" cy="9286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BentonSans Book" panose="02000503000000020004" pitchFamily="2" charset="0"/>
              </a:defRPr>
            </a:lvl1pPr>
          </a:lstStyle>
          <a:p>
            <a:pPr lvl="0"/>
            <a:r>
              <a:rPr lang="en-US" dirty="0"/>
              <a:t>Presenter Name, Title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78571F8-C3EE-3149-A3DD-65F7526E180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841" y="2412824"/>
            <a:ext cx="10948987" cy="10618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500" b="0" i="0">
                <a:solidFill>
                  <a:schemeClr val="bg1"/>
                </a:solidFill>
                <a:latin typeface="BentonSans Medium" panose="02000603000000020004" pitchFamily="2" charset="0"/>
              </a:defRPr>
            </a:lvl1pPr>
            <a:lvl2pPr marL="457182" indent="0">
              <a:buNone/>
              <a:defRPr b="1" i="0">
                <a:latin typeface="BentonSans" panose="02000504020000020004" pitchFamily="2" charset="77"/>
              </a:defRPr>
            </a:lvl2pPr>
            <a:lvl3pPr marL="914363" indent="0">
              <a:buNone/>
              <a:defRPr b="1" i="0">
                <a:latin typeface="BentonSans" panose="02000504020000020004" pitchFamily="2" charset="77"/>
              </a:defRPr>
            </a:lvl3pPr>
            <a:lvl4pPr marL="1371545" indent="0">
              <a:buNone/>
              <a:defRPr b="1" i="0">
                <a:latin typeface="BentonSans" panose="02000504020000020004" pitchFamily="2" charset="77"/>
              </a:defRPr>
            </a:lvl4pPr>
            <a:lvl5pPr marL="1828727" indent="0">
              <a:buNone/>
              <a:defRPr b="1" i="0">
                <a:latin typeface="BentonSans" panose="02000504020000020004" pitchFamily="2" charset="77"/>
              </a:defRPr>
            </a:lvl5pPr>
          </a:lstStyle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901213B-9859-3748-8223-7827E8ED8B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8840" y="917222"/>
            <a:ext cx="2821693" cy="58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8334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- Map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5B9365-2F25-8C4C-BE0A-D005415160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AD1C548-4F1A-D848-9659-156764E14DD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8841" y="3974098"/>
            <a:ext cx="10948987" cy="9286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BentonSans Book" panose="02000503000000020004" pitchFamily="2" charset="0"/>
              </a:defRPr>
            </a:lvl1pPr>
          </a:lstStyle>
          <a:p>
            <a:pPr lvl="0"/>
            <a:r>
              <a:rPr lang="en-US" dirty="0"/>
              <a:t>Presenter Name, Title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78571F8-C3EE-3149-A3DD-65F7526E180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841" y="2412824"/>
            <a:ext cx="10948987" cy="10618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500" b="0" i="0">
                <a:solidFill>
                  <a:schemeClr val="bg1"/>
                </a:solidFill>
                <a:latin typeface="BentonSans Medium" panose="02000603000000020004" pitchFamily="2" charset="0"/>
              </a:defRPr>
            </a:lvl1pPr>
            <a:lvl2pPr marL="457182" indent="0">
              <a:buNone/>
              <a:defRPr b="1" i="0">
                <a:latin typeface="BentonSans" panose="02000504020000020004" pitchFamily="2" charset="77"/>
              </a:defRPr>
            </a:lvl2pPr>
            <a:lvl3pPr marL="914363" indent="0">
              <a:buNone/>
              <a:defRPr b="1" i="0">
                <a:latin typeface="BentonSans" panose="02000504020000020004" pitchFamily="2" charset="77"/>
              </a:defRPr>
            </a:lvl3pPr>
            <a:lvl4pPr marL="1371545" indent="0">
              <a:buNone/>
              <a:defRPr b="1" i="0">
                <a:latin typeface="BentonSans" panose="02000504020000020004" pitchFamily="2" charset="77"/>
              </a:defRPr>
            </a:lvl4pPr>
            <a:lvl5pPr marL="1828727" indent="0">
              <a:buNone/>
              <a:defRPr b="1" i="0">
                <a:latin typeface="BentonSans" panose="02000504020000020004" pitchFamily="2" charset="77"/>
              </a:defRPr>
            </a:lvl5pPr>
          </a:lstStyle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901213B-9859-3748-8223-7827E8ED8B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8840" y="917222"/>
            <a:ext cx="2821693" cy="58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2630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Scp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5B9365-2F25-8C4C-BE0A-D005415160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AD1C548-4F1A-D848-9659-156764E14DD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8841" y="3974098"/>
            <a:ext cx="10948987" cy="9286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BentonSans Book" panose="02000503000000020004" pitchFamily="2" charset="0"/>
              </a:defRPr>
            </a:lvl1pPr>
          </a:lstStyle>
          <a:p>
            <a:pPr lvl="0"/>
            <a:r>
              <a:rPr lang="en-US" dirty="0"/>
              <a:t>Presenter Name, Title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78571F8-C3EE-3149-A3DD-65F7526E180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841" y="2412824"/>
            <a:ext cx="10948987" cy="10618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500" b="0" i="0">
                <a:solidFill>
                  <a:schemeClr val="bg1"/>
                </a:solidFill>
                <a:latin typeface="BentonSans Medium" panose="02000603000000020004" pitchFamily="2" charset="0"/>
              </a:defRPr>
            </a:lvl1pPr>
            <a:lvl2pPr marL="457182" indent="0">
              <a:buNone/>
              <a:defRPr b="1" i="0">
                <a:latin typeface="BentonSans" panose="02000504020000020004" pitchFamily="2" charset="77"/>
              </a:defRPr>
            </a:lvl2pPr>
            <a:lvl3pPr marL="914363" indent="0">
              <a:buNone/>
              <a:defRPr b="1" i="0">
                <a:latin typeface="BentonSans" panose="02000504020000020004" pitchFamily="2" charset="77"/>
              </a:defRPr>
            </a:lvl3pPr>
            <a:lvl4pPr marL="1371545" indent="0">
              <a:buNone/>
              <a:defRPr b="1" i="0">
                <a:latin typeface="BentonSans" panose="02000504020000020004" pitchFamily="2" charset="77"/>
              </a:defRPr>
            </a:lvl4pPr>
            <a:lvl5pPr marL="1828727" indent="0">
              <a:buNone/>
              <a:defRPr b="1" i="0">
                <a:latin typeface="BentonSans" panose="02000504020000020004" pitchFamily="2" charset="77"/>
              </a:defRPr>
            </a:lvl5pPr>
          </a:lstStyle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901213B-9859-3748-8223-7827E8ED8B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8840" y="917222"/>
            <a:ext cx="2821693" cy="58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7260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5">
            <a:extLst>
              <a:ext uri="{FF2B5EF4-FFF2-40B4-BE49-F238E27FC236}">
                <a16:creationId xmlns:a16="http://schemas.microsoft.com/office/drawing/2014/main" id="{7B385061-FAF8-9D42-859C-5ADE43CBA4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8841" y="3974098"/>
            <a:ext cx="10948987" cy="9286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chemeClr val="tx1">
                    <a:lumMod val="75000"/>
                  </a:schemeClr>
                </a:solidFill>
                <a:latin typeface="BentonSans Book" panose="02000503000000020004" pitchFamily="2" charset="0"/>
              </a:defRPr>
            </a:lvl1pPr>
          </a:lstStyle>
          <a:p>
            <a:pPr lvl="0"/>
            <a:r>
              <a:rPr lang="en-US" dirty="0"/>
              <a:t>Presenter Name, Title</a:t>
            </a:r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9B10E464-8722-2048-8930-DD9B9106265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841" y="2412824"/>
            <a:ext cx="10948987" cy="10618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500" b="0" i="0">
                <a:solidFill>
                  <a:schemeClr val="tx1">
                    <a:lumMod val="75000"/>
                  </a:schemeClr>
                </a:solidFill>
                <a:latin typeface="BentonSans Medium" panose="02000603000000020004" pitchFamily="2" charset="0"/>
              </a:defRPr>
            </a:lvl1pPr>
            <a:lvl2pPr marL="457182" indent="0">
              <a:buNone/>
              <a:defRPr b="1" i="0">
                <a:latin typeface="BentonSans" panose="02000504020000020004" pitchFamily="2" charset="77"/>
              </a:defRPr>
            </a:lvl2pPr>
            <a:lvl3pPr marL="914363" indent="0">
              <a:buNone/>
              <a:defRPr b="1" i="0">
                <a:latin typeface="BentonSans" panose="02000504020000020004" pitchFamily="2" charset="77"/>
              </a:defRPr>
            </a:lvl3pPr>
            <a:lvl4pPr marL="1371545" indent="0">
              <a:buNone/>
              <a:defRPr b="1" i="0">
                <a:latin typeface="BentonSans" panose="02000504020000020004" pitchFamily="2" charset="77"/>
              </a:defRPr>
            </a:lvl4pPr>
            <a:lvl5pPr marL="1828727" indent="0">
              <a:buNone/>
              <a:defRPr b="1" i="0">
                <a:latin typeface="BentonSans" panose="02000504020000020004" pitchFamily="2" charset="77"/>
              </a:defRPr>
            </a:lvl5pPr>
          </a:lstStyle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129281-8454-284B-8318-C8FCF78A70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70" y="911078"/>
            <a:ext cx="2800416" cy="582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65420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Orange">
    <p:bg>
      <p:bgPr>
        <a:solidFill>
          <a:srgbClr val="DA7A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3DED64A-B01C-0F46-8C5B-352A542B55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15">
            <a:extLst>
              <a:ext uri="{FF2B5EF4-FFF2-40B4-BE49-F238E27FC236}">
                <a16:creationId xmlns:a16="http://schemas.microsoft.com/office/drawing/2014/main" id="{7B385061-FAF8-9D42-859C-5ADE43CBA4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8841" y="3974098"/>
            <a:ext cx="10948987" cy="9286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BentonSans Book" panose="02000503000000020004" pitchFamily="2" charset="0"/>
              </a:defRPr>
            </a:lvl1pPr>
          </a:lstStyle>
          <a:p>
            <a:pPr lvl="0"/>
            <a:r>
              <a:rPr lang="en-US" dirty="0"/>
              <a:t>Presenter Name, Title</a:t>
            </a:r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9B10E464-8722-2048-8930-DD9B9106265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841" y="2412824"/>
            <a:ext cx="10948987" cy="10618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500" b="0" i="0">
                <a:solidFill>
                  <a:schemeClr val="bg1"/>
                </a:solidFill>
                <a:latin typeface="BentonSans Medium" panose="02000603000000020004" pitchFamily="2" charset="0"/>
              </a:defRPr>
            </a:lvl1pPr>
            <a:lvl2pPr marL="457182" indent="0">
              <a:buNone/>
              <a:defRPr b="1" i="0">
                <a:latin typeface="BentonSans" panose="02000504020000020004" pitchFamily="2" charset="77"/>
              </a:defRPr>
            </a:lvl2pPr>
            <a:lvl3pPr marL="914363" indent="0">
              <a:buNone/>
              <a:defRPr b="1" i="0">
                <a:latin typeface="BentonSans" panose="02000504020000020004" pitchFamily="2" charset="77"/>
              </a:defRPr>
            </a:lvl3pPr>
            <a:lvl4pPr marL="1371545" indent="0">
              <a:buNone/>
              <a:defRPr b="1" i="0">
                <a:latin typeface="BentonSans" panose="02000504020000020004" pitchFamily="2" charset="77"/>
              </a:defRPr>
            </a:lvl4pPr>
            <a:lvl5pPr marL="1828727" indent="0">
              <a:buNone/>
              <a:defRPr b="1" i="0">
                <a:latin typeface="BentonSans" panose="02000504020000020004" pitchFamily="2" charset="77"/>
              </a:defRPr>
            </a:lvl5pPr>
          </a:lstStyle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14AA01-567C-6447-82A8-B5354F293E7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8840" y="917222"/>
            <a:ext cx="2821693" cy="58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4791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Yellow">
    <p:bg>
      <p:bgPr>
        <a:solidFill>
          <a:srgbClr val="DF93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68C458A-E026-5A46-BCF2-72DFE6560E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15">
            <a:extLst>
              <a:ext uri="{FF2B5EF4-FFF2-40B4-BE49-F238E27FC236}">
                <a16:creationId xmlns:a16="http://schemas.microsoft.com/office/drawing/2014/main" id="{7B385061-FAF8-9D42-859C-5ADE43CBA4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8841" y="3974098"/>
            <a:ext cx="10948987" cy="9286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BentonSans Book" panose="02000503000000020004" pitchFamily="2" charset="0"/>
              </a:defRPr>
            </a:lvl1pPr>
          </a:lstStyle>
          <a:p>
            <a:pPr lvl="0"/>
            <a:r>
              <a:rPr lang="en-US" dirty="0"/>
              <a:t>Presenter Name, Title</a:t>
            </a:r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9B10E464-8722-2048-8930-DD9B9106265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841" y="2412824"/>
            <a:ext cx="10948987" cy="10618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500" b="0" i="0">
                <a:solidFill>
                  <a:schemeClr val="bg1"/>
                </a:solidFill>
                <a:latin typeface="BentonSans Medium" panose="02000603000000020004" pitchFamily="2" charset="0"/>
              </a:defRPr>
            </a:lvl1pPr>
            <a:lvl2pPr marL="457182" indent="0">
              <a:buNone/>
              <a:defRPr b="1" i="0">
                <a:latin typeface="BentonSans" panose="02000504020000020004" pitchFamily="2" charset="77"/>
              </a:defRPr>
            </a:lvl2pPr>
            <a:lvl3pPr marL="914363" indent="0">
              <a:buNone/>
              <a:defRPr b="1" i="0">
                <a:latin typeface="BentonSans" panose="02000504020000020004" pitchFamily="2" charset="77"/>
              </a:defRPr>
            </a:lvl3pPr>
            <a:lvl4pPr marL="1371545" indent="0">
              <a:buNone/>
              <a:defRPr b="1" i="0">
                <a:latin typeface="BentonSans" panose="02000504020000020004" pitchFamily="2" charset="77"/>
              </a:defRPr>
            </a:lvl4pPr>
            <a:lvl5pPr marL="1828727" indent="0">
              <a:buNone/>
              <a:defRPr b="1" i="0">
                <a:latin typeface="BentonSans" panose="02000504020000020004" pitchFamily="2" charset="77"/>
              </a:defRPr>
            </a:lvl5pPr>
          </a:lstStyle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5C2346-03E4-2B43-8410-BFFC5EBB90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8840" y="917222"/>
            <a:ext cx="2821693" cy="58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7908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Red">
    <p:bg>
      <p:bgPr>
        <a:solidFill>
          <a:srgbClr val="B833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BE6925-8FBA-9A4E-BDEB-F1FB2F19E0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AD1C548-4F1A-D848-9659-156764E14DD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8841" y="3974098"/>
            <a:ext cx="10948987" cy="9286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BentonSans Book" panose="02000503000000020004" pitchFamily="2" charset="0"/>
              </a:defRPr>
            </a:lvl1pPr>
          </a:lstStyle>
          <a:p>
            <a:pPr lvl="0"/>
            <a:r>
              <a:rPr lang="en-US" dirty="0"/>
              <a:t>Presenter Name, Title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78571F8-C3EE-3149-A3DD-65F7526E180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841" y="2412824"/>
            <a:ext cx="10948987" cy="10618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500" b="0" i="0">
                <a:solidFill>
                  <a:schemeClr val="bg1"/>
                </a:solidFill>
                <a:latin typeface="BentonSans Medium" panose="02000603000000020004" pitchFamily="2" charset="0"/>
              </a:defRPr>
            </a:lvl1pPr>
            <a:lvl2pPr marL="457182" indent="0">
              <a:buNone/>
              <a:defRPr b="1" i="0">
                <a:latin typeface="BentonSans" panose="02000504020000020004" pitchFamily="2" charset="77"/>
              </a:defRPr>
            </a:lvl2pPr>
            <a:lvl3pPr marL="914363" indent="0">
              <a:buNone/>
              <a:defRPr b="1" i="0">
                <a:latin typeface="BentonSans" panose="02000504020000020004" pitchFamily="2" charset="77"/>
              </a:defRPr>
            </a:lvl3pPr>
            <a:lvl4pPr marL="1371545" indent="0">
              <a:buNone/>
              <a:defRPr b="1" i="0">
                <a:latin typeface="BentonSans" panose="02000504020000020004" pitchFamily="2" charset="77"/>
              </a:defRPr>
            </a:lvl4pPr>
            <a:lvl5pPr marL="1828727" indent="0">
              <a:buNone/>
              <a:defRPr b="1" i="0">
                <a:latin typeface="BentonSans" panose="02000504020000020004" pitchFamily="2" charset="77"/>
              </a:defRPr>
            </a:lvl5pPr>
          </a:lstStyle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901213B-9859-3748-8223-7827E8ED8B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8840" y="917222"/>
            <a:ext cx="2821693" cy="58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759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84C3D-4CBB-A344-8BF6-EF9B070CA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E42F94-91F2-5C46-9064-92CE5E6454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21304A-B168-7E4D-8C50-0F2FBCB58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85B77-1053-AB4E-9A13-AA8EFD60E2DE}" type="datetimeFigureOut">
              <a:rPr lang="en-US" smtClean="0"/>
              <a:t>12/1/20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A61767-B341-3E47-8FC5-909390A46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12C00E-B7F8-934C-86CD-A4CB1CFF2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3B775-88D3-694E-9AAA-B156EADDD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5118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Blue">
    <p:bg>
      <p:bgPr>
        <a:solidFill>
          <a:srgbClr val="274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27EE5-7EE8-B145-88E2-66156FA79D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15">
            <a:extLst>
              <a:ext uri="{FF2B5EF4-FFF2-40B4-BE49-F238E27FC236}">
                <a16:creationId xmlns:a16="http://schemas.microsoft.com/office/drawing/2014/main" id="{7B385061-FAF8-9D42-859C-5ADE43CBA4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8841" y="3974098"/>
            <a:ext cx="10948987" cy="9286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BentonSans Book" panose="02000503000000020004" pitchFamily="2" charset="0"/>
              </a:defRPr>
            </a:lvl1pPr>
          </a:lstStyle>
          <a:p>
            <a:pPr lvl="0"/>
            <a:r>
              <a:rPr lang="en-US" dirty="0"/>
              <a:t>Presenter Name, Title</a:t>
            </a:r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9B10E464-8722-2048-8930-DD9B9106265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841" y="2412824"/>
            <a:ext cx="10948987" cy="10618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500" b="0" i="0">
                <a:solidFill>
                  <a:schemeClr val="bg1"/>
                </a:solidFill>
                <a:latin typeface="BentonSans Medium" panose="02000603000000020004" pitchFamily="2" charset="0"/>
              </a:defRPr>
            </a:lvl1pPr>
            <a:lvl2pPr marL="457182" indent="0">
              <a:buNone/>
              <a:defRPr b="1" i="0">
                <a:latin typeface="BentonSans" panose="02000504020000020004" pitchFamily="2" charset="77"/>
              </a:defRPr>
            </a:lvl2pPr>
            <a:lvl3pPr marL="914363" indent="0">
              <a:buNone/>
              <a:defRPr b="1" i="0">
                <a:latin typeface="BentonSans" panose="02000504020000020004" pitchFamily="2" charset="77"/>
              </a:defRPr>
            </a:lvl3pPr>
            <a:lvl4pPr marL="1371545" indent="0">
              <a:buNone/>
              <a:defRPr b="1" i="0">
                <a:latin typeface="BentonSans" panose="02000504020000020004" pitchFamily="2" charset="77"/>
              </a:defRPr>
            </a:lvl4pPr>
            <a:lvl5pPr marL="1828727" indent="0">
              <a:buNone/>
              <a:defRPr b="1" i="0">
                <a:latin typeface="BentonSans" panose="02000504020000020004" pitchFamily="2" charset="77"/>
              </a:defRPr>
            </a:lvl5pPr>
          </a:lstStyle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0EB463-F29F-1B4A-B7C2-80113AAE987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8840" y="917222"/>
            <a:ext cx="2821693" cy="58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1440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Purple">
    <p:bg>
      <p:bgPr>
        <a:solidFill>
          <a:srgbClr val="5C66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D0E290C-833D-514E-9DFA-90FDF5363B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15">
            <a:extLst>
              <a:ext uri="{FF2B5EF4-FFF2-40B4-BE49-F238E27FC236}">
                <a16:creationId xmlns:a16="http://schemas.microsoft.com/office/drawing/2014/main" id="{7B385061-FAF8-9D42-859C-5ADE43CBA4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8841" y="3974098"/>
            <a:ext cx="10948987" cy="9286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BentonSans Book" panose="02000503000000020004" pitchFamily="2" charset="0"/>
              </a:defRPr>
            </a:lvl1pPr>
          </a:lstStyle>
          <a:p>
            <a:pPr lvl="0"/>
            <a:r>
              <a:rPr lang="en-US" dirty="0"/>
              <a:t>Presenter Name, Title</a:t>
            </a:r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9B10E464-8722-2048-8930-DD9B9106265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841" y="2412824"/>
            <a:ext cx="10948987" cy="10618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500" b="0" i="0">
                <a:solidFill>
                  <a:schemeClr val="bg1"/>
                </a:solidFill>
                <a:latin typeface="BentonSans Medium" panose="02000603000000020004" pitchFamily="2" charset="0"/>
              </a:defRPr>
            </a:lvl1pPr>
            <a:lvl2pPr marL="457182" indent="0">
              <a:buNone/>
              <a:defRPr b="1" i="0">
                <a:latin typeface="BentonSans" panose="02000504020000020004" pitchFamily="2" charset="77"/>
              </a:defRPr>
            </a:lvl2pPr>
            <a:lvl3pPr marL="914363" indent="0">
              <a:buNone/>
              <a:defRPr b="1" i="0">
                <a:latin typeface="BentonSans" panose="02000504020000020004" pitchFamily="2" charset="77"/>
              </a:defRPr>
            </a:lvl3pPr>
            <a:lvl4pPr marL="1371545" indent="0">
              <a:buNone/>
              <a:defRPr b="1" i="0">
                <a:latin typeface="BentonSans" panose="02000504020000020004" pitchFamily="2" charset="77"/>
              </a:defRPr>
            </a:lvl4pPr>
            <a:lvl5pPr marL="1828727" indent="0">
              <a:buNone/>
              <a:defRPr b="1" i="0">
                <a:latin typeface="BentonSans" panose="02000504020000020004" pitchFamily="2" charset="77"/>
              </a:defRPr>
            </a:lvl5pPr>
          </a:lstStyle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2E972D-E93A-F440-95D5-4C989698BD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8840" y="917222"/>
            <a:ext cx="2821693" cy="58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5812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Dk Teal">
    <p:bg>
      <p:bgPr>
        <a:solidFill>
          <a:srgbClr val="638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5C3774A-242D-0045-8C59-932F88DBAE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15">
            <a:extLst>
              <a:ext uri="{FF2B5EF4-FFF2-40B4-BE49-F238E27FC236}">
                <a16:creationId xmlns:a16="http://schemas.microsoft.com/office/drawing/2014/main" id="{7B385061-FAF8-9D42-859C-5ADE43CBA4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8841" y="3974098"/>
            <a:ext cx="10948987" cy="9286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BentonSans Book" panose="02000503000000020004" pitchFamily="2" charset="0"/>
              </a:defRPr>
            </a:lvl1pPr>
          </a:lstStyle>
          <a:p>
            <a:pPr lvl="0"/>
            <a:r>
              <a:rPr lang="en-US" dirty="0"/>
              <a:t>Presenter Name, Title</a:t>
            </a:r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9B10E464-8722-2048-8930-DD9B9106265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841" y="2412824"/>
            <a:ext cx="10948987" cy="10618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500" b="0" i="0">
                <a:solidFill>
                  <a:schemeClr val="bg1"/>
                </a:solidFill>
                <a:latin typeface="BentonSans Medium" panose="02000603000000020004" pitchFamily="2" charset="0"/>
              </a:defRPr>
            </a:lvl1pPr>
            <a:lvl2pPr marL="457182" indent="0">
              <a:buNone/>
              <a:defRPr b="1" i="0">
                <a:latin typeface="BentonSans" panose="02000504020000020004" pitchFamily="2" charset="77"/>
              </a:defRPr>
            </a:lvl2pPr>
            <a:lvl3pPr marL="914363" indent="0">
              <a:buNone/>
              <a:defRPr b="1" i="0">
                <a:latin typeface="BentonSans" panose="02000504020000020004" pitchFamily="2" charset="77"/>
              </a:defRPr>
            </a:lvl3pPr>
            <a:lvl4pPr marL="1371545" indent="0">
              <a:buNone/>
              <a:defRPr b="1" i="0">
                <a:latin typeface="BentonSans" panose="02000504020000020004" pitchFamily="2" charset="77"/>
              </a:defRPr>
            </a:lvl4pPr>
            <a:lvl5pPr marL="1828727" indent="0">
              <a:buNone/>
              <a:defRPr b="1" i="0">
                <a:latin typeface="BentonSans" panose="02000504020000020004" pitchFamily="2" charset="77"/>
              </a:defRPr>
            </a:lvl5pPr>
          </a:lstStyle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964075-1358-714B-846F-6007D67A91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8840" y="917222"/>
            <a:ext cx="2821693" cy="58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2555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Lt Teal">
    <p:bg>
      <p:bgPr>
        <a:solidFill>
          <a:srgbClr val="7898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AB7B2A6-5AFD-E149-9284-2FF022D68B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15">
            <a:extLst>
              <a:ext uri="{FF2B5EF4-FFF2-40B4-BE49-F238E27FC236}">
                <a16:creationId xmlns:a16="http://schemas.microsoft.com/office/drawing/2014/main" id="{7B385061-FAF8-9D42-859C-5ADE43CBA4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8841" y="3974098"/>
            <a:ext cx="10948987" cy="9286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BentonSans Book" panose="02000503000000020004" pitchFamily="2" charset="0"/>
              </a:defRPr>
            </a:lvl1pPr>
          </a:lstStyle>
          <a:p>
            <a:pPr lvl="0"/>
            <a:r>
              <a:rPr lang="en-US" dirty="0"/>
              <a:t>Presenter Name, Title</a:t>
            </a:r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9B10E464-8722-2048-8930-DD9B9106265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841" y="2412824"/>
            <a:ext cx="10948987" cy="10618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500" b="0" i="0">
                <a:solidFill>
                  <a:schemeClr val="bg1"/>
                </a:solidFill>
                <a:latin typeface="BentonSans Medium" panose="02000603000000020004" pitchFamily="2" charset="0"/>
              </a:defRPr>
            </a:lvl1pPr>
            <a:lvl2pPr marL="457182" indent="0">
              <a:buNone/>
              <a:defRPr b="1" i="0">
                <a:latin typeface="BentonSans" panose="02000504020000020004" pitchFamily="2" charset="77"/>
              </a:defRPr>
            </a:lvl2pPr>
            <a:lvl3pPr marL="914363" indent="0">
              <a:buNone/>
              <a:defRPr b="1" i="0">
                <a:latin typeface="BentonSans" panose="02000504020000020004" pitchFamily="2" charset="77"/>
              </a:defRPr>
            </a:lvl3pPr>
            <a:lvl4pPr marL="1371545" indent="0">
              <a:buNone/>
              <a:defRPr b="1" i="0">
                <a:latin typeface="BentonSans" panose="02000504020000020004" pitchFamily="2" charset="77"/>
              </a:defRPr>
            </a:lvl4pPr>
            <a:lvl5pPr marL="1828727" indent="0">
              <a:buNone/>
              <a:defRPr b="1" i="0">
                <a:latin typeface="BentonSans" panose="02000504020000020004" pitchFamily="2" charset="77"/>
              </a:defRPr>
            </a:lvl5pPr>
          </a:lstStyle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8EAB0A-BCA1-BA44-8E5E-F4DAE35FB2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8840" y="917222"/>
            <a:ext cx="2821693" cy="58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7469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Placeholder 32"/>
          <p:cNvSpPr>
            <a:spLocks noGrp="1"/>
          </p:cNvSpPr>
          <p:nvPr>
            <p:ph type="body" sz="quarter" idx="11"/>
          </p:nvPr>
        </p:nvSpPr>
        <p:spPr>
          <a:xfrm>
            <a:off x="588418" y="1510871"/>
            <a:ext cx="4447645" cy="2205839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FontTx/>
              <a:buNone/>
              <a:defRPr sz="2333" b="0" i="0" baseline="0">
                <a:solidFill>
                  <a:schemeClr val="accent5"/>
                </a:solidFill>
                <a:latin typeface="BentonSans Book" panose="02000503000000020004" pitchFamily="2" charset="0"/>
                <a:cs typeface="BentonSans Book" panose="02000503000000020004" pitchFamily="2" charset="0"/>
              </a:defRPr>
            </a:lvl1pPr>
            <a:lvl2pPr marL="0" indent="0">
              <a:lnSpc>
                <a:spcPct val="150000"/>
              </a:lnSpc>
              <a:buFontTx/>
              <a:buNone/>
              <a:defRPr sz="2000" b="0" i="0" baseline="0">
                <a:solidFill>
                  <a:schemeClr val="accent5"/>
                </a:solidFill>
                <a:latin typeface="BentonSans Book" panose="02000503000000020004" pitchFamily="2" charset="0"/>
              </a:defRPr>
            </a:lvl2pPr>
            <a:lvl3pPr marL="0" indent="0">
              <a:lnSpc>
                <a:spcPct val="150000"/>
              </a:lnSpc>
              <a:buFontTx/>
              <a:buNone/>
              <a:defRPr sz="1667" b="0" i="0" baseline="0">
                <a:solidFill>
                  <a:schemeClr val="accent5"/>
                </a:solidFill>
                <a:latin typeface="BentonSans Book" panose="02000503000000020004" pitchFamily="2" charset="0"/>
              </a:defRPr>
            </a:lvl3pPr>
            <a:lvl4pPr marL="0" indent="0">
              <a:lnSpc>
                <a:spcPct val="150000"/>
              </a:lnSpc>
              <a:buFontTx/>
              <a:buNone/>
              <a:defRPr sz="1500" b="0" i="0" baseline="0">
                <a:solidFill>
                  <a:schemeClr val="accent5"/>
                </a:solidFill>
                <a:latin typeface="BentonSans Book" panose="02000503000000020004" pitchFamily="2" charset="0"/>
              </a:defRPr>
            </a:lvl4pPr>
            <a:lvl5pPr marL="0" indent="0">
              <a:lnSpc>
                <a:spcPct val="150000"/>
              </a:lnSpc>
              <a:buFontTx/>
              <a:buNone/>
              <a:defRPr sz="1333" b="0" i="0" baseline="0">
                <a:solidFill>
                  <a:schemeClr val="accent5"/>
                </a:solidFill>
                <a:latin typeface="BentonSans Book" panose="02000503000000020004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96101" y="500239"/>
            <a:ext cx="11037628" cy="480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80000"/>
              </a:lnSpc>
              <a:buFontTx/>
              <a:buNone/>
              <a:defRPr sz="3750" b="0" i="0" baseline="0">
                <a:solidFill>
                  <a:schemeClr val="accent5"/>
                </a:solidFill>
                <a:latin typeface="BentonSans Medium" panose="02000603000000020004" pitchFamily="2" charset="0"/>
                <a:cs typeface="BentonSans Medium" panose="02000603000000020004" pitchFamily="2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Text Placeholder 32">
            <a:extLst>
              <a:ext uri="{FF2B5EF4-FFF2-40B4-BE49-F238E27FC236}">
                <a16:creationId xmlns:a16="http://schemas.microsoft.com/office/drawing/2014/main" id="{493D4FCB-1D4D-3A4F-9FB0-137AC890B8B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36818" y="1510871"/>
            <a:ext cx="4447645" cy="2205839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FontTx/>
              <a:buNone/>
              <a:defRPr sz="2333" b="0" i="0" baseline="0">
                <a:solidFill>
                  <a:schemeClr val="accent5"/>
                </a:solidFill>
                <a:latin typeface="BentonSans Book" panose="02000503000000020004" pitchFamily="2" charset="0"/>
                <a:cs typeface="BentonSans Book" panose="02000503000000020004" pitchFamily="2" charset="0"/>
              </a:defRPr>
            </a:lvl1pPr>
            <a:lvl2pPr marL="0" indent="0">
              <a:lnSpc>
                <a:spcPct val="150000"/>
              </a:lnSpc>
              <a:buFontTx/>
              <a:buNone/>
              <a:defRPr sz="2000" b="0" i="0" baseline="0">
                <a:solidFill>
                  <a:schemeClr val="accent5"/>
                </a:solidFill>
                <a:latin typeface="BentonSans Book" panose="02000503000000020004" pitchFamily="2" charset="0"/>
              </a:defRPr>
            </a:lvl2pPr>
            <a:lvl3pPr marL="0" indent="0">
              <a:lnSpc>
                <a:spcPct val="150000"/>
              </a:lnSpc>
              <a:buFontTx/>
              <a:buNone/>
              <a:defRPr sz="1667" b="0" i="0" baseline="0">
                <a:solidFill>
                  <a:schemeClr val="accent5"/>
                </a:solidFill>
                <a:latin typeface="BentonSans Book" panose="02000503000000020004" pitchFamily="2" charset="0"/>
              </a:defRPr>
            </a:lvl3pPr>
            <a:lvl4pPr marL="0" indent="0">
              <a:lnSpc>
                <a:spcPct val="150000"/>
              </a:lnSpc>
              <a:buFontTx/>
              <a:buNone/>
              <a:defRPr sz="1500" b="0" i="0" baseline="0">
                <a:solidFill>
                  <a:schemeClr val="accent5"/>
                </a:solidFill>
                <a:latin typeface="BentonSans Book" panose="02000503000000020004" pitchFamily="2" charset="0"/>
              </a:defRPr>
            </a:lvl4pPr>
            <a:lvl5pPr marL="0" indent="0">
              <a:lnSpc>
                <a:spcPct val="150000"/>
              </a:lnSpc>
              <a:buFontTx/>
              <a:buNone/>
              <a:defRPr sz="1333" b="0" i="0" baseline="0">
                <a:solidFill>
                  <a:schemeClr val="accent5"/>
                </a:solidFill>
                <a:latin typeface="BentonSans Book" panose="02000503000000020004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972243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o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8847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00">
              <a:latin typeface="BentonSans Book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86964" y="1566036"/>
            <a:ext cx="11062328" cy="480901"/>
          </a:xfrm>
        </p:spPr>
        <p:txBody>
          <a:bodyPr anchor="ctr"/>
          <a:lstStyle>
            <a:lvl1pPr algn="l">
              <a:lnSpc>
                <a:spcPct val="80000"/>
              </a:lnSpc>
              <a:defRPr sz="3750" b="0" i="0" cap="none">
                <a:solidFill>
                  <a:srgbClr val="4C4C4C"/>
                </a:solidFill>
                <a:latin typeface="BentonSans Medium" panose="02000603000000020004" pitchFamily="2" charset="0"/>
                <a:cs typeface="BentonSans Medium" panose="0200060300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214258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91714" y="498916"/>
            <a:ext cx="11057578" cy="480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80000"/>
              </a:lnSpc>
              <a:buFontTx/>
              <a:buNone/>
              <a:defRPr sz="3750" b="0" i="0">
                <a:solidFill>
                  <a:srgbClr val="4C4C4C"/>
                </a:solidFill>
                <a:latin typeface="BentonSans Medium" panose="02000603000000020004" pitchFamily="2" charset="0"/>
                <a:cs typeface="BentonSans Medium" panose="02000603000000020004" pitchFamily="2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3639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-leve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91714" y="498916"/>
            <a:ext cx="11057578" cy="480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80000"/>
              </a:lnSpc>
              <a:buFontTx/>
              <a:buNone/>
              <a:defRPr sz="3750" b="0" i="0">
                <a:solidFill>
                  <a:srgbClr val="4C4C4C"/>
                </a:solidFill>
                <a:latin typeface="BentonSans Medium" panose="02000603000000020004" pitchFamily="2" charset="0"/>
                <a:cs typeface="BentonSans Medium" panose="02000603000000020004" pitchFamily="2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4"/>
          </p:nvPr>
        </p:nvSpPr>
        <p:spPr>
          <a:xfrm>
            <a:off x="587064" y="1577929"/>
            <a:ext cx="11062328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5291" indent="0">
              <a:spcBef>
                <a:spcPts val="0"/>
              </a:spcBef>
              <a:spcAft>
                <a:spcPts val="500"/>
              </a:spcAft>
              <a:buSzPct val="100000"/>
              <a:buFont typeface="+mj-lt"/>
              <a:buNone/>
              <a:tabLst/>
              <a:defRPr sz="2333" b="0" i="0" baseline="0">
                <a:solidFill>
                  <a:srgbClr val="4C4C4C"/>
                </a:solidFill>
                <a:latin typeface="BentonSans Book" panose="02000503000000020004" pitchFamily="2" charset="0"/>
                <a:cs typeface="BentonSans Book" panose="02000503000000020004" pitchFamily="2" charset="0"/>
              </a:defRPr>
            </a:lvl1pPr>
            <a:lvl2pPr marL="240761" indent="0">
              <a:spcBef>
                <a:spcPts val="0"/>
              </a:spcBef>
              <a:spcAft>
                <a:spcPts val="500"/>
              </a:spcAft>
              <a:buSzPct val="100000"/>
              <a:buFont typeface="+mj-lt"/>
              <a:buNone/>
              <a:defRPr sz="2000" baseline="0">
                <a:solidFill>
                  <a:schemeClr val="accent5"/>
                </a:solidFill>
              </a:defRPr>
            </a:lvl2pPr>
            <a:lvl3pPr marL="427285" indent="0">
              <a:spcBef>
                <a:spcPts val="0"/>
              </a:spcBef>
              <a:spcAft>
                <a:spcPts val="500"/>
              </a:spcAft>
              <a:buSzPct val="100000"/>
              <a:buFont typeface="+mj-lt"/>
              <a:buNone/>
              <a:defRPr sz="1750" baseline="0">
                <a:solidFill>
                  <a:schemeClr val="accent5"/>
                </a:solidFill>
              </a:defRPr>
            </a:lvl3pPr>
            <a:lvl4pPr marL="617778" indent="0">
              <a:spcBef>
                <a:spcPts val="0"/>
              </a:spcBef>
              <a:spcAft>
                <a:spcPts val="500"/>
              </a:spcAft>
              <a:buSzPct val="100000"/>
              <a:buFont typeface="+mj-lt"/>
              <a:buNone/>
              <a:defRPr sz="1500" baseline="0">
                <a:solidFill>
                  <a:schemeClr val="accent5"/>
                </a:solidFill>
              </a:defRPr>
            </a:lvl4pPr>
            <a:lvl5pPr marL="2005461" indent="-285739">
              <a:buSzPct val="100000"/>
              <a:buFont typeface="+mj-lt"/>
              <a:buAutoNum type="arabicPeriod"/>
              <a:defRPr sz="1333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25824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4329" y="2032001"/>
            <a:ext cx="8647113" cy="563188"/>
          </a:xfrm>
        </p:spPr>
        <p:txBody>
          <a:bodyPr/>
          <a:lstStyle>
            <a:lvl1pPr>
              <a:defRPr sz="4500" b="0" i="0" baseline="0">
                <a:solidFill>
                  <a:schemeClr val="accent5"/>
                </a:solidFill>
                <a:latin typeface="BentonSans Medium" panose="0200060300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1694329" y="3121223"/>
            <a:ext cx="6731000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000" b="0" i="0" baseline="0">
                <a:solidFill>
                  <a:schemeClr val="accent5"/>
                </a:solidFill>
                <a:latin typeface="BentonSans Book" panose="02000503000000020004" pitchFamily="2" charset="0"/>
                <a:cs typeface="BentonSans Book" panose="02000503000000020004" pitchFamily="2" charset="0"/>
              </a:defRPr>
            </a:lvl1pPr>
            <a:lvl2pPr marL="544237" indent="0">
              <a:buNone/>
              <a:defRPr sz="833"/>
            </a:lvl2pPr>
            <a:lvl3pPr marL="1088474" indent="0">
              <a:buNone/>
              <a:defRPr sz="833"/>
            </a:lvl3pPr>
            <a:lvl4pPr marL="1632711" indent="0">
              <a:buNone/>
              <a:defRPr sz="833"/>
            </a:lvl4pPr>
            <a:lvl5pPr marL="2176948" indent="0">
              <a:buNone/>
              <a:defRPr sz="833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68986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4"/>
          </p:nvPr>
        </p:nvSpPr>
        <p:spPr>
          <a:xfrm>
            <a:off x="586964" y="1577929"/>
            <a:ext cx="11062328" cy="13593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433900" indent="-428608">
              <a:spcBef>
                <a:spcPts val="0"/>
              </a:spcBef>
              <a:spcAft>
                <a:spcPts val="500"/>
              </a:spcAft>
              <a:buSzPct val="100000"/>
              <a:buFont typeface="+mj-lt"/>
              <a:buAutoNum type="arabicPeriod"/>
              <a:tabLst/>
              <a:defRPr sz="2333" b="0" i="0" baseline="0">
                <a:solidFill>
                  <a:schemeClr val="accent5"/>
                </a:solidFill>
                <a:latin typeface="BentonSans Book" panose="02000503000000020004" pitchFamily="2" charset="0"/>
                <a:cs typeface="BentonSans Book" panose="02000503000000020004" pitchFamily="2" charset="0"/>
              </a:defRPr>
            </a:lvl1pPr>
            <a:lvl2pPr marL="621746" indent="-380985">
              <a:spcBef>
                <a:spcPts val="0"/>
              </a:spcBef>
              <a:spcAft>
                <a:spcPts val="500"/>
              </a:spcAft>
              <a:buSzPct val="100000"/>
              <a:buFont typeface="+mj-lt"/>
              <a:buAutoNum type="romanUcPeriod"/>
              <a:defRPr sz="2000" b="0" i="0" baseline="0">
                <a:solidFill>
                  <a:schemeClr val="accent5"/>
                </a:solidFill>
                <a:latin typeface="BentonSans Book" panose="02000503000000020004" pitchFamily="2" charset="0"/>
                <a:cs typeface="BentonSans Book" panose="02000503000000020004" pitchFamily="2" charset="0"/>
              </a:defRPr>
            </a:lvl2pPr>
            <a:lvl3pPr marL="808270" indent="-380985">
              <a:spcBef>
                <a:spcPts val="0"/>
              </a:spcBef>
              <a:spcAft>
                <a:spcPts val="500"/>
              </a:spcAft>
              <a:buSzPct val="100000"/>
              <a:buFont typeface="+mj-lt"/>
              <a:buAutoNum type="arabicPeriod"/>
              <a:defRPr sz="1750" b="0" i="0" baseline="0">
                <a:solidFill>
                  <a:schemeClr val="accent5"/>
                </a:solidFill>
                <a:latin typeface="BentonSans Book" panose="02000503000000020004" pitchFamily="2" charset="0"/>
                <a:cs typeface="BentonSans Book" panose="02000503000000020004" pitchFamily="2" charset="0"/>
              </a:defRPr>
            </a:lvl3pPr>
            <a:lvl4pPr marL="903516" indent="-285739">
              <a:spcBef>
                <a:spcPts val="0"/>
              </a:spcBef>
              <a:spcAft>
                <a:spcPts val="500"/>
              </a:spcAft>
              <a:buSzPct val="100000"/>
              <a:buFont typeface="+mj-lt"/>
              <a:buAutoNum type="arabicPeriod"/>
              <a:defRPr sz="1500" b="0" i="0" baseline="0">
                <a:solidFill>
                  <a:schemeClr val="accent5"/>
                </a:solidFill>
                <a:latin typeface="BentonSans Book" panose="02000503000000020004" pitchFamily="2" charset="0"/>
              </a:defRPr>
            </a:lvl4pPr>
            <a:lvl5pPr marL="1719722" indent="0">
              <a:buSzPct val="100000"/>
              <a:buFont typeface="+mj-lt"/>
              <a:buNone/>
              <a:defRPr sz="1333">
                <a:solidFill>
                  <a:srgbClr val="4C4C4C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91714" y="498916"/>
            <a:ext cx="11057578" cy="480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80000"/>
              </a:lnSpc>
              <a:buFontTx/>
              <a:buNone/>
              <a:defRPr sz="3750" b="0" i="0">
                <a:solidFill>
                  <a:srgbClr val="4C4C4C"/>
                </a:solidFill>
                <a:latin typeface="BentonSans Medium" panose="02000603000000020004" pitchFamily="2" charset="0"/>
                <a:cs typeface="BentonSans Medium" panose="02000603000000020004" pitchFamily="2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4592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D7521-DDBD-3646-8668-EDF49EA82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5C68E0-4E12-2C43-BD12-713F5E56A4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3FC7CA-8E1F-6A4F-B7A9-BB44CB81D3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E36FFB-4AD4-374C-9D84-67A867C1A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85B77-1053-AB4E-9A13-AA8EFD60E2DE}" type="datetimeFigureOut">
              <a:rPr lang="en-US" smtClean="0"/>
              <a:t>12/1/20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C0C802-15F3-8547-8F53-CA9DD63EB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3B6E65-6BB3-4145-B0FA-BF7FC4EAE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3B775-88D3-694E-9AAA-B156EADDD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1703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4"/>
          </p:nvPr>
        </p:nvSpPr>
        <p:spPr>
          <a:xfrm>
            <a:off x="587063" y="1577929"/>
            <a:ext cx="11061517" cy="1359347"/>
          </a:xfrm>
          <a:prstGeom prst="rect">
            <a:avLst/>
          </a:prstGeom>
        </p:spPr>
        <p:txBody>
          <a:bodyPr wrap="square" lIns="0" tIns="0" rIns="0" bIns="0" numCol="1" spcCol="365760">
            <a:spAutoFit/>
          </a:bodyPr>
          <a:lstStyle>
            <a:lvl1pPr marL="5291" indent="228591">
              <a:spcBef>
                <a:spcPts val="0"/>
              </a:spcBef>
              <a:spcAft>
                <a:spcPts val="500"/>
              </a:spcAft>
              <a:buSzPct val="100000"/>
              <a:buFont typeface="Arial"/>
              <a:buChar char="•"/>
              <a:tabLst/>
              <a:defRPr sz="2333" b="0" i="0" baseline="0">
                <a:solidFill>
                  <a:srgbClr val="4C4C4C"/>
                </a:solidFill>
                <a:latin typeface="BentonSans Book" panose="02000503000000020004" pitchFamily="2" charset="0"/>
                <a:cs typeface="BentonSans Book" panose="02000503000000020004" pitchFamily="2" charset="0"/>
              </a:defRPr>
            </a:lvl1pPr>
            <a:lvl2pPr marL="240761" indent="227533">
              <a:spcBef>
                <a:spcPts val="0"/>
              </a:spcBef>
              <a:spcAft>
                <a:spcPts val="500"/>
              </a:spcAft>
              <a:buSzPct val="100000"/>
              <a:buFont typeface="Arial"/>
              <a:buChar char="•"/>
              <a:defRPr sz="2000" b="0" i="0" baseline="0">
                <a:solidFill>
                  <a:schemeClr val="accent5"/>
                </a:solidFill>
                <a:latin typeface="BentonSans Book" panose="02000503000000020004" pitchFamily="2" charset="0"/>
                <a:cs typeface="BentonSans Book" panose="02000503000000020004" pitchFamily="2" charset="0"/>
              </a:defRPr>
            </a:lvl2pPr>
            <a:lvl3pPr marL="427285" indent="227533">
              <a:spcBef>
                <a:spcPts val="0"/>
              </a:spcBef>
              <a:spcAft>
                <a:spcPts val="500"/>
              </a:spcAft>
              <a:buSzPct val="100000"/>
              <a:buFont typeface="Arial"/>
              <a:buChar char="•"/>
              <a:defRPr sz="1750" b="0" i="0" baseline="0">
                <a:solidFill>
                  <a:schemeClr val="accent5"/>
                </a:solidFill>
                <a:latin typeface="BentonSans Book" panose="02000503000000020004" pitchFamily="2" charset="0"/>
              </a:defRPr>
            </a:lvl3pPr>
            <a:lvl4pPr marL="855894" indent="-238115">
              <a:spcBef>
                <a:spcPts val="0"/>
              </a:spcBef>
              <a:spcAft>
                <a:spcPts val="500"/>
              </a:spcAft>
              <a:buSzPct val="100000"/>
              <a:buFont typeface="Arial"/>
              <a:buChar char="•"/>
              <a:defRPr sz="1500" b="0" i="0" baseline="0">
                <a:solidFill>
                  <a:schemeClr val="accent5"/>
                </a:solidFill>
                <a:latin typeface="BentonSans Book" panose="02000503000000020004" pitchFamily="2" charset="0"/>
              </a:defRPr>
            </a:lvl4pPr>
            <a:lvl5pPr marL="2005461" indent="-285739">
              <a:buSzPct val="100000"/>
              <a:buFont typeface="+mj-lt"/>
              <a:buAutoNum type="arabicPeriod"/>
              <a:defRPr sz="1333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91714" y="498916"/>
            <a:ext cx="11057578" cy="480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80000"/>
              </a:lnSpc>
              <a:buFontTx/>
              <a:buNone/>
              <a:defRPr sz="3750" b="0" i="0">
                <a:solidFill>
                  <a:srgbClr val="4C4C4C"/>
                </a:solidFill>
                <a:latin typeface="BentonSans Medium" panose="02000603000000020004" pitchFamily="2" charset="0"/>
                <a:cs typeface="BentonSans Medium" panose="02000603000000020004" pitchFamily="2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95492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Copy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4"/>
          </p:nvPr>
        </p:nvSpPr>
        <p:spPr>
          <a:xfrm>
            <a:off x="587776" y="1578124"/>
            <a:ext cx="4953000" cy="1359347"/>
          </a:xfrm>
          <a:prstGeom prst="rect">
            <a:avLst/>
          </a:prstGeom>
        </p:spPr>
        <p:txBody>
          <a:bodyPr wrap="square" lIns="0" tIns="0" rIns="0" bIns="0" numCol="1" spcCol="365760">
            <a:spAutoFit/>
          </a:bodyPr>
          <a:lstStyle>
            <a:lvl1pPr marL="5291" indent="228591">
              <a:spcBef>
                <a:spcPts val="0"/>
              </a:spcBef>
              <a:spcAft>
                <a:spcPts val="500"/>
              </a:spcAft>
              <a:buSzPct val="100000"/>
              <a:buFont typeface="Arial"/>
              <a:buChar char="•"/>
              <a:tabLst/>
              <a:defRPr sz="2333" b="0" i="0" baseline="0">
                <a:solidFill>
                  <a:schemeClr val="accent5"/>
                </a:solidFill>
                <a:latin typeface="BentonSans Book" panose="02000503000000020004" pitchFamily="2" charset="0"/>
                <a:cs typeface="BentonSans Book" panose="02000503000000020004" pitchFamily="2" charset="0"/>
              </a:defRPr>
            </a:lvl1pPr>
            <a:lvl2pPr marL="240761" indent="227533">
              <a:spcBef>
                <a:spcPts val="0"/>
              </a:spcBef>
              <a:spcAft>
                <a:spcPts val="500"/>
              </a:spcAft>
              <a:buSzPct val="100000"/>
              <a:buFont typeface="Arial"/>
              <a:buChar char="•"/>
              <a:defRPr sz="2000" b="0" i="0" baseline="0">
                <a:solidFill>
                  <a:schemeClr val="accent5"/>
                </a:solidFill>
                <a:latin typeface="BentonSans Book" panose="02000503000000020004" pitchFamily="2" charset="0"/>
                <a:cs typeface="BentonSans Book" panose="02000503000000020004" pitchFamily="2" charset="0"/>
              </a:defRPr>
            </a:lvl2pPr>
            <a:lvl3pPr marL="427285" indent="227533">
              <a:spcBef>
                <a:spcPts val="0"/>
              </a:spcBef>
              <a:spcAft>
                <a:spcPts val="500"/>
              </a:spcAft>
              <a:buSzPct val="100000"/>
              <a:buFont typeface="Arial"/>
              <a:buChar char="•"/>
              <a:defRPr sz="1750" b="0" i="0" baseline="0">
                <a:solidFill>
                  <a:schemeClr val="accent5"/>
                </a:solidFill>
                <a:latin typeface="BentonSans Book" panose="02000503000000020004" pitchFamily="2" charset="0"/>
              </a:defRPr>
            </a:lvl3pPr>
            <a:lvl4pPr marL="855894" indent="-238115">
              <a:spcBef>
                <a:spcPts val="0"/>
              </a:spcBef>
              <a:spcAft>
                <a:spcPts val="500"/>
              </a:spcAft>
              <a:buSzPct val="100000"/>
              <a:buFont typeface="Arial"/>
              <a:buChar char="•"/>
              <a:defRPr sz="1500" b="0" i="0" baseline="0">
                <a:solidFill>
                  <a:schemeClr val="accent5"/>
                </a:solidFill>
                <a:latin typeface="BentonSans Book" panose="02000503000000020004" pitchFamily="2" charset="0"/>
              </a:defRPr>
            </a:lvl4pPr>
            <a:lvl5pPr marL="2005461" indent="-285739">
              <a:buSzPct val="100000"/>
              <a:buFont typeface="+mj-lt"/>
              <a:buAutoNum type="arabicPeriod"/>
              <a:defRPr sz="1333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5"/>
          </p:nvPr>
        </p:nvSpPr>
        <p:spPr>
          <a:xfrm>
            <a:off x="6093256" y="1577929"/>
            <a:ext cx="4953000" cy="1359347"/>
          </a:xfrm>
          <a:prstGeom prst="rect">
            <a:avLst/>
          </a:prstGeom>
        </p:spPr>
        <p:txBody>
          <a:bodyPr wrap="square" lIns="0" tIns="0" rIns="0" bIns="0" numCol="1" spcCol="365760">
            <a:spAutoFit/>
          </a:bodyPr>
          <a:lstStyle>
            <a:lvl1pPr marL="5291" indent="228591">
              <a:spcBef>
                <a:spcPts val="0"/>
              </a:spcBef>
              <a:spcAft>
                <a:spcPts val="500"/>
              </a:spcAft>
              <a:buSzPct val="100000"/>
              <a:buFont typeface="Arial"/>
              <a:buChar char="•"/>
              <a:tabLst/>
              <a:defRPr sz="2333" b="0" i="0" baseline="0">
                <a:solidFill>
                  <a:schemeClr val="accent5"/>
                </a:solidFill>
                <a:latin typeface="BentonSans Book" panose="02000503000000020004" pitchFamily="2" charset="0"/>
                <a:cs typeface="BentonSans Book" panose="02000503000000020004" pitchFamily="2" charset="0"/>
              </a:defRPr>
            </a:lvl1pPr>
            <a:lvl2pPr marL="240761" indent="227533">
              <a:spcBef>
                <a:spcPts val="0"/>
              </a:spcBef>
              <a:spcAft>
                <a:spcPts val="500"/>
              </a:spcAft>
              <a:buSzPct val="100000"/>
              <a:buFont typeface="Arial"/>
              <a:buChar char="•"/>
              <a:defRPr sz="2000" b="0" i="0" baseline="0">
                <a:solidFill>
                  <a:schemeClr val="accent5"/>
                </a:solidFill>
                <a:latin typeface="BentonSans Book" panose="02000503000000020004" pitchFamily="2" charset="0"/>
                <a:cs typeface="BentonSans Book" panose="02000503000000020004" pitchFamily="2" charset="0"/>
              </a:defRPr>
            </a:lvl2pPr>
            <a:lvl3pPr marL="427285" indent="227533">
              <a:spcBef>
                <a:spcPts val="0"/>
              </a:spcBef>
              <a:spcAft>
                <a:spcPts val="500"/>
              </a:spcAft>
              <a:buSzPct val="100000"/>
              <a:buFont typeface="Arial"/>
              <a:buChar char="•"/>
              <a:defRPr sz="1750" b="0" i="0" baseline="0">
                <a:solidFill>
                  <a:schemeClr val="accent5"/>
                </a:solidFill>
                <a:latin typeface="BentonSans Book" panose="02000503000000020004" pitchFamily="2" charset="0"/>
              </a:defRPr>
            </a:lvl3pPr>
            <a:lvl4pPr marL="855894" indent="-238115">
              <a:spcBef>
                <a:spcPts val="0"/>
              </a:spcBef>
              <a:spcAft>
                <a:spcPts val="500"/>
              </a:spcAft>
              <a:buSzPct val="100000"/>
              <a:buFont typeface="Arial"/>
              <a:buChar char="•"/>
              <a:defRPr sz="1500" b="0" i="0" baseline="0">
                <a:solidFill>
                  <a:schemeClr val="accent5"/>
                </a:solidFill>
                <a:latin typeface="BentonSans Book" panose="02000503000000020004" pitchFamily="2" charset="0"/>
              </a:defRPr>
            </a:lvl4pPr>
            <a:lvl5pPr marL="2005461" indent="-285739">
              <a:buSzPct val="100000"/>
              <a:buFont typeface="+mj-lt"/>
              <a:buAutoNum type="arabicPeriod"/>
              <a:defRPr sz="1333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91714" y="498916"/>
            <a:ext cx="11057578" cy="480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80000"/>
              </a:lnSpc>
              <a:buFontTx/>
              <a:buNone/>
              <a:defRPr sz="3750" b="0" i="0">
                <a:solidFill>
                  <a:srgbClr val="4C4C4C"/>
                </a:solidFill>
                <a:latin typeface="BentonSans Medium" panose="02000603000000020004" pitchFamily="2" charset="0"/>
                <a:cs typeface="BentonSans Medium" panose="02000603000000020004" pitchFamily="2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08555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&amp;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3"/>
          </p:nvPr>
        </p:nvSpPr>
        <p:spPr>
          <a:xfrm>
            <a:off x="6108169" y="1573127"/>
            <a:ext cx="5541123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SzPct val="100000"/>
              <a:buFont typeface="Arial"/>
              <a:buNone/>
              <a:defRPr sz="2333" b="0" i="0">
                <a:solidFill>
                  <a:schemeClr val="accent5"/>
                </a:solidFill>
                <a:latin typeface="BentonSans Book" panose="02000503000000020004" pitchFamily="2" charset="0"/>
                <a:cs typeface="BentonSans Book" panose="02000503000000020004" pitchFamily="2" charset="0"/>
              </a:defRPr>
            </a:lvl1pPr>
            <a:lvl2pPr marL="283093" indent="0">
              <a:buSzPct val="100000"/>
              <a:buFont typeface="Arial"/>
              <a:buNone/>
              <a:defRPr sz="2000">
                <a:solidFill>
                  <a:schemeClr val="accent5"/>
                </a:solidFill>
              </a:defRPr>
            </a:lvl2pPr>
            <a:lvl3pPr marL="576769" indent="0">
              <a:buSzPct val="100000"/>
              <a:buFont typeface="Arial"/>
              <a:buNone/>
              <a:defRPr sz="1750">
                <a:solidFill>
                  <a:schemeClr val="accent5"/>
                </a:solidFill>
              </a:defRPr>
            </a:lvl3pPr>
            <a:lvl4pPr marL="1153538" indent="0">
              <a:buSzPct val="100000"/>
              <a:buFont typeface="Arial"/>
              <a:buNone/>
              <a:defRPr sz="1500">
                <a:solidFill>
                  <a:schemeClr val="accent5"/>
                </a:solidFill>
              </a:defRPr>
            </a:lvl4pPr>
            <a:lvl5pPr marL="2005461" indent="-285739">
              <a:buSzPct val="100000"/>
              <a:buFont typeface="+mj-lt"/>
              <a:buAutoNum type="arabicPeriod"/>
              <a:defRPr sz="1333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87063" y="1557562"/>
            <a:ext cx="5016500" cy="4506611"/>
          </a:xfrm>
          <a:prstGeom prst="rect">
            <a:avLst/>
          </a:prstGeom>
          <a:ln w="6350" cmpd="sng">
            <a:solidFill>
              <a:srgbClr val="666666"/>
            </a:solidFill>
          </a:ln>
        </p:spPr>
        <p:txBody>
          <a:bodyPr lIns="91440" tIns="45720" rIns="91440" bIns="45720"/>
          <a:lstStyle>
            <a:lvl1pPr marL="0" indent="0">
              <a:buFontTx/>
              <a:buNone/>
              <a:defRPr sz="2333" b="0" i="0">
                <a:solidFill>
                  <a:srgbClr val="4C4C4C"/>
                </a:solidFill>
                <a:latin typeface="BentonSans Book" panose="02000503000000020004" pitchFamily="2" charset="0"/>
                <a:cs typeface="BentonSans Book" panose="02000503000000020004" pitchFamily="2" charset="0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91714" y="498916"/>
            <a:ext cx="11057578" cy="480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80000"/>
              </a:lnSpc>
              <a:buFontTx/>
              <a:buNone/>
              <a:defRPr sz="3750" b="0" i="0">
                <a:solidFill>
                  <a:srgbClr val="4C4C4C"/>
                </a:solidFill>
                <a:latin typeface="BentonSans Medium" panose="02000603000000020004" pitchFamily="2" charset="0"/>
                <a:cs typeface="BentonSans Medium" panose="02000603000000020004" pitchFamily="2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90154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ble Placeholder 3"/>
          <p:cNvSpPr>
            <a:spLocks noGrp="1"/>
          </p:cNvSpPr>
          <p:nvPr>
            <p:ph type="tbl" sz="quarter" idx="10"/>
          </p:nvPr>
        </p:nvSpPr>
        <p:spPr>
          <a:xfrm>
            <a:off x="587064" y="1577929"/>
            <a:ext cx="11061443" cy="44658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SzPct val="120000"/>
              <a:buFontTx/>
              <a:buNone/>
              <a:defRPr sz="2333" b="0" i="0">
                <a:solidFill>
                  <a:schemeClr val="accent5"/>
                </a:solidFill>
                <a:latin typeface="BentonSans Book" panose="02000503000000020004" pitchFamily="2" charset="0"/>
                <a:cs typeface="BentonSans Book" panose="02000503000000020004" pitchFamily="2" charset="0"/>
              </a:defRPr>
            </a:lvl1pPr>
          </a:lstStyle>
          <a:p>
            <a:pPr lvl="0"/>
            <a:r>
              <a:rPr lang="en-US" noProof="0" dirty="0"/>
              <a:t>Click icon to add table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91714" y="498916"/>
            <a:ext cx="11057578" cy="480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80000"/>
              </a:lnSpc>
              <a:buFontTx/>
              <a:buNone/>
              <a:defRPr sz="3750" b="0" i="0">
                <a:solidFill>
                  <a:srgbClr val="4C4C4C"/>
                </a:solidFill>
                <a:latin typeface="BentonSans Medium" panose="02000603000000020004" pitchFamily="2" charset="0"/>
                <a:cs typeface="BentonSans Medium" panose="02000603000000020004" pitchFamily="2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01088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PageImage_NoColor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6350" cmpd="sng">
            <a:solidFill>
              <a:srgbClr val="666666"/>
            </a:solidFill>
          </a:ln>
        </p:spPr>
        <p:txBody>
          <a:bodyPr lIns="91440" tIns="45720" rIns="91440" bIns="45720"/>
          <a:lstStyle>
            <a:lvl1pPr marL="0" indent="0">
              <a:buFontTx/>
              <a:buNone/>
              <a:defRPr sz="2333" b="0" i="0">
                <a:solidFill>
                  <a:schemeClr val="accent5"/>
                </a:solidFill>
                <a:latin typeface="BentonSans Book" panose="02000503000000020004" pitchFamily="2" charset="0"/>
                <a:cs typeface="BentonSans Book" panose="02000503000000020004" pitchFamily="2" charset="0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4924115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 w Colo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12192000" cy="6858002"/>
          </a:xfrm>
          <a:prstGeom prst="rect">
            <a:avLst/>
          </a:prstGeom>
          <a:ln w="6350" cmpd="sng">
            <a:solidFill>
              <a:schemeClr val="tx1"/>
            </a:solidFill>
          </a:ln>
        </p:spPr>
        <p:txBody>
          <a:bodyPr lIns="91440" tIns="45720" rIns="91440" bIns="45720"/>
          <a:lstStyle>
            <a:lvl1pPr marL="0" indent="0">
              <a:buFontTx/>
              <a:buNone/>
              <a:defRPr sz="2333" b="0" i="0">
                <a:solidFill>
                  <a:schemeClr val="accent5"/>
                </a:solidFill>
                <a:latin typeface="BentonSans Book" panose="02000503000000020004" pitchFamily="2" charset="0"/>
                <a:cs typeface="BentonSans Book" panose="02000503000000020004" pitchFamily="2" charset="0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6432479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31690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- Orange">
    <p:bg>
      <p:bgPr>
        <a:solidFill>
          <a:srgbClr val="DA7A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B73E50-7157-6640-A5E0-9FC5F35176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933A3AA-63A5-7441-BE97-9D185964E4F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45305" y="6440107"/>
            <a:ext cx="1192696" cy="246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4517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- Yellow">
    <p:bg>
      <p:bgPr>
        <a:solidFill>
          <a:srgbClr val="DF93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C9FE2D-6CD2-BB4F-BB8B-A83C21A699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C2397A4-ECF2-5B4E-A55C-11AD05C9678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45305" y="6440107"/>
            <a:ext cx="1192696" cy="246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40159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- Red">
    <p:bg>
      <p:bgPr>
        <a:solidFill>
          <a:srgbClr val="B833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E1E6C6-FB82-054A-9A91-A21C6E4615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88CD904-70E7-C543-B05B-50556F8242B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45305" y="6440107"/>
            <a:ext cx="1192696" cy="246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753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63EA5-9494-794B-B3C4-FD43F093F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2B1514-A6D7-5049-ACF3-AEA26C0A6B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D8F450-7208-B84D-9234-C20FBDD48E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E81F42-4E61-9B47-A824-95E12F1751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875EB4-D329-C84E-A19D-9FA3E8EE27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A349AB-6886-6D40-A7A1-83C899C85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85B77-1053-AB4E-9A13-AA8EFD60E2DE}" type="datetimeFigureOut">
              <a:rPr lang="en-US" smtClean="0"/>
              <a:t>12/1/20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A9BBC7-4C7B-FA48-8138-5FF63400D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A1B007-AD87-A74C-A81E-A3D8A6445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3B775-88D3-694E-9AAA-B156EADDD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98722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- Blue">
    <p:bg>
      <p:bgPr>
        <a:solidFill>
          <a:srgbClr val="274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A201C1-A61A-FA4E-8118-1F19FEC442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2F3683-D1C7-E74E-B9C7-99C8A352F0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45305" y="6440107"/>
            <a:ext cx="1192696" cy="246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6707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- Purple">
    <p:bg>
      <p:bgPr>
        <a:solidFill>
          <a:srgbClr val="5C66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CC2F33-7D81-CF40-8BD9-495534ACFB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E22475E-5262-2545-8B4E-B5192B2A057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45305" y="6440107"/>
            <a:ext cx="1192696" cy="246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55800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- Dk Teal">
    <p:bg>
      <p:bgPr>
        <a:solidFill>
          <a:srgbClr val="638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FF2A2C-FEC4-D24C-ADFF-E250BB6272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78EFF4-0525-FD4F-849F-9CC487EA3D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45305" y="6440107"/>
            <a:ext cx="1192696" cy="246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79704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- Lt Teal">
    <p:bg>
      <p:bgPr>
        <a:solidFill>
          <a:srgbClr val="7898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36A104-AC78-6A4D-BDEE-9EBB7E3686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A27EF35-908B-9040-B9E3-E8887354B97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45305" y="6440107"/>
            <a:ext cx="1192696" cy="246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96234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985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8847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00">
              <a:latin typeface="BentonSans Book"/>
            </a:endParaRPr>
          </a:p>
        </p:txBody>
      </p:sp>
      <p:pic>
        <p:nvPicPr>
          <p:cNvPr id="3" name="Picture 6" descr="tableau_rgb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185" y="2803622"/>
            <a:ext cx="6017631" cy="1250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113553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Slide - Orange">
    <p:bg>
      <p:bgPr>
        <a:solidFill>
          <a:srgbClr val="DA7A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91C50B4-1050-3C46-B96D-471353A850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23933A-2B19-FA4E-A9C9-AB24E43E464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182" y="2807651"/>
            <a:ext cx="6017632" cy="1242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13405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Slide - Yellow">
    <p:bg>
      <p:bgPr>
        <a:solidFill>
          <a:srgbClr val="DF93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C4762C0-C846-E047-8A3E-A1745FB07D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EE41A92-5BD7-E646-89C2-522B79FC56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182" y="2807651"/>
            <a:ext cx="6017632" cy="1242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18662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Slide - Red">
    <p:bg>
      <p:bgPr>
        <a:solidFill>
          <a:srgbClr val="B833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DC9E06D-C023-1C4D-B3E3-C11CE68F43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772B6EE-5551-F048-AABC-16D906B6ED7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182" y="2807651"/>
            <a:ext cx="6017632" cy="1242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21024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Slide - Blue">
    <p:bg>
      <p:bgPr>
        <a:solidFill>
          <a:srgbClr val="274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FD210CA-8EC6-624C-B038-257CEB7BAE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FF7BE8-70C7-D448-A425-DF86FDEC58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182" y="2807651"/>
            <a:ext cx="6017632" cy="1242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03448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Slide - Purple">
    <p:bg>
      <p:bgPr>
        <a:solidFill>
          <a:srgbClr val="5C66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D88D80-BDAC-9043-989B-73B3F7A758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456DFD-AFB9-8D43-A25C-2F6E3AC4BF2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182" y="2807651"/>
            <a:ext cx="6017632" cy="1242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787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C07DA-F6CD-DC48-97A0-6F3EBDD55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BFFA5E-9B33-4645-8BAC-F8D9E0DB6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85B77-1053-AB4E-9A13-AA8EFD60E2DE}" type="datetimeFigureOut">
              <a:rPr lang="en-US" smtClean="0"/>
              <a:t>12/1/20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4DE508-0C88-9F46-9AFA-34AD0D1F2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144CAE-43C8-8148-BBF8-F48983F5D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3B775-88D3-694E-9AAA-B156EADDD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21049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Slide - Dk Teal">
    <p:bg>
      <p:bgPr>
        <a:solidFill>
          <a:srgbClr val="638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82E07DB-F2E0-9044-B998-4F203A2736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01FCBF5-BDF2-1C47-84ED-4C5B11D9224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182" y="2807651"/>
            <a:ext cx="6017632" cy="1242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1486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Slide - Lt Teal">
    <p:bg>
      <p:bgPr>
        <a:solidFill>
          <a:srgbClr val="7898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F01ADA4-6137-BA40-BB14-594D9C06BD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5257037-A5B9-304C-9349-59D68371F9B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182" y="2807651"/>
            <a:ext cx="6017632" cy="1242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45271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1A6E6-075E-4828-AF88-09BD0A742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20400"/>
            <a:ext cx="9144000" cy="148956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3800DB-487B-4E23-AC0B-90C9ED4E1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2" indent="0" algn="ctr">
              <a:buNone/>
              <a:defRPr sz="2000"/>
            </a:lvl2pPr>
            <a:lvl3pPr marL="914363" indent="0" algn="ctr">
              <a:buNone/>
              <a:defRPr sz="1800"/>
            </a:lvl3pPr>
            <a:lvl4pPr marL="1371545" indent="0" algn="ctr">
              <a:buNone/>
              <a:defRPr sz="1600"/>
            </a:lvl4pPr>
            <a:lvl5pPr marL="1828727" indent="0" algn="ctr">
              <a:buNone/>
              <a:defRPr sz="1600"/>
            </a:lvl5pPr>
            <a:lvl6pPr marL="2285909" indent="0" algn="ctr">
              <a:buNone/>
              <a:defRPr sz="1600"/>
            </a:lvl6pPr>
            <a:lvl7pPr marL="2743090" indent="0" algn="ctr">
              <a:buNone/>
              <a:defRPr sz="1600"/>
            </a:lvl7pPr>
            <a:lvl8pPr marL="3200272" indent="0" algn="ctr">
              <a:buNone/>
              <a:defRPr sz="1600"/>
            </a:lvl8pPr>
            <a:lvl9pPr marL="3657454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DF5B1-3694-42A9-866E-9F1FF6CF0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12/1/20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18E67-8162-4BE0-9B01-22B89A120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68B9D-A8C9-40C5-85B0-14F435F39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65330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Pr>
        <a:solidFill>
          <a:srgbClr val="1121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724333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7D71B92-AEA9-254E-B171-D7AC57F63C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E71667-A26F-F14A-9237-01D1617DD1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7983" y="949325"/>
            <a:ext cx="9144000" cy="2387600"/>
          </a:xfrm>
        </p:spPr>
        <p:txBody>
          <a:bodyPr anchor="b">
            <a:normAutofit/>
          </a:bodyPr>
          <a:lstStyle>
            <a:lvl1pPr algn="l">
              <a:defRPr sz="4000" b="1" i="0" baseline="0">
                <a:solidFill>
                  <a:schemeClr val="bg1"/>
                </a:solidFill>
                <a:latin typeface="BentonSans" panose="0200050402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DEEB0-C197-D345-8387-D8441CB096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7983" y="3429000"/>
            <a:ext cx="9144000" cy="1655762"/>
          </a:xfrm>
        </p:spPr>
        <p:txBody>
          <a:bodyPr/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BentonSans" panose="0200050402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101C6BF-13C3-6743-9D9B-7981592719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7983" y="1377799"/>
            <a:ext cx="2690869" cy="55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47614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270D0A5-AEF1-AD4A-8385-F28D9C1AD2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E71667-A26F-F14A-9237-01D1617DD1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7983" y="949325"/>
            <a:ext cx="9144000" cy="2387600"/>
          </a:xfrm>
        </p:spPr>
        <p:txBody>
          <a:bodyPr anchor="b">
            <a:normAutofit/>
          </a:bodyPr>
          <a:lstStyle>
            <a:lvl1pPr algn="l">
              <a:defRPr sz="4000" b="1" i="0" baseline="0">
                <a:solidFill>
                  <a:schemeClr val="bg1"/>
                </a:solidFill>
                <a:latin typeface="BentonSans" panose="0200050402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DEEB0-C197-D345-8387-D8441CB096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7983" y="3429000"/>
            <a:ext cx="9144000" cy="1655762"/>
          </a:xfrm>
        </p:spPr>
        <p:txBody>
          <a:bodyPr/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BentonSans" panose="0200050402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101C6BF-13C3-6743-9D9B-7981592719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7983" y="1377799"/>
            <a:ext cx="2690869" cy="55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79387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7CFF2BA-6DF2-054A-A7CE-C33F6D4218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D62000-2313-DB44-A0E7-A07AAE947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aseline="0">
                <a:solidFill>
                  <a:schemeClr val="accent5"/>
                </a:solidFill>
                <a:latin typeface="BentonSans Book" panose="0200050300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8332F-5A13-0F42-BEEB-8C92A36F4A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solidFill>
                  <a:schemeClr val="accent5"/>
                </a:solidFill>
                <a:latin typeface="BentonSans Book" panose="02000503000000020004" pitchFamily="2" charset="0"/>
              </a:defRPr>
            </a:lvl1pPr>
            <a:lvl2pPr>
              <a:defRPr baseline="0">
                <a:solidFill>
                  <a:schemeClr val="accent5"/>
                </a:solidFill>
                <a:latin typeface="BentonSans Book" panose="02000503000000020004" pitchFamily="2" charset="0"/>
              </a:defRPr>
            </a:lvl2pPr>
            <a:lvl3pPr>
              <a:defRPr baseline="0">
                <a:solidFill>
                  <a:schemeClr val="accent5"/>
                </a:solidFill>
                <a:latin typeface="BentonSans Book" panose="02000503000000020004" pitchFamily="2" charset="0"/>
              </a:defRPr>
            </a:lvl3pPr>
            <a:lvl4pPr>
              <a:defRPr baseline="0">
                <a:solidFill>
                  <a:schemeClr val="accent5"/>
                </a:solidFill>
                <a:latin typeface="BentonSans Book" panose="02000503000000020004" pitchFamily="2" charset="0"/>
              </a:defRPr>
            </a:lvl4pPr>
            <a:lvl5pPr>
              <a:defRPr baseline="0">
                <a:solidFill>
                  <a:schemeClr val="accent5"/>
                </a:solidFill>
                <a:latin typeface="BentonSans Book" panose="02000503000000020004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680277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B5116E9F-AFC8-F549-884E-32177D6588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75807B-F9B7-6540-A665-363F84238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84096"/>
            <a:ext cx="10515600" cy="2852737"/>
          </a:xfrm>
        </p:spPr>
        <p:txBody>
          <a:bodyPr anchor="b">
            <a:normAutofit/>
          </a:bodyPr>
          <a:lstStyle>
            <a:lvl1pPr>
              <a:defRPr sz="3600" b="1" i="0" baseline="0">
                <a:solidFill>
                  <a:schemeClr val="bg1"/>
                </a:solidFill>
                <a:latin typeface="BentonSans" panose="0200050402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0253935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E4A0FBD-A958-884C-A0F3-1E92DAAAE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75807B-F9B7-6540-A665-363F84238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84096"/>
            <a:ext cx="10515600" cy="2852737"/>
          </a:xfrm>
        </p:spPr>
        <p:txBody>
          <a:bodyPr anchor="b">
            <a:normAutofit/>
          </a:bodyPr>
          <a:lstStyle>
            <a:lvl1pPr>
              <a:defRPr sz="3600" b="1" i="0" baseline="0">
                <a:solidFill>
                  <a:schemeClr val="bg1"/>
                </a:solidFill>
                <a:latin typeface="BentonSans" panose="0200050402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259754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CE75C24-5195-7D46-BA39-81E4E1ECFB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75807B-F9B7-6540-A665-363F84238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84096"/>
            <a:ext cx="10515600" cy="2852737"/>
          </a:xfrm>
        </p:spPr>
        <p:txBody>
          <a:bodyPr anchor="b">
            <a:normAutofit/>
          </a:bodyPr>
          <a:lstStyle>
            <a:lvl1pPr>
              <a:defRPr sz="3600" b="1" i="0" baseline="0">
                <a:solidFill>
                  <a:schemeClr val="bg1"/>
                </a:solidFill>
                <a:latin typeface="BentonSans" panose="0200050402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10417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C8B597-19D4-4249-A18D-74900C885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85B77-1053-AB4E-9A13-AA8EFD60E2DE}" type="datetimeFigureOut">
              <a:rPr lang="en-US" smtClean="0"/>
              <a:t>12/1/20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A94C9D-ADE0-0B4D-817F-B64FE7AA9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459210-06DF-E54B-90A4-C3152A1B4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3B775-88D3-694E-9AAA-B156EADDD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20323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AA97E4D-B038-444E-B7B8-D4D9FC4D8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C51C36-C43F-2A45-9351-F9DE08C08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aseline="0">
                <a:solidFill>
                  <a:schemeClr val="accent5"/>
                </a:solidFill>
                <a:latin typeface="BentonSans Book" panose="0200050300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C18EB9-3BA8-BF4C-A6C8-0DA604944E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aseline="0">
                <a:solidFill>
                  <a:schemeClr val="accent5"/>
                </a:solidFill>
                <a:latin typeface="BentonSans Book" panose="02000503000000020004" pitchFamily="2" charset="0"/>
              </a:defRPr>
            </a:lvl1pPr>
            <a:lvl2pPr>
              <a:defRPr baseline="0">
                <a:solidFill>
                  <a:schemeClr val="accent5"/>
                </a:solidFill>
                <a:latin typeface="BentonSans Book" panose="02000503000000020004" pitchFamily="2" charset="0"/>
              </a:defRPr>
            </a:lvl2pPr>
            <a:lvl3pPr>
              <a:defRPr baseline="0">
                <a:solidFill>
                  <a:schemeClr val="accent5"/>
                </a:solidFill>
                <a:latin typeface="BentonSans Book" panose="02000503000000020004" pitchFamily="2" charset="0"/>
              </a:defRPr>
            </a:lvl3pPr>
            <a:lvl4pPr>
              <a:defRPr baseline="0">
                <a:solidFill>
                  <a:schemeClr val="accent5"/>
                </a:solidFill>
                <a:latin typeface="BentonSans Book" panose="02000503000000020004" pitchFamily="2" charset="0"/>
              </a:defRPr>
            </a:lvl4pPr>
            <a:lvl5pPr>
              <a:defRPr baseline="0">
                <a:solidFill>
                  <a:schemeClr val="accent5"/>
                </a:solidFill>
                <a:latin typeface="BentonSans Book" panose="02000503000000020004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A1979E-F228-D442-9D40-2B75B57A2C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aseline="0">
                <a:solidFill>
                  <a:schemeClr val="accent5"/>
                </a:solidFill>
                <a:latin typeface="BentonSans" panose="02000504020000020004" pitchFamily="2" charset="0"/>
              </a:defRPr>
            </a:lvl1pPr>
            <a:lvl2pPr>
              <a:defRPr baseline="0">
                <a:solidFill>
                  <a:schemeClr val="accent5"/>
                </a:solidFill>
                <a:latin typeface="BentonSans" panose="02000504020000020004" pitchFamily="2" charset="0"/>
              </a:defRPr>
            </a:lvl2pPr>
            <a:lvl3pPr>
              <a:defRPr baseline="0">
                <a:solidFill>
                  <a:schemeClr val="accent5"/>
                </a:solidFill>
                <a:latin typeface="BentonSans" panose="02000504020000020004" pitchFamily="2" charset="0"/>
              </a:defRPr>
            </a:lvl3pPr>
            <a:lvl4pPr>
              <a:defRPr baseline="0">
                <a:solidFill>
                  <a:schemeClr val="accent5"/>
                </a:solidFill>
                <a:latin typeface="BentonSans" panose="02000504020000020004" pitchFamily="2" charset="0"/>
              </a:defRPr>
            </a:lvl4pPr>
            <a:lvl5pPr>
              <a:defRPr baseline="0">
                <a:solidFill>
                  <a:schemeClr val="accent5"/>
                </a:solidFill>
                <a:latin typeface="BentonSans" panose="02000504020000020004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444090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E47671A-AC88-8948-8C57-DC67D0B831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D62000-2313-DB44-A0E7-A07AAE947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aseline="0">
                <a:solidFill>
                  <a:schemeClr val="accent5"/>
                </a:solidFill>
                <a:latin typeface="BentonSans Book" panose="0200050300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8332F-5A13-0F42-BEEB-8C92A36F4A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solidFill>
                  <a:schemeClr val="accent5"/>
                </a:solidFill>
                <a:latin typeface="BentonSans Book" panose="02000503000000020004" pitchFamily="2" charset="0"/>
              </a:defRPr>
            </a:lvl1pPr>
            <a:lvl2pPr>
              <a:defRPr baseline="0">
                <a:solidFill>
                  <a:schemeClr val="accent5"/>
                </a:solidFill>
                <a:latin typeface="BentonSans Book" panose="02000503000000020004" pitchFamily="2" charset="0"/>
              </a:defRPr>
            </a:lvl2pPr>
            <a:lvl3pPr>
              <a:defRPr baseline="0">
                <a:solidFill>
                  <a:schemeClr val="accent5"/>
                </a:solidFill>
                <a:latin typeface="BentonSans Book" panose="02000503000000020004" pitchFamily="2" charset="0"/>
              </a:defRPr>
            </a:lvl3pPr>
            <a:lvl4pPr>
              <a:defRPr baseline="0">
                <a:solidFill>
                  <a:schemeClr val="accent5"/>
                </a:solidFill>
                <a:latin typeface="BentonSans Book" panose="02000503000000020004" pitchFamily="2" charset="0"/>
              </a:defRPr>
            </a:lvl4pPr>
            <a:lvl5pPr>
              <a:defRPr baseline="0">
                <a:solidFill>
                  <a:schemeClr val="accent5"/>
                </a:solidFill>
                <a:latin typeface="BentonSans Book" panose="02000503000000020004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494648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9EB0D366-191A-C043-97C0-85E8395559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D526690-6EED-E645-9F32-5CC9AF4FD0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08934" y="2984890"/>
            <a:ext cx="4299284" cy="88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8950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98866-2A57-CE4A-B8B5-FC8CF2F36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82791E-C77E-6141-B6E6-9A0B03E472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ED67AA-9384-EC43-978E-DF78098460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0C3B88-1C97-2248-B83C-55056A918C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E66469-A389-0A4B-ACC0-4F2414548E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EE0629-C334-C64D-AEEF-6B0933D72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C5079-D621-8D47-9D4D-D75A3F8A625C}" type="datetimeFigureOut">
              <a:rPr lang="en-US" smtClean="0"/>
              <a:t>12/1/20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CB09BA-7AC2-A242-9BC7-438154B18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0DE03E-3812-AB42-9F34-E745820AB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4830D-4D1F-2A46-B90A-6333400DA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18034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23148-DFC1-DE46-82B5-49BC1FEEF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82BEDF-2A79-F74A-9448-5E173D0A3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C5079-D621-8D47-9D4D-D75A3F8A625C}" type="datetimeFigureOut">
              <a:rPr lang="en-US" smtClean="0"/>
              <a:t>12/1/20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CDC5D2-009D-8940-9817-B31F223FF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4D9C80-BAE7-F147-82B5-7B548B34D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4830D-4D1F-2A46-B90A-6333400DA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21804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12D51-E170-FD47-B2A0-51F5DDF24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FCD6D0-A26A-C14C-AEE0-EBFECB96C1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FE5240-DD6F-6A41-88ED-4AE7F0FDB7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ECF091-23F6-7747-97A9-23D898DB1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C5079-D621-8D47-9D4D-D75A3F8A625C}" type="datetimeFigureOut">
              <a:rPr lang="en-US" smtClean="0"/>
              <a:t>12/1/20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159662-D34C-3C44-8348-2DD6F2968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DD3D99-0EDC-8F4B-8C62-6F9A1D7CC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4830D-4D1F-2A46-B90A-6333400DA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61980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DCA93-B03D-B54B-9043-5748189C2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B42BD4-834B-E948-8708-B6558CBA9F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C5FE98-3287-1744-A809-1CF6B7DA3D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C75256-7563-134D-8B1C-11A042274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C5079-D621-8D47-9D4D-D75A3F8A625C}" type="datetimeFigureOut">
              <a:rPr lang="en-US" smtClean="0"/>
              <a:t>12/1/20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DC88E7-ED2B-DF4C-B033-3C5E6BC87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486678-4747-3B4C-A6DC-AF40D9552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4830D-4D1F-2A46-B90A-6333400DA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09889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1BE28-6C97-E349-9046-879403F2D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0E58AD-3639-224E-BD87-C9D6DFB2EF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DEA0F1-DBA3-2445-BCB3-A20F771CF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C5079-D621-8D47-9D4D-D75A3F8A625C}" type="datetimeFigureOut">
              <a:rPr lang="en-US" smtClean="0"/>
              <a:t>12/1/20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BCE9DA-B6C5-BF4D-A8EF-BB6368A33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C002A8-3833-E648-AD7A-AEB3CEEC9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4830D-4D1F-2A46-B90A-6333400DA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31448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E72101-944B-6A4F-8795-A13AC403A7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B3A562-EF33-AC43-90DA-C52875889A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024DC9-F0B4-1A43-BE6B-929C477BD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C5079-D621-8D47-9D4D-D75A3F8A625C}" type="datetimeFigureOut">
              <a:rPr lang="en-US" smtClean="0"/>
              <a:t>12/1/20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75F43E-0945-434C-9DC3-555650559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05C6E1-5459-8041-A3DE-7535A7BCD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4830D-4D1F-2A46-B90A-6333400DA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21259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SKO_WalkIn_Slide_Blue">
    <p:bg>
      <p:bgPr>
        <a:solidFill>
          <a:srgbClr val="0E3B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CF0B10B-229A-BD47-A01C-811126BDF4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2547" y="2455752"/>
            <a:ext cx="5046908" cy="1946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420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F9E33-F91E-EA47-96D9-74E95B51E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7E030-7F93-504C-9966-F1C255FA9F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1D4A6A-78C9-7B4B-A674-63FDC5B29B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A4334F-5D19-7440-B8FF-409A68A7F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85B77-1053-AB4E-9A13-AA8EFD60E2DE}" type="datetimeFigureOut">
              <a:rPr lang="en-US" smtClean="0"/>
              <a:t>12/1/20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A5B4B4-08EF-4044-8C8C-579D83426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B043D8-A5C2-F948-8EEC-5D85E86D1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3B775-88D3-694E-9AAA-B156EADDD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84895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SKO_WalkIn_Slide_Blue">
    <p:bg>
      <p:bgPr>
        <a:solidFill>
          <a:srgbClr val="0E3B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9DDF7B3-F3EF-AB44-B193-FB6C085CF50A}"/>
              </a:ext>
            </a:extLst>
          </p:cNvPr>
          <p:cNvCxnSpPr/>
          <p:nvPr userDrawn="1"/>
        </p:nvCxnSpPr>
        <p:spPr>
          <a:xfrm>
            <a:off x="758596" y="612211"/>
            <a:ext cx="1143000" cy="0"/>
          </a:xfrm>
          <a:prstGeom prst="line">
            <a:avLst/>
          </a:prstGeom>
          <a:ln w="101600" cap="rnd" cmpd="sng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53E6616E-B31B-5047-934F-BF70EB3759E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8598" y="822781"/>
            <a:ext cx="9926861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4000" b="0" i="0" baseline="0">
                <a:solidFill>
                  <a:schemeClr val="bg1"/>
                </a:solidFill>
                <a:latin typeface="BentonSans Medium" panose="02000603000000020004" pitchFamily="2" charset="0"/>
                <a:cs typeface="BentonSans Medium" panose="02000603000000020004" pitchFamily="2" charset="0"/>
              </a:defRPr>
            </a:lvl1pPr>
            <a:lvl2pPr marL="544201" indent="0">
              <a:buNone/>
              <a:defRPr/>
            </a:lvl2pPr>
            <a:lvl3pPr marL="1088403" indent="0">
              <a:buNone/>
              <a:defRPr/>
            </a:lvl3pPr>
            <a:lvl4pPr marL="1632606" indent="0">
              <a:buNone/>
              <a:defRPr/>
            </a:lvl4pPr>
            <a:lvl5pPr marL="2176807" indent="0">
              <a:buNone/>
              <a:defRPr/>
            </a:lvl5pPr>
          </a:lstStyle>
          <a:p>
            <a:r>
              <a:rPr lang="en-US" dirty="0"/>
              <a:t>[Presentation Title]</a:t>
            </a:r>
          </a:p>
        </p:txBody>
      </p:sp>
    </p:spTree>
    <p:extLst>
      <p:ext uri="{BB962C8B-B14F-4D97-AF65-F5344CB8AC3E}">
        <p14:creationId xmlns:p14="http://schemas.microsoft.com/office/powerpoint/2010/main" val="145790029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Blue_1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F1D82AC1-3132-3E41-90C8-2BC2578ABC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6586" y="2177092"/>
            <a:ext cx="9926861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4000" b="0" i="0" baseline="0">
                <a:solidFill>
                  <a:schemeClr val="bg1"/>
                </a:solidFill>
                <a:latin typeface="BentonSans Medium" panose="02000603000000020004" pitchFamily="2" charset="0"/>
                <a:cs typeface="BentonSans Medium" panose="02000603000000020004" pitchFamily="2" charset="0"/>
              </a:defRPr>
            </a:lvl1pPr>
            <a:lvl2pPr marL="544201" indent="0">
              <a:buNone/>
              <a:defRPr/>
            </a:lvl2pPr>
            <a:lvl3pPr marL="1088403" indent="0">
              <a:buNone/>
              <a:defRPr/>
            </a:lvl3pPr>
            <a:lvl4pPr marL="1632606" indent="0">
              <a:buNone/>
              <a:defRPr/>
            </a:lvl4pPr>
            <a:lvl5pPr marL="2176807" indent="0">
              <a:buNone/>
              <a:defRPr/>
            </a:lvl5pPr>
          </a:lstStyle>
          <a:p>
            <a:r>
              <a:rPr lang="en-US" dirty="0"/>
              <a:t>[Presentation Title]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98DBA02-78B0-9846-B03E-F4535A0EB4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26892" y="2935081"/>
            <a:ext cx="9926861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667" b="0" i="0" baseline="0">
                <a:solidFill>
                  <a:schemeClr val="bg1"/>
                </a:solidFill>
                <a:latin typeface="BentonSans" panose="02000504020000020004" pitchFamily="2" charset="0"/>
                <a:cs typeface="BentonSans" panose="02000504020000020004" pitchFamily="2" charset="0"/>
              </a:defRPr>
            </a:lvl1pPr>
            <a:lvl2pPr marL="544201" indent="0">
              <a:buNone/>
              <a:defRPr/>
            </a:lvl2pPr>
            <a:lvl3pPr marL="1088403" indent="0">
              <a:buNone/>
              <a:defRPr/>
            </a:lvl3pPr>
            <a:lvl4pPr marL="1632606" indent="0">
              <a:buNone/>
              <a:defRPr/>
            </a:lvl4pPr>
            <a:lvl5pPr marL="2176807" indent="0">
              <a:buNone/>
              <a:defRPr/>
            </a:lvl5pPr>
          </a:lstStyle>
          <a:p>
            <a:r>
              <a:rPr lang="en-US" sz="2000" dirty="0"/>
              <a:t>[Presenter Name] | [Presenter Title]</a:t>
            </a:r>
          </a:p>
          <a:p>
            <a:r>
              <a:rPr lang="en-US" sz="2000" dirty="0"/>
              <a:t>[Date] | [Contact Info (social media, email, etc.)]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C66232-4550-8D40-BE8E-140E6FD08DB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585" y="977377"/>
            <a:ext cx="1569668" cy="605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40765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_Blue_1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F1D82AC1-3132-3E41-90C8-2BC2578ABC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6586" y="2804937"/>
            <a:ext cx="9926861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4000" b="0" i="0" baseline="0">
                <a:solidFill>
                  <a:schemeClr val="bg1"/>
                </a:solidFill>
                <a:latin typeface="BentonSans Medium" panose="02000603000000020004" pitchFamily="2" charset="0"/>
                <a:cs typeface="BentonSans Medium" panose="02000603000000020004" pitchFamily="2" charset="0"/>
              </a:defRPr>
            </a:lvl1pPr>
            <a:lvl2pPr marL="544201" indent="0">
              <a:buNone/>
              <a:defRPr/>
            </a:lvl2pPr>
            <a:lvl3pPr marL="1088403" indent="0">
              <a:buNone/>
              <a:defRPr/>
            </a:lvl3pPr>
            <a:lvl4pPr marL="1632606" indent="0">
              <a:buNone/>
              <a:defRPr/>
            </a:lvl4pPr>
            <a:lvl5pPr marL="2176807" indent="0">
              <a:buNone/>
              <a:defRPr/>
            </a:lvl5pPr>
          </a:lstStyle>
          <a:p>
            <a:r>
              <a:rPr lang="en-US" dirty="0"/>
              <a:t>[Presentation Title]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C66232-4550-8D40-BE8E-140E6FD08DB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584" y="1294814"/>
            <a:ext cx="2419067" cy="93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41770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ic Slide Blue_4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518A7C-8FC1-EE4D-BF71-5AC46124559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6586" y="2177092"/>
            <a:ext cx="9926861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4000" b="0" i="0" baseline="0">
                <a:solidFill>
                  <a:schemeClr val="bg1"/>
                </a:solidFill>
                <a:latin typeface="BentonSans Medium" panose="02000603000000020004" pitchFamily="2" charset="0"/>
                <a:cs typeface="BentonSans Medium" panose="02000603000000020004" pitchFamily="2" charset="0"/>
              </a:defRPr>
            </a:lvl1pPr>
            <a:lvl2pPr marL="544201" indent="0">
              <a:buNone/>
              <a:defRPr/>
            </a:lvl2pPr>
            <a:lvl3pPr marL="1088403" indent="0">
              <a:buNone/>
              <a:defRPr/>
            </a:lvl3pPr>
            <a:lvl4pPr marL="1632606" indent="0">
              <a:buNone/>
              <a:defRPr/>
            </a:lvl4pPr>
            <a:lvl5pPr marL="2176807" indent="0">
              <a:buNone/>
              <a:defRPr/>
            </a:lvl5pPr>
          </a:lstStyle>
          <a:p>
            <a:r>
              <a:rPr lang="en-US" dirty="0"/>
              <a:t>[Topic]</a:t>
            </a:r>
          </a:p>
        </p:txBody>
      </p:sp>
    </p:spTree>
    <p:extLst>
      <p:ext uri="{BB962C8B-B14F-4D97-AF65-F5344CB8AC3E}">
        <p14:creationId xmlns:p14="http://schemas.microsoft.com/office/powerpoint/2010/main" val="41187917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rgbClr val="0F3B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153ED4B-111F-1B44-A7D4-0DA7EC5CCE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95919" y="2381252"/>
            <a:ext cx="10297583" cy="335491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935261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832813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6D114BD-4270-ED44-99EB-8ADEF95A5104}"/>
              </a:ext>
            </a:extLst>
          </p:cNvPr>
          <p:cNvCxnSpPr/>
          <p:nvPr userDrawn="1"/>
        </p:nvCxnSpPr>
        <p:spPr>
          <a:xfrm>
            <a:off x="758596" y="612211"/>
            <a:ext cx="1143000" cy="0"/>
          </a:xfrm>
          <a:prstGeom prst="line">
            <a:avLst/>
          </a:prstGeom>
          <a:ln w="101600" cap="rnd" cmpd="sng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505BF6A-CA31-4143-B5B5-3A65F974B6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8598" y="822781"/>
            <a:ext cx="9926861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4000" b="0" i="0" baseline="0">
                <a:solidFill>
                  <a:schemeClr val="bg1"/>
                </a:solidFill>
                <a:latin typeface="BentonSans Medium" panose="02000603000000020004" pitchFamily="2" charset="0"/>
                <a:cs typeface="BentonSans Medium" panose="02000603000000020004" pitchFamily="2" charset="0"/>
              </a:defRPr>
            </a:lvl1pPr>
            <a:lvl2pPr marL="544201" indent="0">
              <a:buNone/>
              <a:defRPr/>
            </a:lvl2pPr>
            <a:lvl3pPr marL="1088403" indent="0">
              <a:buNone/>
              <a:defRPr/>
            </a:lvl3pPr>
            <a:lvl4pPr marL="1632606" indent="0">
              <a:buNone/>
              <a:defRPr/>
            </a:lvl4pPr>
            <a:lvl5pPr marL="2176807" indent="0">
              <a:buNone/>
              <a:defRPr/>
            </a:lvl5pPr>
          </a:lstStyle>
          <a:p>
            <a:r>
              <a:rPr lang="en-US" dirty="0"/>
              <a:t>[Presentation Title]</a:t>
            </a:r>
          </a:p>
        </p:txBody>
      </p:sp>
    </p:spTree>
    <p:extLst>
      <p:ext uri="{BB962C8B-B14F-4D97-AF65-F5344CB8AC3E}">
        <p14:creationId xmlns:p14="http://schemas.microsoft.com/office/powerpoint/2010/main" val="131294981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6D114BD-4270-ED44-99EB-8ADEF95A5104}"/>
              </a:ext>
            </a:extLst>
          </p:cNvPr>
          <p:cNvCxnSpPr/>
          <p:nvPr userDrawn="1"/>
        </p:nvCxnSpPr>
        <p:spPr>
          <a:xfrm>
            <a:off x="758596" y="612211"/>
            <a:ext cx="1143000" cy="0"/>
          </a:xfrm>
          <a:prstGeom prst="line">
            <a:avLst/>
          </a:prstGeom>
          <a:ln w="101600" cap="rnd" cmpd="sng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505BF6A-CA31-4143-B5B5-3A65F974B6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8598" y="822781"/>
            <a:ext cx="9926861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4000" b="0" i="0" baseline="0">
                <a:solidFill>
                  <a:schemeClr val="bg1"/>
                </a:solidFill>
                <a:latin typeface="BentonSans Medium" panose="02000603000000020004" pitchFamily="2" charset="0"/>
                <a:cs typeface="BentonSans Medium" panose="02000603000000020004" pitchFamily="2" charset="0"/>
              </a:defRPr>
            </a:lvl1pPr>
            <a:lvl2pPr marL="544201" indent="0">
              <a:buNone/>
              <a:defRPr/>
            </a:lvl2pPr>
            <a:lvl3pPr marL="1088403" indent="0">
              <a:buNone/>
              <a:defRPr/>
            </a:lvl3pPr>
            <a:lvl4pPr marL="1632606" indent="0">
              <a:buNone/>
              <a:defRPr/>
            </a:lvl4pPr>
            <a:lvl5pPr marL="2176807" indent="0">
              <a:buNone/>
              <a:defRPr/>
            </a:lvl5pPr>
          </a:lstStyle>
          <a:p>
            <a:r>
              <a:rPr lang="en-US" dirty="0"/>
              <a:t>[Presentation Title]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298859-87E1-6C42-938F-52A5CA777FE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8598" y="1970315"/>
            <a:ext cx="4510583" cy="3831999"/>
          </a:xfrm>
          <a:prstGeom prst="rect">
            <a:avLst/>
          </a:prstGeom>
        </p:spPr>
        <p:txBody>
          <a:bodyPr/>
          <a:lstStyle>
            <a:lvl1pPr marL="0" marR="0" indent="0" algn="l" defTabSz="10884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anose="020B0604020202020204" pitchFamily="34" charset="0"/>
              <a:buNone/>
              <a:tabLst/>
              <a:defRPr sz="2333">
                <a:solidFill>
                  <a:schemeClr val="accent4"/>
                </a:solidFill>
              </a:defRPr>
            </a:lvl1pPr>
            <a:lvl2pPr marL="544201" indent="0">
              <a:buNone/>
              <a:defRPr sz="2333">
                <a:solidFill>
                  <a:schemeClr val="accent4"/>
                </a:solidFill>
              </a:defRPr>
            </a:lvl2pPr>
            <a:lvl3pPr marL="1088403" indent="0">
              <a:buNone/>
              <a:defRPr sz="2000">
                <a:solidFill>
                  <a:schemeClr val="accent4"/>
                </a:solidFill>
              </a:defRPr>
            </a:lvl3pPr>
            <a:lvl4pPr marL="1632606" indent="0">
              <a:buNone/>
              <a:defRPr sz="1667">
                <a:solidFill>
                  <a:schemeClr val="accent4"/>
                </a:solidFill>
              </a:defRPr>
            </a:lvl4pPr>
            <a:lvl5pPr marL="2176807" indent="0">
              <a:buNone/>
              <a:defRPr sz="1667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0"/>
            <a:r>
              <a:rPr lang="en-US"/>
              <a:t>Edit Master text styles</a:t>
            </a:r>
          </a:p>
          <a:p>
            <a:pPr lvl="0"/>
            <a:r>
              <a:rPr lang="en-US"/>
              <a:t>Edit Master text styles</a:t>
            </a:r>
          </a:p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853403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 Blue">
    <p:bg>
      <p:bgPr>
        <a:solidFill>
          <a:srgbClr val="0F3B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>
            <a:grpSpLocks noChangeAspect="1"/>
          </p:cNvGrpSpPr>
          <p:nvPr userDrawn="1"/>
        </p:nvGrpSpPr>
        <p:grpSpPr>
          <a:xfrm>
            <a:off x="2857500" y="2758915"/>
            <a:ext cx="6477000" cy="1340175"/>
            <a:chOff x="2286000" y="2601913"/>
            <a:chExt cx="10058400" cy="2081212"/>
          </a:xfrm>
        </p:grpSpPr>
        <p:sp>
          <p:nvSpPr>
            <p:cNvPr id="5" name="Freeform 5"/>
            <p:cNvSpPr>
              <a:spLocks/>
            </p:cNvSpPr>
            <p:nvPr userDrawn="1"/>
          </p:nvSpPr>
          <p:spPr bwMode="auto">
            <a:xfrm>
              <a:off x="2995613" y="3267075"/>
              <a:ext cx="693738" cy="742950"/>
            </a:xfrm>
            <a:custGeom>
              <a:avLst/>
              <a:gdLst>
                <a:gd name="T0" fmla="*/ 437 w 437"/>
                <a:gd name="T1" fmla="*/ 269 h 468"/>
                <a:gd name="T2" fmla="*/ 254 w 437"/>
                <a:gd name="T3" fmla="*/ 269 h 468"/>
                <a:gd name="T4" fmla="*/ 254 w 437"/>
                <a:gd name="T5" fmla="*/ 468 h 468"/>
                <a:gd name="T6" fmla="*/ 182 w 437"/>
                <a:gd name="T7" fmla="*/ 468 h 468"/>
                <a:gd name="T8" fmla="*/ 182 w 437"/>
                <a:gd name="T9" fmla="*/ 269 h 468"/>
                <a:gd name="T10" fmla="*/ 0 w 437"/>
                <a:gd name="T11" fmla="*/ 269 h 468"/>
                <a:gd name="T12" fmla="*/ 0 w 437"/>
                <a:gd name="T13" fmla="*/ 198 h 468"/>
                <a:gd name="T14" fmla="*/ 182 w 437"/>
                <a:gd name="T15" fmla="*/ 198 h 468"/>
                <a:gd name="T16" fmla="*/ 182 w 437"/>
                <a:gd name="T17" fmla="*/ 0 h 468"/>
                <a:gd name="T18" fmla="*/ 254 w 437"/>
                <a:gd name="T19" fmla="*/ 0 h 468"/>
                <a:gd name="T20" fmla="*/ 254 w 437"/>
                <a:gd name="T21" fmla="*/ 198 h 468"/>
                <a:gd name="T22" fmla="*/ 437 w 437"/>
                <a:gd name="T23" fmla="*/ 198 h 468"/>
                <a:gd name="T24" fmla="*/ 437 w 437"/>
                <a:gd name="T25" fmla="*/ 269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7" h="468">
                  <a:moveTo>
                    <a:pt x="437" y="269"/>
                  </a:moveTo>
                  <a:lnTo>
                    <a:pt x="254" y="269"/>
                  </a:lnTo>
                  <a:lnTo>
                    <a:pt x="254" y="468"/>
                  </a:lnTo>
                  <a:lnTo>
                    <a:pt x="182" y="468"/>
                  </a:lnTo>
                  <a:lnTo>
                    <a:pt x="182" y="269"/>
                  </a:lnTo>
                  <a:lnTo>
                    <a:pt x="0" y="269"/>
                  </a:lnTo>
                  <a:lnTo>
                    <a:pt x="0" y="198"/>
                  </a:lnTo>
                  <a:lnTo>
                    <a:pt x="182" y="198"/>
                  </a:lnTo>
                  <a:lnTo>
                    <a:pt x="182" y="0"/>
                  </a:lnTo>
                  <a:lnTo>
                    <a:pt x="254" y="0"/>
                  </a:lnTo>
                  <a:lnTo>
                    <a:pt x="254" y="198"/>
                  </a:lnTo>
                  <a:lnTo>
                    <a:pt x="437" y="198"/>
                  </a:lnTo>
                  <a:lnTo>
                    <a:pt x="437" y="2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7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2489200" y="3814763"/>
              <a:ext cx="615950" cy="652462"/>
            </a:xfrm>
            <a:custGeom>
              <a:avLst/>
              <a:gdLst>
                <a:gd name="T0" fmla="*/ 388 w 388"/>
                <a:gd name="T1" fmla="*/ 177 h 411"/>
                <a:gd name="T2" fmla="*/ 225 w 388"/>
                <a:gd name="T3" fmla="*/ 177 h 411"/>
                <a:gd name="T4" fmla="*/ 225 w 388"/>
                <a:gd name="T5" fmla="*/ 0 h 411"/>
                <a:gd name="T6" fmla="*/ 163 w 388"/>
                <a:gd name="T7" fmla="*/ 0 h 411"/>
                <a:gd name="T8" fmla="*/ 163 w 388"/>
                <a:gd name="T9" fmla="*/ 177 h 411"/>
                <a:gd name="T10" fmla="*/ 0 w 388"/>
                <a:gd name="T11" fmla="*/ 177 h 411"/>
                <a:gd name="T12" fmla="*/ 0 w 388"/>
                <a:gd name="T13" fmla="*/ 231 h 411"/>
                <a:gd name="T14" fmla="*/ 163 w 388"/>
                <a:gd name="T15" fmla="*/ 231 h 411"/>
                <a:gd name="T16" fmla="*/ 163 w 388"/>
                <a:gd name="T17" fmla="*/ 411 h 411"/>
                <a:gd name="T18" fmla="*/ 225 w 388"/>
                <a:gd name="T19" fmla="*/ 411 h 411"/>
                <a:gd name="T20" fmla="*/ 225 w 388"/>
                <a:gd name="T21" fmla="*/ 231 h 411"/>
                <a:gd name="T22" fmla="*/ 388 w 388"/>
                <a:gd name="T23" fmla="*/ 231 h 411"/>
                <a:gd name="T24" fmla="*/ 388 w 388"/>
                <a:gd name="T25" fmla="*/ 177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8" h="411">
                  <a:moveTo>
                    <a:pt x="388" y="177"/>
                  </a:moveTo>
                  <a:lnTo>
                    <a:pt x="225" y="177"/>
                  </a:lnTo>
                  <a:lnTo>
                    <a:pt x="225" y="0"/>
                  </a:lnTo>
                  <a:lnTo>
                    <a:pt x="163" y="0"/>
                  </a:lnTo>
                  <a:lnTo>
                    <a:pt x="163" y="177"/>
                  </a:lnTo>
                  <a:lnTo>
                    <a:pt x="0" y="177"/>
                  </a:lnTo>
                  <a:lnTo>
                    <a:pt x="0" y="231"/>
                  </a:lnTo>
                  <a:lnTo>
                    <a:pt x="163" y="231"/>
                  </a:lnTo>
                  <a:lnTo>
                    <a:pt x="163" y="411"/>
                  </a:lnTo>
                  <a:lnTo>
                    <a:pt x="225" y="411"/>
                  </a:lnTo>
                  <a:lnTo>
                    <a:pt x="225" y="231"/>
                  </a:lnTo>
                  <a:lnTo>
                    <a:pt x="388" y="231"/>
                  </a:lnTo>
                  <a:lnTo>
                    <a:pt x="388" y="1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7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79813" y="2801938"/>
              <a:ext cx="615950" cy="652462"/>
            </a:xfrm>
            <a:custGeom>
              <a:avLst/>
              <a:gdLst>
                <a:gd name="T0" fmla="*/ 388 w 388"/>
                <a:gd name="T1" fmla="*/ 179 h 411"/>
                <a:gd name="T2" fmla="*/ 225 w 388"/>
                <a:gd name="T3" fmla="*/ 179 h 411"/>
                <a:gd name="T4" fmla="*/ 225 w 388"/>
                <a:gd name="T5" fmla="*/ 0 h 411"/>
                <a:gd name="T6" fmla="*/ 163 w 388"/>
                <a:gd name="T7" fmla="*/ 0 h 411"/>
                <a:gd name="T8" fmla="*/ 163 w 388"/>
                <a:gd name="T9" fmla="*/ 179 h 411"/>
                <a:gd name="T10" fmla="*/ 0 w 388"/>
                <a:gd name="T11" fmla="*/ 179 h 411"/>
                <a:gd name="T12" fmla="*/ 0 w 388"/>
                <a:gd name="T13" fmla="*/ 233 h 411"/>
                <a:gd name="T14" fmla="*/ 163 w 388"/>
                <a:gd name="T15" fmla="*/ 233 h 411"/>
                <a:gd name="T16" fmla="*/ 163 w 388"/>
                <a:gd name="T17" fmla="*/ 411 h 411"/>
                <a:gd name="T18" fmla="*/ 225 w 388"/>
                <a:gd name="T19" fmla="*/ 411 h 411"/>
                <a:gd name="T20" fmla="*/ 225 w 388"/>
                <a:gd name="T21" fmla="*/ 233 h 411"/>
                <a:gd name="T22" fmla="*/ 388 w 388"/>
                <a:gd name="T23" fmla="*/ 233 h 411"/>
                <a:gd name="T24" fmla="*/ 388 w 388"/>
                <a:gd name="T25" fmla="*/ 179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8" h="411">
                  <a:moveTo>
                    <a:pt x="388" y="179"/>
                  </a:moveTo>
                  <a:lnTo>
                    <a:pt x="225" y="179"/>
                  </a:lnTo>
                  <a:lnTo>
                    <a:pt x="225" y="0"/>
                  </a:lnTo>
                  <a:lnTo>
                    <a:pt x="163" y="0"/>
                  </a:lnTo>
                  <a:lnTo>
                    <a:pt x="163" y="179"/>
                  </a:lnTo>
                  <a:lnTo>
                    <a:pt x="0" y="179"/>
                  </a:lnTo>
                  <a:lnTo>
                    <a:pt x="0" y="233"/>
                  </a:lnTo>
                  <a:lnTo>
                    <a:pt x="163" y="233"/>
                  </a:lnTo>
                  <a:lnTo>
                    <a:pt x="163" y="411"/>
                  </a:lnTo>
                  <a:lnTo>
                    <a:pt x="225" y="411"/>
                  </a:lnTo>
                  <a:lnTo>
                    <a:pt x="225" y="233"/>
                  </a:lnTo>
                  <a:lnTo>
                    <a:pt x="388" y="233"/>
                  </a:lnTo>
                  <a:lnTo>
                    <a:pt x="388" y="1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7"/>
            </a:p>
          </p:txBody>
        </p:sp>
        <p:sp>
          <p:nvSpPr>
            <p:cNvPr id="8" name="Freeform 8"/>
            <p:cNvSpPr>
              <a:spLocks/>
            </p:cNvSpPr>
            <p:nvPr userDrawn="1"/>
          </p:nvSpPr>
          <p:spPr bwMode="auto">
            <a:xfrm>
              <a:off x="3125788" y="4213225"/>
              <a:ext cx="436563" cy="469900"/>
            </a:xfrm>
            <a:custGeom>
              <a:avLst/>
              <a:gdLst>
                <a:gd name="T0" fmla="*/ 275 w 275"/>
                <a:gd name="T1" fmla="*/ 125 h 296"/>
                <a:gd name="T2" fmla="*/ 163 w 275"/>
                <a:gd name="T3" fmla="*/ 125 h 296"/>
                <a:gd name="T4" fmla="*/ 163 w 275"/>
                <a:gd name="T5" fmla="*/ 0 h 296"/>
                <a:gd name="T6" fmla="*/ 111 w 275"/>
                <a:gd name="T7" fmla="*/ 0 h 296"/>
                <a:gd name="T8" fmla="*/ 111 w 275"/>
                <a:gd name="T9" fmla="*/ 125 h 296"/>
                <a:gd name="T10" fmla="*/ 0 w 275"/>
                <a:gd name="T11" fmla="*/ 125 h 296"/>
                <a:gd name="T12" fmla="*/ 0 w 275"/>
                <a:gd name="T13" fmla="*/ 172 h 296"/>
                <a:gd name="T14" fmla="*/ 111 w 275"/>
                <a:gd name="T15" fmla="*/ 172 h 296"/>
                <a:gd name="T16" fmla="*/ 111 w 275"/>
                <a:gd name="T17" fmla="*/ 296 h 296"/>
                <a:gd name="T18" fmla="*/ 163 w 275"/>
                <a:gd name="T19" fmla="*/ 296 h 296"/>
                <a:gd name="T20" fmla="*/ 163 w 275"/>
                <a:gd name="T21" fmla="*/ 172 h 296"/>
                <a:gd name="T22" fmla="*/ 275 w 275"/>
                <a:gd name="T23" fmla="*/ 172 h 296"/>
                <a:gd name="T24" fmla="*/ 275 w 275"/>
                <a:gd name="T25" fmla="*/ 125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96">
                  <a:moveTo>
                    <a:pt x="275" y="125"/>
                  </a:moveTo>
                  <a:lnTo>
                    <a:pt x="163" y="125"/>
                  </a:lnTo>
                  <a:lnTo>
                    <a:pt x="163" y="0"/>
                  </a:lnTo>
                  <a:lnTo>
                    <a:pt x="111" y="0"/>
                  </a:lnTo>
                  <a:lnTo>
                    <a:pt x="111" y="125"/>
                  </a:lnTo>
                  <a:lnTo>
                    <a:pt x="0" y="125"/>
                  </a:lnTo>
                  <a:lnTo>
                    <a:pt x="0" y="172"/>
                  </a:lnTo>
                  <a:lnTo>
                    <a:pt x="111" y="172"/>
                  </a:lnTo>
                  <a:lnTo>
                    <a:pt x="111" y="296"/>
                  </a:lnTo>
                  <a:lnTo>
                    <a:pt x="163" y="296"/>
                  </a:lnTo>
                  <a:lnTo>
                    <a:pt x="163" y="172"/>
                  </a:lnTo>
                  <a:lnTo>
                    <a:pt x="275" y="172"/>
                  </a:lnTo>
                  <a:lnTo>
                    <a:pt x="275" y="1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7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2489200" y="2801938"/>
              <a:ext cx="615950" cy="652462"/>
            </a:xfrm>
            <a:custGeom>
              <a:avLst/>
              <a:gdLst>
                <a:gd name="T0" fmla="*/ 388 w 388"/>
                <a:gd name="T1" fmla="*/ 179 h 411"/>
                <a:gd name="T2" fmla="*/ 223 w 388"/>
                <a:gd name="T3" fmla="*/ 179 h 411"/>
                <a:gd name="T4" fmla="*/ 223 w 388"/>
                <a:gd name="T5" fmla="*/ 0 h 411"/>
                <a:gd name="T6" fmla="*/ 165 w 388"/>
                <a:gd name="T7" fmla="*/ 0 h 411"/>
                <a:gd name="T8" fmla="*/ 165 w 388"/>
                <a:gd name="T9" fmla="*/ 179 h 411"/>
                <a:gd name="T10" fmla="*/ 0 w 388"/>
                <a:gd name="T11" fmla="*/ 179 h 411"/>
                <a:gd name="T12" fmla="*/ 0 w 388"/>
                <a:gd name="T13" fmla="*/ 232 h 411"/>
                <a:gd name="T14" fmla="*/ 165 w 388"/>
                <a:gd name="T15" fmla="*/ 232 h 411"/>
                <a:gd name="T16" fmla="*/ 165 w 388"/>
                <a:gd name="T17" fmla="*/ 411 h 411"/>
                <a:gd name="T18" fmla="*/ 223 w 388"/>
                <a:gd name="T19" fmla="*/ 411 h 411"/>
                <a:gd name="T20" fmla="*/ 223 w 388"/>
                <a:gd name="T21" fmla="*/ 232 h 411"/>
                <a:gd name="T22" fmla="*/ 388 w 388"/>
                <a:gd name="T23" fmla="*/ 232 h 411"/>
                <a:gd name="T24" fmla="*/ 388 w 388"/>
                <a:gd name="T25" fmla="*/ 179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8" h="411">
                  <a:moveTo>
                    <a:pt x="388" y="179"/>
                  </a:moveTo>
                  <a:lnTo>
                    <a:pt x="223" y="179"/>
                  </a:lnTo>
                  <a:lnTo>
                    <a:pt x="223" y="0"/>
                  </a:lnTo>
                  <a:lnTo>
                    <a:pt x="165" y="0"/>
                  </a:lnTo>
                  <a:lnTo>
                    <a:pt x="165" y="179"/>
                  </a:lnTo>
                  <a:lnTo>
                    <a:pt x="0" y="179"/>
                  </a:lnTo>
                  <a:lnTo>
                    <a:pt x="0" y="232"/>
                  </a:lnTo>
                  <a:lnTo>
                    <a:pt x="165" y="232"/>
                  </a:lnTo>
                  <a:lnTo>
                    <a:pt x="165" y="411"/>
                  </a:lnTo>
                  <a:lnTo>
                    <a:pt x="223" y="411"/>
                  </a:lnTo>
                  <a:lnTo>
                    <a:pt x="223" y="232"/>
                  </a:lnTo>
                  <a:lnTo>
                    <a:pt x="388" y="232"/>
                  </a:lnTo>
                  <a:lnTo>
                    <a:pt x="388" y="1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7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959225" y="3403600"/>
              <a:ext cx="436563" cy="469900"/>
            </a:xfrm>
            <a:custGeom>
              <a:avLst/>
              <a:gdLst>
                <a:gd name="T0" fmla="*/ 275 w 275"/>
                <a:gd name="T1" fmla="*/ 123 h 296"/>
                <a:gd name="T2" fmla="*/ 165 w 275"/>
                <a:gd name="T3" fmla="*/ 123 h 296"/>
                <a:gd name="T4" fmla="*/ 165 w 275"/>
                <a:gd name="T5" fmla="*/ 0 h 296"/>
                <a:gd name="T6" fmla="*/ 112 w 275"/>
                <a:gd name="T7" fmla="*/ 0 h 296"/>
                <a:gd name="T8" fmla="*/ 112 w 275"/>
                <a:gd name="T9" fmla="*/ 123 h 296"/>
                <a:gd name="T10" fmla="*/ 0 w 275"/>
                <a:gd name="T11" fmla="*/ 123 h 296"/>
                <a:gd name="T12" fmla="*/ 0 w 275"/>
                <a:gd name="T13" fmla="*/ 171 h 296"/>
                <a:gd name="T14" fmla="*/ 112 w 275"/>
                <a:gd name="T15" fmla="*/ 171 h 296"/>
                <a:gd name="T16" fmla="*/ 112 w 275"/>
                <a:gd name="T17" fmla="*/ 296 h 296"/>
                <a:gd name="T18" fmla="*/ 165 w 275"/>
                <a:gd name="T19" fmla="*/ 296 h 296"/>
                <a:gd name="T20" fmla="*/ 165 w 275"/>
                <a:gd name="T21" fmla="*/ 171 h 296"/>
                <a:gd name="T22" fmla="*/ 275 w 275"/>
                <a:gd name="T23" fmla="*/ 171 h 296"/>
                <a:gd name="T24" fmla="*/ 275 w 275"/>
                <a:gd name="T25" fmla="*/ 123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96">
                  <a:moveTo>
                    <a:pt x="275" y="123"/>
                  </a:moveTo>
                  <a:lnTo>
                    <a:pt x="165" y="123"/>
                  </a:lnTo>
                  <a:lnTo>
                    <a:pt x="165" y="0"/>
                  </a:lnTo>
                  <a:lnTo>
                    <a:pt x="112" y="0"/>
                  </a:lnTo>
                  <a:lnTo>
                    <a:pt x="112" y="123"/>
                  </a:lnTo>
                  <a:lnTo>
                    <a:pt x="0" y="123"/>
                  </a:lnTo>
                  <a:lnTo>
                    <a:pt x="0" y="171"/>
                  </a:lnTo>
                  <a:lnTo>
                    <a:pt x="112" y="171"/>
                  </a:lnTo>
                  <a:lnTo>
                    <a:pt x="112" y="296"/>
                  </a:lnTo>
                  <a:lnTo>
                    <a:pt x="165" y="296"/>
                  </a:lnTo>
                  <a:lnTo>
                    <a:pt x="165" y="171"/>
                  </a:lnTo>
                  <a:lnTo>
                    <a:pt x="275" y="171"/>
                  </a:lnTo>
                  <a:lnTo>
                    <a:pt x="275" y="1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7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579813" y="3814763"/>
              <a:ext cx="615950" cy="652462"/>
            </a:xfrm>
            <a:custGeom>
              <a:avLst/>
              <a:gdLst>
                <a:gd name="T0" fmla="*/ 388 w 388"/>
                <a:gd name="T1" fmla="*/ 177 h 411"/>
                <a:gd name="T2" fmla="*/ 225 w 388"/>
                <a:gd name="T3" fmla="*/ 177 h 411"/>
                <a:gd name="T4" fmla="*/ 225 w 388"/>
                <a:gd name="T5" fmla="*/ 0 h 411"/>
                <a:gd name="T6" fmla="*/ 163 w 388"/>
                <a:gd name="T7" fmla="*/ 0 h 411"/>
                <a:gd name="T8" fmla="*/ 163 w 388"/>
                <a:gd name="T9" fmla="*/ 177 h 411"/>
                <a:gd name="T10" fmla="*/ 0 w 388"/>
                <a:gd name="T11" fmla="*/ 177 h 411"/>
                <a:gd name="T12" fmla="*/ 0 w 388"/>
                <a:gd name="T13" fmla="*/ 231 h 411"/>
                <a:gd name="T14" fmla="*/ 163 w 388"/>
                <a:gd name="T15" fmla="*/ 231 h 411"/>
                <a:gd name="T16" fmla="*/ 163 w 388"/>
                <a:gd name="T17" fmla="*/ 411 h 411"/>
                <a:gd name="T18" fmla="*/ 225 w 388"/>
                <a:gd name="T19" fmla="*/ 411 h 411"/>
                <a:gd name="T20" fmla="*/ 225 w 388"/>
                <a:gd name="T21" fmla="*/ 231 h 411"/>
                <a:gd name="T22" fmla="*/ 388 w 388"/>
                <a:gd name="T23" fmla="*/ 231 h 411"/>
                <a:gd name="T24" fmla="*/ 388 w 388"/>
                <a:gd name="T25" fmla="*/ 177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8" h="411">
                  <a:moveTo>
                    <a:pt x="388" y="177"/>
                  </a:moveTo>
                  <a:lnTo>
                    <a:pt x="225" y="177"/>
                  </a:lnTo>
                  <a:lnTo>
                    <a:pt x="225" y="0"/>
                  </a:lnTo>
                  <a:lnTo>
                    <a:pt x="163" y="0"/>
                  </a:lnTo>
                  <a:lnTo>
                    <a:pt x="163" y="177"/>
                  </a:lnTo>
                  <a:lnTo>
                    <a:pt x="0" y="177"/>
                  </a:lnTo>
                  <a:lnTo>
                    <a:pt x="0" y="231"/>
                  </a:lnTo>
                  <a:lnTo>
                    <a:pt x="163" y="231"/>
                  </a:lnTo>
                  <a:lnTo>
                    <a:pt x="163" y="411"/>
                  </a:lnTo>
                  <a:lnTo>
                    <a:pt x="225" y="411"/>
                  </a:lnTo>
                  <a:lnTo>
                    <a:pt x="225" y="231"/>
                  </a:lnTo>
                  <a:lnTo>
                    <a:pt x="388" y="231"/>
                  </a:lnTo>
                  <a:lnTo>
                    <a:pt x="388" y="1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7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3138488" y="2601913"/>
              <a:ext cx="412750" cy="442912"/>
            </a:xfrm>
            <a:custGeom>
              <a:avLst/>
              <a:gdLst>
                <a:gd name="T0" fmla="*/ 260 w 260"/>
                <a:gd name="T1" fmla="*/ 121 h 279"/>
                <a:gd name="T2" fmla="*/ 149 w 260"/>
                <a:gd name="T3" fmla="*/ 121 h 279"/>
                <a:gd name="T4" fmla="*/ 149 w 260"/>
                <a:gd name="T5" fmla="*/ 0 h 279"/>
                <a:gd name="T6" fmla="*/ 110 w 260"/>
                <a:gd name="T7" fmla="*/ 0 h 279"/>
                <a:gd name="T8" fmla="*/ 110 w 260"/>
                <a:gd name="T9" fmla="*/ 121 h 279"/>
                <a:gd name="T10" fmla="*/ 0 w 260"/>
                <a:gd name="T11" fmla="*/ 121 h 279"/>
                <a:gd name="T12" fmla="*/ 0 w 260"/>
                <a:gd name="T13" fmla="*/ 158 h 279"/>
                <a:gd name="T14" fmla="*/ 110 w 260"/>
                <a:gd name="T15" fmla="*/ 158 h 279"/>
                <a:gd name="T16" fmla="*/ 110 w 260"/>
                <a:gd name="T17" fmla="*/ 279 h 279"/>
                <a:gd name="T18" fmla="*/ 149 w 260"/>
                <a:gd name="T19" fmla="*/ 279 h 279"/>
                <a:gd name="T20" fmla="*/ 149 w 260"/>
                <a:gd name="T21" fmla="*/ 158 h 279"/>
                <a:gd name="T22" fmla="*/ 260 w 260"/>
                <a:gd name="T23" fmla="*/ 158 h 279"/>
                <a:gd name="T24" fmla="*/ 260 w 260"/>
                <a:gd name="T25" fmla="*/ 12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0" h="279">
                  <a:moveTo>
                    <a:pt x="260" y="121"/>
                  </a:moveTo>
                  <a:lnTo>
                    <a:pt x="149" y="121"/>
                  </a:lnTo>
                  <a:lnTo>
                    <a:pt x="149" y="0"/>
                  </a:lnTo>
                  <a:lnTo>
                    <a:pt x="110" y="0"/>
                  </a:lnTo>
                  <a:lnTo>
                    <a:pt x="110" y="121"/>
                  </a:lnTo>
                  <a:lnTo>
                    <a:pt x="0" y="121"/>
                  </a:lnTo>
                  <a:lnTo>
                    <a:pt x="0" y="158"/>
                  </a:lnTo>
                  <a:lnTo>
                    <a:pt x="110" y="158"/>
                  </a:lnTo>
                  <a:lnTo>
                    <a:pt x="110" y="279"/>
                  </a:lnTo>
                  <a:lnTo>
                    <a:pt x="149" y="279"/>
                  </a:lnTo>
                  <a:lnTo>
                    <a:pt x="149" y="158"/>
                  </a:lnTo>
                  <a:lnTo>
                    <a:pt x="260" y="158"/>
                  </a:lnTo>
                  <a:lnTo>
                    <a:pt x="260" y="1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7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2286000" y="3417888"/>
              <a:ext cx="412750" cy="439737"/>
            </a:xfrm>
            <a:custGeom>
              <a:avLst/>
              <a:gdLst>
                <a:gd name="T0" fmla="*/ 260 w 260"/>
                <a:gd name="T1" fmla="*/ 120 h 277"/>
                <a:gd name="T2" fmla="*/ 149 w 260"/>
                <a:gd name="T3" fmla="*/ 120 h 277"/>
                <a:gd name="T4" fmla="*/ 149 w 260"/>
                <a:gd name="T5" fmla="*/ 0 h 277"/>
                <a:gd name="T6" fmla="*/ 111 w 260"/>
                <a:gd name="T7" fmla="*/ 0 h 277"/>
                <a:gd name="T8" fmla="*/ 111 w 260"/>
                <a:gd name="T9" fmla="*/ 120 h 277"/>
                <a:gd name="T10" fmla="*/ 0 w 260"/>
                <a:gd name="T11" fmla="*/ 120 h 277"/>
                <a:gd name="T12" fmla="*/ 0 w 260"/>
                <a:gd name="T13" fmla="*/ 158 h 277"/>
                <a:gd name="T14" fmla="*/ 111 w 260"/>
                <a:gd name="T15" fmla="*/ 157 h 277"/>
                <a:gd name="T16" fmla="*/ 111 w 260"/>
                <a:gd name="T17" fmla="*/ 277 h 277"/>
                <a:gd name="T18" fmla="*/ 149 w 260"/>
                <a:gd name="T19" fmla="*/ 277 h 277"/>
                <a:gd name="T20" fmla="*/ 149 w 260"/>
                <a:gd name="T21" fmla="*/ 157 h 277"/>
                <a:gd name="T22" fmla="*/ 260 w 260"/>
                <a:gd name="T23" fmla="*/ 156 h 277"/>
                <a:gd name="T24" fmla="*/ 260 w 260"/>
                <a:gd name="T25" fmla="*/ 12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0" h="277">
                  <a:moveTo>
                    <a:pt x="260" y="120"/>
                  </a:moveTo>
                  <a:lnTo>
                    <a:pt x="149" y="120"/>
                  </a:lnTo>
                  <a:lnTo>
                    <a:pt x="149" y="0"/>
                  </a:lnTo>
                  <a:lnTo>
                    <a:pt x="111" y="0"/>
                  </a:lnTo>
                  <a:lnTo>
                    <a:pt x="111" y="120"/>
                  </a:lnTo>
                  <a:lnTo>
                    <a:pt x="0" y="120"/>
                  </a:lnTo>
                  <a:lnTo>
                    <a:pt x="0" y="158"/>
                  </a:lnTo>
                  <a:lnTo>
                    <a:pt x="111" y="157"/>
                  </a:lnTo>
                  <a:lnTo>
                    <a:pt x="111" y="277"/>
                  </a:lnTo>
                  <a:lnTo>
                    <a:pt x="149" y="277"/>
                  </a:lnTo>
                  <a:lnTo>
                    <a:pt x="149" y="157"/>
                  </a:lnTo>
                  <a:lnTo>
                    <a:pt x="260" y="156"/>
                  </a:lnTo>
                  <a:lnTo>
                    <a:pt x="260" y="1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7"/>
            </a:p>
          </p:txBody>
        </p:sp>
        <p:sp>
          <p:nvSpPr>
            <p:cNvPr id="14" name="Freeform 14"/>
            <p:cNvSpPr>
              <a:spLocks noEditPoints="1"/>
            </p:cNvSpPr>
            <p:nvPr userDrawn="1"/>
          </p:nvSpPr>
          <p:spPr bwMode="auto">
            <a:xfrm>
              <a:off x="7472363" y="3148013"/>
              <a:ext cx="592138" cy="952500"/>
            </a:xfrm>
            <a:custGeom>
              <a:avLst/>
              <a:gdLst>
                <a:gd name="T0" fmla="*/ 142 w 290"/>
                <a:gd name="T1" fmla="*/ 147 h 466"/>
                <a:gd name="T2" fmla="*/ 66 w 290"/>
                <a:gd name="T3" fmla="*/ 163 h 466"/>
                <a:gd name="T4" fmla="*/ 66 w 290"/>
                <a:gd name="T5" fmla="*/ 0 h 466"/>
                <a:gd name="T6" fmla="*/ 0 w 290"/>
                <a:gd name="T7" fmla="*/ 0 h 466"/>
                <a:gd name="T8" fmla="*/ 2 w 290"/>
                <a:gd name="T9" fmla="*/ 445 h 466"/>
                <a:gd name="T10" fmla="*/ 117 w 290"/>
                <a:gd name="T11" fmla="*/ 466 h 466"/>
                <a:gd name="T12" fmla="*/ 290 w 290"/>
                <a:gd name="T13" fmla="*/ 306 h 466"/>
                <a:gd name="T14" fmla="*/ 142 w 290"/>
                <a:gd name="T15" fmla="*/ 147 h 466"/>
                <a:gd name="T16" fmla="*/ 124 w 290"/>
                <a:gd name="T17" fmla="*/ 405 h 466"/>
                <a:gd name="T18" fmla="*/ 66 w 290"/>
                <a:gd name="T19" fmla="*/ 394 h 466"/>
                <a:gd name="T20" fmla="*/ 66 w 290"/>
                <a:gd name="T21" fmla="*/ 224 h 466"/>
                <a:gd name="T22" fmla="*/ 130 w 290"/>
                <a:gd name="T23" fmla="*/ 208 h 466"/>
                <a:gd name="T24" fmla="*/ 221 w 290"/>
                <a:gd name="T25" fmla="*/ 307 h 466"/>
                <a:gd name="T26" fmla="*/ 124 w 290"/>
                <a:gd name="T27" fmla="*/ 405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0" h="466">
                  <a:moveTo>
                    <a:pt x="142" y="147"/>
                  </a:moveTo>
                  <a:cubicBezTo>
                    <a:pt x="125" y="147"/>
                    <a:pt x="97" y="151"/>
                    <a:pt x="66" y="163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445"/>
                    <a:pt x="2" y="445"/>
                    <a:pt x="2" y="445"/>
                  </a:cubicBezTo>
                  <a:cubicBezTo>
                    <a:pt x="41" y="458"/>
                    <a:pt x="79" y="466"/>
                    <a:pt x="117" y="466"/>
                  </a:cubicBezTo>
                  <a:cubicBezTo>
                    <a:pt x="227" y="466"/>
                    <a:pt x="290" y="407"/>
                    <a:pt x="290" y="306"/>
                  </a:cubicBezTo>
                  <a:cubicBezTo>
                    <a:pt x="290" y="209"/>
                    <a:pt x="230" y="147"/>
                    <a:pt x="142" y="147"/>
                  </a:cubicBezTo>
                  <a:close/>
                  <a:moveTo>
                    <a:pt x="124" y="405"/>
                  </a:moveTo>
                  <a:cubicBezTo>
                    <a:pt x="105" y="405"/>
                    <a:pt x="86" y="401"/>
                    <a:pt x="66" y="394"/>
                  </a:cubicBezTo>
                  <a:cubicBezTo>
                    <a:pt x="66" y="224"/>
                    <a:pt x="66" y="224"/>
                    <a:pt x="66" y="224"/>
                  </a:cubicBezTo>
                  <a:cubicBezTo>
                    <a:pt x="83" y="216"/>
                    <a:pt x="106" y="208"/>
                    <a:pt x="130" y="208"/>
                  </a:cubicBezTo>
                  <a:cubicBezTo>
                    <a:pt x="185" y="208"/>
                    <a:pt x="221" y="245"/>
                    <a:pt x="221" y="307"/>
                  </a:cubicBezTo>
                  <a:cubicBezTo>
                    <a:pt x="221" y="370"/>
                    <a:pt x="185" y="405"/>
                    <a:pt x="124" y="4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7"/>
            </a:p>
          </p:txBody>
        </p:sp>
        <p:sp>
          <p:nvSpPr>
            <p:cNvPr id="15" name="Rectangle 15"/>
            <p:cNvSpPr>
              <a:spLocks noChangeArrowheads="1"/>
            </p:cNvSpPr>
            <p:nvPr userDrawn="1"/>
          </p:nvSpPr>
          <p:spPr bwMode="auto">
            <a:xfrm>
              <a:off x="8580438" y="3019425"/>
              <a:ext cx="133350" cy="1193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7"/>
            </a:p>
          </p:txBody>
        </p:sp>
        <p:sp>
          <p:nvSpPr>
            <p:cNvPr id="16" name="Freeform 16"/>
            <p:cNvSpPr>
              <a:spLocks noEditPoints="1"/>
            </p:cNvSpPr>
            <p:nvPr userDrawn="1"/>
          </p:nvSpPr>
          <p:spPr bwMode="auto">
            <a:xfrm>
              <a:off x="9251950" y="3449638"/>
              <a:ext cx="614363" cy="663575"/>
            </a:xfrm>
            <a:custGeom>
              <a:avLst/>
              <a:gdLst>
                <a:gd name="T0" fmla="*/ 153 w 301"/>
                <a:gd name="T1" fmla="*/ 0 h 324"/>
                <a:gd name="T2" fmla="*/ 3 w 301"/>
                <a:gd name="T3" fmla="*/ 155 h 324"/>
                <a:gd name="T4" fmla="*/ 149 w 301"/>
                <a:gd name="T5" fmla="*/ 319 h 324"/>
                <a:gd name="T6" fmla="*/ 280 w 301"/>
                <a:gd name="T7" fmla="*/ 296 h 324"/>
                <a:gd name="T8" fmla="*/ 280 w 301"/>
                <a:gd name="T9" fmla="*/ 234 h 324"/>
                <a:gd name="T10" fmla="*/ 157 w 301"/>
                <a:gd name="T11" fmla="*/ 258 h 324"/>
                <a:gd name="T12" fmla="*/ 71 w 301"/>
                <a:gd name="T13" fmla="*/ 171 h 324"/>
                <a:gd name="T14" fmla="*/ 297 w 301"/>
                <a:gd name="T15" fmla="*/ 171 h 324"/>
                <a:gd name="T16" fmla="*/ 153 w 301"/>
                <a:gd name="T17" fmla="*/ 0 h 324"/>
                <a:gd name="T18" fmla="*/ 75 w 301"/>
                <a:gd name="T19" fmla="*/ 123 h 324"/>
                <a:gd name="T20" fmla="*/ 164 w 301"/>
                <a:gd name="T21" fmla="*/ 60 h 324"/>
                <a:gd name="T22" fmla="*/ 225 w 301"/>
                <a:gd name="T23" fmla="*/ 123 h 324"/>
                <a:gd name="T24" fmla="*/ 75 w 301"/>
                <a:gd name="T25" fmla="*/ 123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1" h="324">
                  <a:moveTo>
                    <a:pt x="153" y="0"/>
                  </a:moveTo>
                  <a:cubicBezTo>
                    <a:pt x="64" y="0"/>
                    <a:pt x="6" y="64"/>
                    <a:pt x="3" y="155"/>
                  </a:cubicBezTo>
                  <a:cubicBezTo>
                    <a:pt x="0" y="238"/>
                    <a:pt x="49" y="309"/>
                    <a:pt x="149" y="319"/>
                  </a:cubicBezTo>
                  <a:cubicBezTo>
                    <a:pt x="200" y="324"/>
                    <a:pt x="241" y="315"/>
                    <a:pt x="280" y="296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250" y="253"/>
                    <a:pt x="196" y="261"/>
                    <a:pt x="157" y="258"/>
                  </a:cubicBezTo>
                  <a:cubicBezTo>
                    <a:pt x="111" y="255"/>
                    <a:pt x="77" y="228"/>
                    <a:pt x="71" y="171"/>
                  </a:cubicBezTo>
                  <a:cubicBezTo>
                    <a:pt x="297" y="171"/>
                    <a:pt x="297" y="171"/>
                    <a:pt x="297" y="171"/>
                  </a:cubicBezTo>
                  <a:cubicBezTo>
                    <a:pt x="301" y="69"/>
                    <a:pt x="247" y="0"/>
                    <a:pt x="153" y="0"/>
                  </a:cubicBezTo>
                  <a:close/>
                  <a:moveTo>
                    <a:pt x="75" y="123"/>
                  </a:moveTo>
                  <a:cubicBezTo>
                    <a:pt x="88" y="83"/>
                    <a:pt x="125" y="58"/>
                    <a:pt x="164" y="60"/>
                  </a:cubicBezTo>
                  <a:cubicBezTo>
                    <a:pt x="202" y="63"/>
                    <a:pt x="223" y="84"/>
                    <a:pt x="225" y="123"/>
                  </a:cubicBezTo>
                  <a:lnTo>
                    <a:pt x="75" y="1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7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11491913" y="3462338"/>
              <a:ext cx="552450" cy="633412"/>
            </a:xfrm>
            <a:custGeom>
              <a:avLst/>
              <a:gdLst>
                <a:gd name="T0" fmla="*/ 65 w 270"/>
                <a:gd name="T1" fmla="*/ 193 h 310"/>
                <a:gd name="T2" fmla="*/ 65 w 270"/>
                <a:gd name="T3" fmla="*/ 0 h 310"/>
                <a:gd name="T4" fmla="*/ 0 w 270"/>
                <a:gd name="T5" fmla="*/ 0 h 310"/>
                <a:gd name="T6" fmla="*/ 0 w 270"/>
                <a:gd name="T7" fmla="*/ 201 h 310"/>
                <a:gd name="T8" fmla="*/ 135 w 270"/>
                <a:gd name="T9" fmla="*/ 310 h 310"/>
                <a:gd name="T10" fmla="*/ 270 w 270"/>
                <a:gd name="T11" fmla="*/ 201 h 310"/>
                <a:gd name="T12" fmla="*/ 270 w 270"/>
                <a:gd name="T13" fmla="*/ 0 h 310"/>
                <a:gd name="T14" fmla="*/ 204 w 270"/>
                <a:gd name="T15" fmla="*/ 0 h 310"/>
                <a:gd name="T16" fmla="*/ 204 w 270"/>
                <a:gd name="T17" fmla="*/ 193 h 310"/>
                <a:gd name="T18" fmla="*/ 135 w 270"/>
                <a:gd name="T19" fmla="*/ 261 h 310"/>
                <a:gd name="T20" fmla="*/ 65 w 270"/>
                <a:gd name="T21" fmla="*/ 193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0" h="310">
                  <a:moveTo>
                    <a:pt x="65" y="193"/>
                  </a:moveTo>
                  <a:cubicBezTo>
                    <a:pt x="65" y="0"/>
                    <a:pt x="65" y="0"/>
                    <a:pt x="6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1"/>
                    <a:pt x="0" y="201"/>
                    <a:pt x="0" y="201"/>
                  </a:cubicBezTo>
                  <a:cubicBezTo>
                    <a:pt x="0" y="268"/>
                    <a:pt x="52" y="310"/>
                    <a:pt x="135" y="310"/>
                  </a:cubicBezTo>
                  <a:cubicBezTo>
                    <a:pt x="218" y="310"/>
                    <a:pt x="270" y="268"/>
                    <a:pt x="270" y="201"/>
                  </a:cubicBezTo>
                  <a:cubicBezTo>
                    <a:pt x="270" y="0"/>
                    <a:pt x="270" y="0"/>
                    <a:pt x="270" y="0"/>
                  </a:cubicBezTo>
                  <a:cubicBezTo>
                    <a:pt x="204" y="0"/>
                    <a:pt x="204" y="0"/>
                    <a:pt x="204" y="0"/>
                  </a:cubicBezTo>
                  <a:cubicBezTo>
                    <a:pt x="204" y="193"/>
                    <a:pt x="204" y="193"/>
                    <a:pt x="204" y="193"/>
                  </a:cubicBezTo>
                  <a:cubicBezTo>
                    <a:pt x="204" y="240"/>
                    <a:pt x="176" y="261"/>
                    <a:pt x="135" y="261"/>
                  </a:cubicBezTo>
                  <a:cubicBezTo>
                    <a:pt x="93" y="261"/>
                    <a:pt x="65" y="240"/>
                    <a:pt x="65" y="19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7"/>
            </a:p>
          </p:txBody>
        </p:sp>
        <p:sp>
          <p:nvSpPr>
            <p:cNvPr id="18" name="Freeform 18"/>
            <p:cNvSpPr>
              <a:spLocks noEditPoints="1"/>
            </p:cNvSpPr>
            <p:nvPr userDrawn="1"/>
          </p:nvSpPr>
          <p:spPr bwMode="auto">
            <a:xfrm>
              <a:off x="6232525" y="3446463"/>
              <a:ext cx="592138" cy="654050"/>
            </a:xfrm>
            <a:custGeom>
              <a:avLst/>
              <a:gdLst>
                <a:gd name="T0" fmla="*/ 224 w 290"/>
                <a:gd name="T1" fmla="*/ 0 h 320"/>
                <a:gd name="T2" fmla="*/ 224 w 290"/>
                <a:gd name="T3" fmla="*/ 22 h 320"/>
                <a:gd name="T4" fmla="*/ 148 w 290"/>
                <a:gd name="T5" fmla="*/ 1 h 320"/>
                <a:gd name="T6" fmla="*/ 0 w 290"/>
                <a:gd name="T7" fmla="*/ 160 h 320"/>
                <a:gd name="T8" fmla="*/ 173 w 290"/>
                <a:gd name="T9" fmla="*/ 320 h 320"/>
                <a:gd name="T10" fmla="*/ 288 w 290"/>
                <a:gd name="T11" fmla="*/ 299 h 320"/>
                <a:gd name="T12" fmla="*/ 290 w 290"/>
                <a:gd name="T13" fmla="*/ 0 h 320"/>
                <a:gd name="T14" fmla="*/ 224 w 290"/>
                <a:gd name="T15" fmla="*/ 0 h 320"/>
                <a:gd name="T16" fmla="*/ 223 w 290"/>
                <a:gd name="T17" fmla="*/ 252 h 320"/>
                <a:gd name="T18" fmla="*/ 166 w 290"/>
                <a:gd name="T19" fmla="*/ 259 h 320"/>
                <a:gd name="T20" fmla="*/ 70 w 290"/>
                <a:gd name="T21" fmla="*/ 161 h 320"/>
                <a:gd name="T22" fmla="*/ 160 w 290"/>
                <a:gd name="T23" fmla="*/ 62 h 320"/>
                <a:gd name="T24" fmla="*/ 224 w 290"/>
                <a:gd name="T25" fmla="*/ 83 h 320"/>
                <a:gd name="T26" fmla="*/ 223 w 290"/>
                <a:gd name="T27" fmla="*/ 252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0" h="320">
                  <a:moveTo>
                    <a:pt x="224" y="0"/>
                  </a:moveTo>
                  <a:cubicBezTo>
                    <a:pt x="224" y="22"/>
                    <a:pt x="224" y="22"/>
                    <a:pt x="224" y="22"/>
                  </a:cubicBezTo>
                  <a:cubicBezTo>
                    <a:pt x="202" y="8"/>
                    <a:pt x="178" y="1"/>
                    <a:pt x="148" y="1"/>
                  </a:cubicBezTo>
                  <a:cubicBezTo>
                    <a:pt x="60" y="1"/>
                    <a:pt x="0" y="63"/>
                    <a:pt x="0" y="160"/>
                  </a:cubicBezTo>
                  <a:cubicBezTo>
                    <a:pt x="0" y="261"/>
                    <a:pt x="63" y="320"/>
                    <a:pt x="173" y="320"/>
                  </a:cubicBezTo>
                  <a:cubicBezTo>
                    <a:pt x="215" y="319"/>
                    <a:pt x="260" y="311"/>
                    <a:pt x="288" y="299"/>
                  </a:cubicBezTo>
                  <a:cubicBezTo>
                    <a:pt x="290" y="0"/>
                    <a:pt x="290" y="0"/>
                    <a:pt x="290" y="0"/>
                  </a:cubicBezTo>
                  <a:lnTo>
                    <a:pt x="224" y="0"/>
                  </a:lnTo>
                  <a:close/>
                  <a:moveTo>
                    <a:pt x="223" y="252"/>
                  </a:moveTo>
                  <a:cubicBezTo>
                    <a:pt x="200" y="258"/>
                    <a:pt x="182" y="259"/>
                    <a:pt x="166" y="259"/>
                  </a:cubicBezTo>
                  <a:cubicBezTo>
                    <a:pt x="105" y="260"/>
                    <a:pt x="70" y="224"/>
                    <a:pt x="70" y="161"/>
                  </a:cubicBezTo>
                  <a:cubicBezTo>
                    <a:pt x="70" y="99"/>
                    <a:pt x="105" y="62"/>
                    <a:pt x="160" y="62"/>
                  </a:cubicBezTo>
                  <a:cubicBezTo>
                    <a:pt x="183" y="62"/>
                    <a:pt x="203" y="69"/>
                    <a:pt x="224" y="83"/>
                  </a:cubicBezTo>
                  <a:lnTo>
                    <a:pt x="223" y="2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7"/>
            </a:p>
          </p:txBody>
        </p:sp>
        <p:sp>
          <p:nvSpPr>
            <p:cNvPr id="19" name="Freeform 19"/>
            <p:cNvSpPr>
              <a:spLocks noEditPoints="1"/>
            </p:cNvSpPr>
            <p:nvPr userDrawn="1"/>
          </p:nvSpPr>
          <p:spPr bwMode="auto">
            <a:xfrm>
              <a:off x="10377488" y="3446463"/>
              <a:ext cx="592138" cy="654050"/>
            </a:xfrm>
            <a:custGeom>
              <a:avLst/>
              <a:gdLst>
                <a:gd name="T0" fmla="*/ 224 w 290"/>
                <a:gd name="T1" fmla="*/ 0 h 320"/>
                <a:gd name="T2" fmla="*/ 224 w 290"/>
                <a:gd name="T3" fmla="*/ 22 h 320"/>
                <a:gd name="T4" fmla="*/ 148 w 290"/>
                <a:gd name="T5" fmla="*/ 1 h 320"/>
                <a:gd name="T6" fmla="*/ 0 w 290"/>
                <a:gd name="T7" fmla="*/ 160 h 320"/>
                <a:gd name="T8" fmla="*/ 173 w 290"/>
                <a:gd name="T9" fmla="*/ 320 h 320"/>
                <a:gd name="T10" fmla="*/ 288 w 290"/>
                <a:gd name="T11" fmla="*/ 299 h 320"/>
                <a:gd name="T12" fmla="*/ 290 w 290"/>
                <a:gd name="T13" fmla="*/ 0 h 320"/>
                <a:gd name="T14" fmla="*/ 224 w 290"/>
                <a:gd name="T15" fmla="*/ 0 h 320"/>
                <a:gd name="T16" fmla="*/ 223 w 290"/>
                <a:gd name="T17" fmla="*/ 252 h 320"/>
                <a:gd name="T18" fmla="*/ 166 w 290"/>
                <a:gd name="T19" fmla="*/ 259 h 320"/>
                <a:gd name="T20" fmla="*/ 69 w 290"/>
                <a:gd name="T21" fmla="*/ 161 h 320"/>
                <a:gd name="T22" fmla="*/ 160 w 290"/>
                <a:gd name="T23" fmla="*/ 62 h 320"/>
                <a:gd name="T24" fmla="*/ 224 w 290"/>
                <a:gd name="T25" fmla="*/ 83 h 320"/>
                <a:gd name="T26" fmla="*/ 223 w 290"/>
                <a:gd name="T27" fmla="*/ 252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0" h="320">
                  <a:moveTo>
                    <a:pt x="224" y="0"/>
                  </a:moveTo>
                  <a:cubicBezTo>
                    <a:pt x="224" y="22"/>
                    <a:pt x="224" y="22"/>
                    <a:pt x="224" y="22"/>
                  </a:cubicBezTo>
                  <a:cubicBezTo>
                    <a:pt x="202" y="8"/>
                    <a:pt x="177" y="1"/>
                    <a:pt x="148" y="1"/>
                  </a:cubicBezTo>
                  <a:cubicBezTo>
                    <a:pt x="60" y="1"/>
                    <a:pt x="0" y="63"/>
                    <a:pt x="0" y="160"/>
                  </a:cubicBezTo>
                  <a:cubicBezTo>
                    <a:pt x="0" y="261"/>
                    <a:pt x="63" y="320"/>
                    <a:pt x="173" y="320"/>
                  </a:cubicBezTo>
                  <a:cubicBezTo>
                    <a:pt x="215" y="319"/>
                    <a:pt x="260" y="311"/>
                    <a:pt x="288" y="299"/>
                  </a:cubicBezTo>
                  <a:cubicBezTo>
                    <a:pt x="290" y="0"/>
                    <a:pt x="290" y="0"/>
                    <a:pt x="290" y="0"/>
                  </a:cubicBezTo>
                  <a:lnTo>
                    <a:pt x="224" y="0"/>
                  </a:lnTo>
                  <a:close/>
                  <a:moveTo>
                    <a:pt x="223" y="252"/>
                  </a:moveTo>
                  <a:cubicBezTo>
                    <a:pt x="200" y="258"/>
                    <a:pt x="179" y="259"/>
                    <a:pt x="166" y="259"/>
                  </a:cubicBezTo>
                  <a:cubicBezTo>
                    <a:pt x="105" y="259"/>
                    <a:pt x="69" y="224"/>
                    <a:pt x="69" y="161"/>
                  </a:cubicBezTo>
                  <a:cubicBezTo>
                    <a:pt x="69" y="99"/>
                    <a:pt x="105" y="62"/>
                    <a:pt x="160" y="62"/>
                  </a:cubicBezTo>
                  <a:cubicBezTo>
                    <a:pt x="182" y="62"/>
                    <a:pt x="203" y="69"/>
                    <a:pt x="224" y="83"/>
                  </a:cubicBezTo>
                  <a:lnTo>
                    <a:pt x="223" y="2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7"/>
            </a:p>
          </p:txBody>
        </p:sp>
        <p:sp>
          <p:nvSpPr>
            <p:cNvPr id="20" name="Freeform 20"/>
            <p:cNvSpPr>
              <a:spLocks/>
            </p:cNvSpPr>
            <p:nvPr userDrawn="1"/>
          </p:nvSpPr>
          <p:spPr bwMode="auto">
            <a:xfrm>
              <a:off x="4892675" y="3190875"/>
              <a:ext cx="854075" cy="914400"/>
            </a:xfrm>
            <a:custGeom>
              <a:avLst/>
              <a:gdLst>
                <a:gd name="T0" fmla="*/ 228 w 538"/>
                <a:gd name="T1" fmla="*/ 238 h 576"/>
                <a:gd name="T2" fmla="*/ 0 w 538"/>
                <a:gd name="T3" fmla="*/ 238 h 576"/>
                <a:gd name="T4" fmla="*/ 0 w 538"/>
                <a:gd name="T5" fmla="*/ 317 h 576"/>
                <a:gd name="T6" fmla="*/ 228 w 538"/>
                <a:gd name="T7" fmla="*/ 317 h 576"/>
                <a:gd name="T8" fmla="*/ 228 w 538"/>
                <a:gd name="T9" fmla="*/ 576 h 576"/>
                <a:gd name="T10" fmla="*/ 311 w 538"/>
                <a:gd name="T11" fmla="*/ 576 h 576"/>
                <a:gd name="T12" fmla="*/ 311 w 538"/>
                <a:gd name="T13" fmla="*/ 317 h 576"/>
                <a:gd name="T14" fmla="*/ 538 w 538"/>
                <a:gd name="T15" fmla="*/ 317 h 576"/>
                <a:gd name="T16" fmla="*/ 538 w 538"/>
                <a:gd name="T17" fmla="*/ 238 h 576"/>
                <a:gd name="T18" fmla="*/ 311 w 538"/>
                <a:gd name="T19" fmla="*/ 238 h 576"/>
                <a:gd name="T20" fmla="*/ 311 w 538"/>
                <a:gd name="T21" fmla="*/ 0 h 576"/>
                <a:gd name="T22" fmla="*/ 228 w 538"/>
                <a:gd name="T23" fmla="*/ 0 h 576"/>
                <a:gd name="T24" fmla="*/ 228 w 538"/>
                <a:gd name="T25" fmla="*/ 238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8" h="576">
                  <a:moveTo>
                    <a:pt x="228" y="238"/>
                  </a:moveTo>
                  <a:lnTo>
                    <a:pt x="0" y="238"/>
                  </a:lnTo>
                  <a:lnTo>
                    <a:pt x="0" y="317"/>
                  </a:lnTo>
                  <a:lnTo>
                    <a:pt x="228" y="317"/>
                  </a:lnTo>
                  <a:lnTo>
                    <a:pt x="228" y="576"/>
                  </a:lnTo>
                  <a:lnTo>
                    <a:pt x="311" y="576"/>
                  </a:lnTo>
                  <a:lnTo>
                    <a:pt x="311" y="317"/>
                  </a:lnTo>
                  <a:lnTo>
                    <a:pt x="538" y="317"/>
                  </a:lnTo>
                  <a:lnTo>
                    <a:pt x="538" y="238"/>
                  </a:lnTo>
                  <a:lnTo>
                    <a:pt x="311" y="238"/>
                  </a:lnTo>
                  <a:lnTo>
                    <a:pt x="311" y="0"/>
                  </a:lnTo>
                  <a:lnTo>
                    <a:pt x="228" y="0"/>
                  </a:lnTo>
                  <a:lnTo>
                    <a:pt x="228" y="2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7"/>
            </a:p>
          </p:txBody>
        </p:sp>
        <p:sp>
          <p:nvSpPr>
            <p:cNvPr id="21" name="Freeform 21"/>
            <p:cNvSpPr>
              <a:spLocks noEditPoints="1"/>
            </p:cNvSpPr>
            <p:nvPr userDrawn="1"/>
          </p:nvSpPr>
          <p:spPr bwMode="auto">
            <a:xfrm>
              <a:off x="12185650" y="3455988"/>
              <a:ext cx="158750" cy="161925"/>
            </a:xfrm>
            <a:custGeom>
              <a:avLst/>
              <a:gdLst>
                <a:gd name="T0" fmla="*/ 39 w 78"/>
                <a:gd name="T1" fmla="*/ 0 h 79"/>
                <a:gd name="T2" fmla="*/ 39 w 78"/>
                <a:gd name="T3" fmla="*/ 0 h 79"/>
                <a:gd name="T4" fmla="*/ 0 w 78"/>
                <a:gd name="T5" fmla="*/ 39 h 79"/>
                <a:gd name="T6" fmla="*/ 39 w 78"/>
                <a:gd name="T7" fmla="*/ 79 h 79"/>
                <a:gd name="T8" fmla="*/ 78 w 78"/>
                <a:gd name="T9" fmla="*/ 39 h 79"/>
                <a:gd name="T10" fmla="*/ 39 w 78"/>
                <a:gd name="T11" fmla="*/ 0 h 79"/>
                <a:gd name="T12" fmla="*/ 39 w 78"/>
                <a:gd name="T13" fmla="*/ 73 h 79"/>
                <a:gd name="T14" fmla="*/ 8 w 78"/>
                <a:gd name="T15" fmla="*/ 39 h 79"/>
                <a:gd name="T16" fmla="*/ 39 w 78"/>
                <a:gd name="T17" fmla="*/ 6 h 79"/>
                <a:gd name="T18" fmla="*/ 39 w 78"/>
                <a:gd name="T19" fmla="*/ 6 h 79"/>
                <a:gd name="T20" fmla="*/ 71 w 78"/>
                <a:gd name="T21" fmla="*/ 40 h 79"/>
                <a:gd name="T22" fmla="*/ 39 w 78"/>
                <a:gd name="T23" fmla="*/ 73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8" h="79">
                  <a:moveTo>
                    <a:pt x="39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18" y="0"/>
                    <a:pt x="0" y="18"/>
                    <a:pt x="0" y="39"/>
                  </a:cubicBezTo>
                  <a:cubicBezTo>
                    <a:pt x="0" y="61"/>
                    <a:pt x="18" y="79"/>
                    <a:pt x="39" y="79"/>
                  </a:cubicBezTo>
                  <a:cubicBezTo>
                    <a:pt x="61" y="79"/>
                    <a:pt x="78" y="61"/>
                    <a:pt x="78" y="39"/>
                  </a:cubicBezTo>
                  <a:cubicBezTo>
                    <a:pt x="78" y="18"/>
                    <a:pt x="61" y="0"/>
                    <a:pt x="39" y="0"/>
                  </a:cubicBezTo>
                  <a:close/>
                  <a:moveTo>
                    <a:pt x="39" y="73"/>
                  </a:moveTo>
                  <a:cubicBezTo>
                    <a:pt x="22" y="73"/>
                    <a:pt x="8" y="58"/>
                    <a:pt x="8" y="39"/>
                  </a:cubicBezTo>
                  <a:cubicBezTo>
                    <a:pt x="8" y="21"/>
                    <a:pt x="22" y="6"/>
                    <a:pt x="39" y="6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57" y="6"/>
                    <a:pt x="71" y="21"/>
                    <a:pt x="71" y="40"/>
                  </a:cubicBezTo>
                  <a:cubicBezTo>
                    <a:pt x="71" y="58"/>
                    <a:pt x="57" y="73"/>
                    <a:pt x="39" y="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7"/>
            </a:p>
          </p:txBody>
        </p:sp>
        <p:sp>
          <p:nvSpPr>
            <p:cNvPr id="22" name="Freeform 22"/>
            <p:cNvSpPr>
              <a:spLocks noEditPoints="1"/>
            </p:cNvSpPr>
            <p:nvPr userDrawn="1"/>
          </p:nvSpPr>
          <p:spPr bwMode="auto">
            <a:xfrm>
              <a:off x="12236450" y="3490913"/>
              <a:ext cx="63500" cy="92075"/>
            </a:xfrm>
            <a:custGeom>
              <a:avLst/>
              <a:gdLst>
                <a:gd name="T0" fmla="*/ 29 w 31"/>
                <a:gd name="T1" fmla="*/ 34 h 45"/>
                <a:gd name="T2" fmla="*/ 21 w 31"/>
                <a:gd name="T3" fmla="*/ 24 h 45"/>
                <a:gd name="T4" fmla="*/ 21 w 31"/>
                <a:gd name="T5" fmla="*/ 23 h 45"/>
                <a:gd name="T6" fmla="*/ 30 w 31"/>
                <a:gd name="T7" fmla="*/ 13 h 45"/>
                <a:gd name="T8" fmla="*/ 26 w 31"/>
                <a:gd name="T9" fmla="*/ 4 h 45"/>
                <a:gd name="T10" fmla="*/ 12 w 31"/>
                <a:gd name="T11" fmla="*/ 0 h 45"/>
                <a:gd name="T12" fmla="*/ 0 w 31"/>
                <a:gd name="T13" fmla="*/ 2 h 45"/>
                <a:gd name="T14" fmla="*/ 0 w 31"/>
                <a:gd name="T15" fmla="*/ 45 h 45"/>
                <a:gd name="T16" fmla="*/ 7 w 31"/>
                <a:gd name="T17" fmla="*/ 45 h 45"/>
                <a:gd name="T18" fmla="*/ 7 w 31"/>
                <a:gd name="T19" fmla="*/ 26 h 45"/>
                <a:gd name="T20" fmla="*/ 12 w 31"/>
                <a:gd name="T21" fmla="*/ 26 h 45"/>
                <a:gd name="T22" fmla="*/ 21 w 31"/>
                <a:gd name="T23" fmla="*/ 34 h 45"/>
                <a:gd name="T24" fmla="*/ 24 w 31"/>
                <a:gd name="T25" fmla="*/ 45 h 45"/>
                <a:gd name="T26" fmla="*/ 31 w 31"/>
                <a:gd name="T27" fmla="*/ 45 h 45"/>
                <a:gd name="T28" fmla="*/ 29 w 31"/>
                <a:gd name="T29" fmla="*/ 34 h 45"/>
                <a:gd name="T30" fmla="*/ 12 w 31"/>
                <a:gd name="T31" fmla="*/ 21 h 45"/>
                <a:gd name="T32" fmla="*/ 7 w 31"/>
                <a:gd name="T33" fmla="*/ 21 h 45"/>
                <a:gd name="T34" fmla="*/ 7 w 31"/>
                <a:gd name="T35" fmla="*/ 6 h 45"/>
                <a:gd name="T36" fmla="*/ 12 w 31"/>
                <a:gd name="T37" fmla="*/ 6 h 45"/>
                <a:gd name="T38" fmla="*/ 23 w 31"/>
                <a:gd name="T39" fmla="*/ 13 h 45"/>
                <a:gd name="T40" fmla="*/ 12 w 31"/>
                <a:gd name="T41" fmla="*/ 2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" h="45">
                  <a:moveTo>
                    <a:pt x="29" y="34"/>
                  </a:moveTo>
                  <a:cubicBezTo>
                    <a:pt x="28" y="28"/>
                    <a:pt x="25" y="24"/>
                    <a:pt x="21" y="24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6" y="22"/>
                    <a:pt x="30" y="19"/>
                    <a:pt x="30" y="13"/>
                  </a:cubicBezTo>
                  <a:cubicBezTo>
                    <a:pt x="30" y="9"/>
                    <a:pt x="29" y="6"/>
                    <a:pt x="26" y="4"/>
                  </a:cubicBezTo>
                  <a:cubicBezTo>
                    <a:pt x="23" y="2"/>
                    <a:pt x="19" y="0"/>
                    <a:pt x="12" y="0"/>
                  </a:cubicBezTo>
                  <a:cubicBezTo>
                    <a:pt x="7" y="0"/>
                    <a:pt x="4" y="1"/>
                    <a:pt x="0" y="2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7" y="26"/>
                    <a:pt x="20" y="28"/>
                    <a:pt x="21" y="34"/>
                  </a:cubicBezTo>
                  <a:cubicBezTo>
                    <a:pt x="22" y="40"/>
                    <a:pt x="23" y="44"/>
                    <a:pt x="24" y="45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31" y="44"/>
                    <a:pt x="30" y="41"/>
                    <a:pt x="29" y="34"/>
                  </a:cubicBezTo>
                  <a:close/>
                  <a:moveTo>
                    <a:pt x="12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6"/>
                    <a:pt x="10" y="6"/>
                    <a:pt x="12" y="6"/>
                  </a:cubicBezTo>
                  <a:cubicBezTo>
                    <a:pt x="20" y="6"/>
                    <a:pt x="23" y="10"/>
                    <a:pt x="23" y="13"/>
                  </a:cubicBezTo>
                  <a:cubicBezTo>
                    <a:pt x="23" y="19"/>
                    <a:pt x="18" y="21"/>
                    <a:pt x="12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7"/>
            </a:p>
          </p:txBody>
        </p:sp>
      </p:grpSp>
    </p:spTree>
    <p:extLst>
      <p:ext uri="{BB962C8B-B14F-4D97-AF65-F5344CB8AC3E}">
        <p14:creationId xmlns:p14="http://schemas.microsoft.com/office/powerpoint/2010/main" val="244511045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40226" y="1291702"/>
            <a:ext cx="10151391" cy="4110039"/>
          </a:xfrm>
        </p:spPr>
        <p:txBody>
          <a:bodyPr/>
          <a:lstStyle>
            <a:lvl1pPr marL="0" indent="0">
              <a:buNone/>
              <a:defRPr b="0" i="0">
                <a:latin typeface="BentonSans Book" panose="02000503000000020004" pitchFamily="2" charset="0"/>
                <a:ea typeface="BentonSans Book" panose="02000503000000020004" pitchFamily="2" charset="0"/>
                <a:cs typeface="BentonSans Book" panose="02000503000000020004" pitchFamily="2" charset="0"/>
              </a:defRPr>
            </a:lvl1pPr>
            <a:lvl2pPr marL="457151" indent="0">
              <a:buNone/>
              <a:defRPr b="0" i="0">
                <a:latin typeface="BentonSans Book" charset="0"/>
                <a:ea typeface="BentonSans Book" charset="0"/>
                <a:cs typeface="BentonSans Book" charset="0"/>
              </a:defRPr>
            </a:lvl2pPr>
            <a:lvl3pPr marL="914304" indent="0">
              <a:buNone/>
              <a:defRPr b="0" i="0">
                <a:latin typeface="BentonSans Book" charset="0"/>
                <a:ea typeface="BentonSans Book" charset="0"/>
                <a:cs typeface="BentonSans Book" charset="0"/>
              </a:defRPr>
            </a:lvl3pPr>
            <a:lvl4pPr marL="1371456" indent="0">
              <a:buNone/>
              <a:defRPr b="0" i="0">
                <a:latin typeface="BentonSans Book" charset="0"/>
                <a:ea typeface="BentonSans Book" charset="0"/>
                <a:cs typeface="BentonSans Book" charset="0"/>
              </a:defRPr>
            </a:lvl4pPr>
            <a:lvl5pPr marL="1828609" indent="0">
              <a:buNone/>
              <a:defRPr b="0" i="0">
                <a:latin typeface="BentonSans Book" charset="0"/>
                <a:ea typeface="BentonSans Book" charset="0"/>
                <a:cs typeface="BentonSans Book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2801" y="267149"/>
            <a:ext cx="1339540" cy="317052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40226" y="233391"/>
            <a:ext cx="10151391" cy="828244"/>
          </a:xfrm>
        </p:spPr>
        <p:txBody>
          <a:bodyPr anchor="ctr">
            <a:normAutofit/>
          </a:bodyPr>
          <a:lstStyle>
            <a:lvl1pPr>
              <a:defRPr sz="3200" b="1" i="0">
                <a:solidFill>
                  <a:srgbClr val="181F6B"/>
                </a:solidFill>
                <a:latin typeface="BentonSans" panose="02000504020000020004" pitchFamily="2" charset="0"/>
                <a:ea typeface="BentonSans" panose="02000504020000020004" pitchFamily="2" charset="0"/>
                <a:cs typeface="BentonSans" panose="0200050402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275D6DA-9327-2947-AAAD-322380F5884E}"/>
              </a:ext>
            </a:extLst>
          </p:cNvPr>
          <p:cNvSpPr/>
          <p:nvPr userDrawn="1"/>
        </p:nvSpPr>
        <p:spPr>
          <a:xfrm>
            <a:off x="10592801" y="124180"/>
            <a:ext cx="1474508" cy="6434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</p:spTree>
    <p:extLst>
      <p:ext uri="{BB962C8B-B14F-4D97-AF65-F5344CB8AC3E}">
        <p14:creationId xmlns:p14="http://schemas.microsoft.com/office/powerpoint/2010/main" val="2449596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96F11-4099-5245-8D94-15057E6A9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F5B609-BFAB-5148-8D2C-E129EC92B0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757E92-8D77-1B45-A36D-68580700CC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88B183-EC29-FA4D-AA75-37D71D8E3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85B77-1053-AB4E-9A13-AA8EFD60E2DE}" type="datetimeFigureOut">
              <a:rPr lang="en-US" smtClean="0"/>
              <a:t>12/1/20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3CC2BF-8D4D-9541-AC3A-E315520E7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EDED0C-DA9C-0D4B-9E6D-9EA101140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3B775-88D3-694E-9AAA-B156EADDD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47405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3B503-C2B8-B847-9B19-5AF0691009C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920114"/>
            <a:ext cx="9144000" cy="1017775"/>
          </a:xfrm>
        </p:spPr>
        <p:txBody>
          <a:bodyPr anchor="b"/>
          <a:lstStyle>
            <a:lvl1pPr algn="ctr">
              <a:defRPr sz="6000" b="1" i="0">
                <a:solidFill>
                  <a:schemeClr val="bg1"/>
                </a:solidFill>
                <a:latin typeface="BentonSans" panose="02000504020000020004" pitchFamily="2" charset="0"/>
              </a:defRPr>
            </a:lvl1pPr>
          </a:lstStyle>
          <a:p>
            <a:r>
              <a:rPr lang="en-US" dirty="0"/>
              <a:t>Speaker name here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276B79-A3B4-1145-BF98-2E943A3752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3937888"/>
            <a:ext cx="9144000" cy="427037"/>
          </a:xfrm>
        </p:spPr>
        <p:txBody>
          <a:bodyPr>
            <a:normAutofit/>
          </a:bodyPr>
          <a:lstStyle>
            <a:lvl1pPr marL="0" indent="0" algn="ctr">
              <a:buNone/>
              <a:defRPr sz="2000" b="1" i="0">
                <a:solidFill>
                  <a:srgbClr val="DF1D51"/>
                </a:solidFill>
                <a:latin typeface="BentonSans" panose="02000504020000020004" pitchFamily="2" charset="0"/>
              </a:defRPr>
            </a:lvl1pPr>
          </a:lstStyle>
          <a:p>
            <a:pPr lvl="0"/>
            <a:r>
              <a:rPr lang="en-US" dirty="0"/>
              <a:t>TITLE | COMPANY</a:t>
            </a:r>
          </a:p>
        </p:txBody>
      </p:sp>
    </p:spTree>
    <p:extLst>
      <p:ext uri="{BB962C8B-B14F-4D97-AF65-F5344CB8AC3E}">
        <p14:creationId xmlns:p14="http://schemas.microsoft.com/office/powerpoint/2010/main" val="317185189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91713" y="498916"/>
            <a:ext cx="11057579" cy="480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80000"/>
              </a:lnSpc>
              <a:buFontTx/>
              <a:buNone/>
              <a:defRPr sz="3751" b="0" i="0">
                <a:solidFill>
                  <a:srgbClr val="4C4C4C"/>
                </a:solidFill>
                <a:latin typeface="BentonSans Book"/>
                <a:cs typeface="BentonSans Book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063443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Custom Layout">
    <p:bg>
      <p:bgPr>
        <a:solidFill>
          <a:srgbClr val="113C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6D114BD-4270-ED44-99EB-8ADEF95A5104}"/>
              </a:ext>
            </a:extLst>
          </p:cNvPr>
          <p:cNvCxnSpPr/>
          <p:nvPr userDrawn="1"/>
        </p:nvCxnSpPr>
        <p:spPr>
          <a:xfrm>
            <a:off x="758596" y="612211"/>
            <a:ext cx="1143000" cy="0"/>
          </a:xfrm>
          <a:prstGeom prst="line">
            <a:avLst/>
          </a:prstGeom>
          <a:ln w="101600" cap="rnd" cmpd="sng">
            <a:solidFill>
              <a:srgbClr val="32AA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505BF6A-CA31-4143-B5B5-3A65F974B6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8598" y="822779"/>
            <a:ext cx="9926861" cy="6155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4000" b="0" i="0" baseline="0">
                <a:solidFill>
                  <a:schemeClr val="bg1"/>
                </a:solidFill>
                <a:latin typeface="BentonSans Medium" panose="02000603000000020004" pitchFamily="2" charset="0"/>
                <a:cs typeface="BentonSans Medium" panose="02000603000000020004" pitchFamily="2" charset="0"/>
              </a:defRPr>
            </a:lvl1pPr>
            <a:lvl2pPr marL="544234" indent="0">
              <a:buNone/>
              <a:defRPr/>
            </a:lvl2pPr>
            <a:lvl3pPr marL="1088469" indent="0">
              <a:buNone/>
              <a:defRPr/>
            </a:lvl3pPr>
            <a:lvl4pPr marL="1632703" indent="0">
              <a:buNone/>
              <a:defRPr/>
            </a:lvl4pPr>
            <a:lvl5pPr marL="2176938" indent="0">
              <a:buNone/>
              <a:defRPr/>
            </a:lvl5pPr>
          </a:lstStyle>
          <a:p>
            <a:r>
              <a:rPr lang="en-US" dirty="0"/>
              <a:t>[Presentation Title]</a:t>
            </a:r>
          </a:p>
        </p:txBody>
      </p:sp>
    </p:spTree>
    <p:extLst>
      <p:ext uri="{BB962C8B-B14F-4D97-AF65-F5344CB8AC3E}">
        <p14:creationId xmlns:p14="http://schemas.microsoft.com/office/powerpoint/2010/main" val="115984797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49DAB-5E3A-0948-9949-E46F92922C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E3FCF2-4A81-AC47-BE4B-D046E15C5D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E5BCBF-6BD1-3B45-BFE2-F58E32E39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85B77-1053-AB4E-9A13-AA8EFD60E2DE}" type="datetimeFigureOut">
              <a:rPr lang="en-US" smtClean="0"/>
              <a:t>12/1/20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B94623-1B17-1C43-BD8D-80E1884DE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B6BAC6-3A96-504A-8999-8635ECA89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3B775-88D3-694E-9AAA-B156EADDD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1778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50231-6578-694F-B77F-075599B17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C2854A-6759-C241-8FF7-B42D092912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3BADA-48C0-7C4C-B18D-A1AB87E22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85B77-1053-AB4E-9A13-AA8EFD60E2DE}" type="datetimeFigureOut">
              <a:rPr lang="en-US" smtClean="0"/>
              <a:t>12/1/20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5B3837-E340-944F-8381-9CCC79EFD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03F29-740B-9F47-BE9D-FBE863387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3B775-88D3-694E-9AAA-B156EADDD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39137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84C3D-4CBB-A344-8BF6-EF9B070CA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E42F94-91F2-5C46-9064-92CE5E6454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21304A-B168-7E4D-8C50-0F2FBCB58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85B77-1053-AB4E-9A13-AA8EFD60E2DE}" type="datetimeFigureOut">
              <a:rPr lang="en-US" smtClean="0"/>
              <a:t>12/1/20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A61767-B341-3E47-8FC5-909390A46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12C00E-B7F8-934C-86CD-A4CB1CFF2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3B775-88D3-694E-9AAA-B156EADDD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8730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D7521-DDBD-3646-8668-EDF49EA82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5C68E0-4E12-2C43-BD12-713F5E56A4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3FC7CA-8E1F-6A4F-B7A9-BB44CB81D3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E36FFB-4AD4-374C-9D84-67A867C1A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85B77-1053-AB4E-9A13-AA8EFD60E2DE}" type="datetimeFigureOut">
              <a:rPr lang="en-US" smtClean="0"/>
              <a:t>12/1/20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C0C802-15F3-8547-8F53-CA9DD63EB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3B6E65-6BB3-4145-B0FA-BF7FC4EAE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3B775-88D3-694E-9AAA-B156EADDD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5855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63EA5-9494-794B-B3C4-FD43F093F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2B1514-A6D7-5049-ACF3-AEA26C0A6B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D8F450-7208-B84D-9234-C20FBDD48E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E81F42-4E61-9B47-A824-95E12F1751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875EB4-D329-C84E-A19D-9FA3E8EE27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A349AB-6886-6D40-A7A1-83C899C85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85B77-1053-AB4E-9A13-AA8EFD60E2DE}" type="datetimeFigureOut">
              <a:rPr lang="en-US" smtClean="0"/>
              <a:t>12/1/20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A9BBC7-4C7B-FA48-8138-5FF63400D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A1B007-AD87-A74C-A81E-A3D8A6445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3B775-88D3-694E-9AAA-B156EADDD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07992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C07DA-F6CD-DC48-97A0-6F3EBDD55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BFFA5E-9B33-4645-8BAC-F8D9E0DB6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85B77-1053-AB4E-9A13-AA8EFD60E2DE}" type="datetimeFigureOut">
              <a:rPr lang="en-US" smtClean="0"/>
              <a:t>12/1/20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4DE508-0C88-9F46-9AFA-34AD0D1F2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144CAE-43C8-8148-BBF8-F48983F5D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3B775-88D3-694E-9AAA-B156EADDD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8598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C8B597-19D4-4249-A18D-74900C885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85B77-1053-AB4E-9A13-AA8EFD60E2DE}" type="datetimeFigureOut">
              <a:rPr lang="en-US" smtClean="0"/>
              <a:t>12/1/20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A94C9D-ADE0-0B4D-817F-B64FE7AA9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459210-06DF-E54B-90A4-C3152A1B4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3B775-88D3-694E-9AAA-B156EADDD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84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26" Type="http://schemas.openxmlformats.org/officeDocument/2006/relationships/slideLayout" Target="../slideLayouts/slideLayout45.xml"/><Relationship Id="rId39" Type="http://schemas.openxmlformats.org/officeDocument/2006/relationships/slideLayout" Target="../slideLayouts/slideLayout58.xml"/><Relationship Id="rId21" Type="http://schemas.openxmlformats.org/officeDocument/2006/relationships/slideLayout" Target="../slideLayouts/slideLayout40.xml"/><Relationship Id="rId34" Type="http://schemas.openxmlformats.org/officeDocument/2006/relationships/slideLayout" Target="../slideLayouts/slideLayout53.xml"/><Relationship Id="rId42" Type="http://schemas.openxmlformats.org/officeDocument/2006/relationships/slideLayout" Target="../slideLayouts/slideLayout61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9" Type="http://schemas.openxmlformats.org/officeDocument/2006/relationships/slideLayout" Target="../slideLayouts/slideLayout48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24" Type="http://schemas.openxmlformats.org/officeDocument/2006/relationships/slideLayout" Target="../slideLayouts/slideLayout43.xml"/><Relationship Id="rId32" Type="http://schemas.openxmlformats.org/officeDocument/2006/relationships/slideLayout" Target="../slideLayouts/slideLayout51.xml"/><Relationship Id="rId37" Type="http://schemas.openxmlformats.org/officeDocument/2006/relationships/slideLayout" Target="../slideLayouts/slideLayout56.xml"/><Relationship Id="rId40" Type="http://schemas.openxmlformats.org/officeDocument/2006/relationships/slideLayout" Target="../slideLayouts/slideLayout59.xml"/><Relationship Id="rId45" Type="http://schemas.openxmlformats.org/officeDocument/2006/relationships/theme" Target="../theme/theme2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23" Type="http://schemas.openxmlformats.org/officeDocument/2006/relationships/slideLayout" Target="../slideLayouts/slideLayout42.xml"/><Relationship Id="rId28" Type="http://schemas.openxmlformats.org/officeDocument/2006/relationships/slideLayout" Target="../slideLayouts/slideLayout47.xml"/><Relationship Id="rId36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31" Type="http://schemas.openxmlformats.org/officeDocument/2006/relationships/slideLayout" Target="../slideLayouts/slideLayout50.xml"/><Relationship Id="rId44" Type="http://schemas.openxmlformats.org/officeDocument/2006/relationships/slideLayout" Target="../slideLayouts/slideLayout63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Relationship Id="rId22" Type="http://schemas.openxmlformats.org/officeDocument/2006/relationships/slideLayout" Target="../slideLayouts/slideLayout41.xml"/><Relationship Id="rId27" Type="http://schemas.openxmlformats.org/officeDocument/2006/relationships/slideLayout" Target="../slideLayouts/slideLayout46.xml"/><Relationship Id="rId30" Type="http://schemas.openxmlformats.org/officeDocument/2006/relationships/slideLayout" Target="../slideLayouts/slideLayout49.xml"/><Relationship Id="rId35" Type="http://schemas.openxmlformats.org/officeDocument/2006/relationships/slideLayout" Target="../slideLayouts/slideLayout54.xml"/><Relationship Id="rId43" Type="http://schemas.openxmlformats.org/officeDocument/2006/relationships/slideLayout" Target="../slideLayouts/slideLayout62.xml"/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5" Type="http://schemas.openxmlformats.org/officeDocument/2006/relationships/slideLayout" Target="../slideLayouts/slideLayout44.xml"/><Relationship Id="rId33" Type="http://schemas.openxmlformats.org/officeDocument/2006/relationships/slideLayout" Target="../slideLayouts/slideLayout52.xml"/><Relationship Id="rId38" Type="http://schemas.openxmlformats.org/officeDocument/2006/relationships/slideLayout" Target="../slideLayouts/slideLayout57.xml"/><Relationship Id="rId46" Type="http://schemas.openxmlformats.org/officeDocument/2006/relationships/image" Target="../media/image8.png"/><Relationship Id="rId20" Type="http://schemas.openxmlformats.org/officeDocument/2006/relationships/slideLayout" Target="../slideLayouts/slideLayout39.xml"/><Relationship Id="rId41" Type="http://schemas.openxmlformats.org/officeDocument/2006/relationships/slideLayout" Target="../slideLayouts/slideLayout6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5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slideLayout" Target="../slideLayouts/slideLayout7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slideLayout" Target="../slideLayouts/slideLayout104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94.xml"/><Relationship Id="rId16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Relationship Id="rId14" Type="http://schemas.openxmlformats.org/officeDocument/2006/relationships/slideLayout" Target="../slideLayouts/slideLayout10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slideLayout" Target="../slideLayouts/slideLayout121.xml"/><Relationship Id="rId18" Type="http://schemas.openxmlformats.org/officeDocument/2006/relationships/slideLayout" Target="../slideLayouts/slideLayout126.xml"/><Relationship Id="rId3" Type="http://schemas.openxmlformats.org/officeDocument/2006/relationships/slideLayout" Target="../slideLayouts/slideLayout111.xml"/><Relationship Id="rId21" Type="http://schemas.openxmlformats.org/officeDocument/2006/relationships/image" Target="../media/image35.emf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17" Type="http://schemas.openxmlformats.org/officeDocument/2006/relationships/slideLayout" Target="../slideLayouts/slideLayout125.xml"/><Relationship Id="rId2" Type="http://schemas.openxmlformats.org/officeDocument/2006/relationships/slideLayout" Target="../slideLayouts/slideLayout110.xml"/><Relationship Id="rId16" Type="http://schemas.openxmlformats.org/officeDocument/2006/relationships/slideLayout" Target="../slideLayouts/slideLayout124.xml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5" Type="http://schemas.openxmlformats.org/officeDocument/2006/relationships/slideLayout" Target="../slideLayouts/slideLayout123.xml"/><Relationship Id="rId10" Type="http://schemas.openxmlformats.org/officeDocument/2006/relationships/slideLayout" Target="../slideLayouts/slideLayout118.xml"/><Relationship Id="rId19" Type="http://schemas.openxmlformats.org/officeDocument/2006/relationships/theme" Target="../theme/theme6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slideLayout" Target="../slideLayouts/slideLayout12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13" Type="http://schemas.openxmlformats.org/officeDocument/2006/relationships/slideLayout" Target="../slideLayouts/slideLayout139.xml"/><Relationship Id="rId18" Type="http://schemas.openxmlformats.org/officeDocument/2006/relationships/slideLayout" Target="../slideLayouts/slideLayout144.xml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slideLayout" Target="../slideLayouts/slideLayout138.xml"/><Relationship Id="rId17" Type="http://schemas.openxmlformats.org/officeDocument/2006/relationships/slideLayout" Target="../slideLayouts/slideLayout143.xml"/><Relationship Id="rId2" Type="http://schemas.openxmlformats.org/officeDocument/2006/relationships/slideLayout" Target="../slideLayouts/slideLayout128.xml"/><Relationship Id="rId16" Type="http://schemas.openxmlformats.org/officeDocument/2006/relationships/slideLayout" Target="../slideLayouts/slideLayout142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1.xml"/><Relationship Id="rId15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36.xml"/><Relationship Id="rId19" Type="http://schemas.openxmlformats.org/officeDocument/2006/relationships/theme" Target="../theme/theme7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Relationship Id="rId14" Type="http://schemas.openxmlformats.org/officeDocument/2006/relationships/slideLayout" Target="../slideLayouts/slideLayout14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13" Type="http://schemas.openxmlformats.org/officeDocument/2006/relationships/slideLayout" Target="../slideLayouts/slideLayout157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slideLayout" Target="../slideLayouts/slideLayout156.xml"/><Relationship Id="rId17" Type="http://schemas.openxmlformats.org/officeDocument/2006/relationships/slideLayout" Target="../slideLayouts/slideLayout161.xml"/><Relationship Id="rId2" Type="http://schemas.openxmlformats.org/officeDocument/2006/relationships/slideLayout" Target="../slideLayouts/slideLayout146.xml"/><Relationship Id="rId16" Type="http://schemas.openxmlformats.org/officeDocument/2006/relationships/slideLayout" Target="../slideLayouts/slideLayout160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Relationship Id="rId14" Type="http://schemas.openxmlformats.org/officeDocument/2006/relationships/slideLayout" Target="../slideLayouts/slideLayout1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13C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6437A2-9930-0348-A4AE-96ECA681E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CF6E51-CC6D-5C46-920E-FB4B24573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626A9C-86EB-0F4E-8743-DD37FDAA7A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BentonSans Book" panose="02000503000000020004" pitchFamily="2" charset="0"/>
              </a:defRPr>
            </a:lvl1pPr>
          </a:lstStyle>
          <a:p>
            <a:fld id="{FBC85B77-1053-AB4E-9A13-AA8EFD60E2DE}" type="datetimeFigureOut">
              <a:rPr lang="en-US" smtClean="0"/>
              <a:pPr/>
              <a:t>12/1/20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1394ED-2727-8F42-B4A0-142B4DFA0F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bg1"/>
                </a:solidFill>
                <a:latin typeface="BentonSans Book" panose="02000503000000020004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5D9EC1-A29C-7E47-A0B0-4C0810CAB6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BentonSans Book" panose="02000503000000020004" pitchFamily="2" charset="0"/>
              </a:defRPr>
            </a:lvl1pPr>
          </a:lstStyle>
          <a:p>
            <a:fld id="{B3F3B775-88D3-694E-9AAA-B156EADDD0A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645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6" r:id="rId14"/>
    <p:sldLayoutId id="2147483677" r:id="rId15"/>
    <p:sldLayoutId id="2147483678" r:id="rId16"/>
    <p:sldLayoutId id="2147483679" r:id="rId17"/>
    <p:sldLayoutId id="2147483682" r:id="rId18"/>
    <p:sldLayoutId id="2147483683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bg1"/>
          </a:solidFill>
          <a:latin typeface="BentonSans Book" panose="02000503000000020004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1"/>
          </a:solidFill>
          <a:latin typeface="BentonSans Book" panose="0200050300000002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BentonSans Book" panose="0200050300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BentonSans Book" panose="0200050300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BentonSans Book" panose="0200050300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BentonSans Book" panose="0200050300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593990" y="500063"/>
            <a:ext cx="11037093" cy="480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17B03C-4127-D64D-AA1B-170E95AE9E1C}"/>
              </a:ext>
            </a:extLst>
          </p:cNvPr>
          <p:cNvPicPr>
            <a:picLocks noChangeAspect="1"/>
          </p:cNvPicPr>
          <p:nvPr userDrawn="1"/>
        </p:nvPicPr>
        <p:blipFill>
          <a:blip r:embed="rId46"/>
          <a:stretch>
            <a:fillRect/>
          </a:stretch>
        </p:blipFill>
        <p:spPr>
          <a:xfrm>
            <a:off x="10744920" y="6437397"/>
            <a:ext cx="1189683" cy="24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108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  <p:sldLayoutId id="2147483707" r:id="rId18"/>
    <p:sldLayoutId id="2147483708" r:id="rId19"/>
    <p:sldLayoutId id="2147483709" r:id="rId20"/>
    <p:sldLayoutId id="2147483710" r:id="rId21"/>
    <p:sldLayoutId id="2147483711" r:id="rId22"/>
    <p:sldLayoutId id="2147483712" r:id="rId23"/>
    <p:sldLayoutId id="2147483713" r:id="rId24"/>
    <p:sldLayoutId id="2147483714" r:id="rId25"/>
    <p:sldLayoutId id="2147483715" r:id="rId26"/>
    <p:sldLayoutId id="2147483716" r:id="rId27"/>
    <p:sldLayoutId id="2147483717" r:id="rId28"/>
    <p:sldLayoutId id="2147483718" r:id="rId29"/>
    <p:sldLayoutId id="2147483719" r:id="rId30"/>
    <p:sldLayoutId id="2147483720" r:id="rId31"/>
    <p:sldLayoutId id="2147483721" r:id="rId32"/>
    <p:sldLayoutId id="2147483722" r:id="rId33"/>
    <p:sldLayoutId id="2147483723" r:id="rId34"/>
    <p:sldLayoutId id="2147483724" r:id="rId35"/>
    <p:sldLayoutId id="2147483725" r:id="rId36"/>
    <p:sldLayoutId id="2147483726" r:id="rId37"/>
    <p:sldLayoutId id="2147483727" r:id="rId38"/>
    <p:sldLayoutId id="2147483728" r:id="rId39"/>
    <p:sldLayoutId id="2147483729" r:id="rId40"/>
    <p:sldLayoutId id="2147483730" r:id="rId41"/>
    <p:sldLayoutId id="2147483731" r:id="rId42"/>
    <p:sldLayoutId id="2147483732" r:id="rId43"/>
    <p:sldLayoutId id="2147483733" r:id="rId44"/>
  </p:sldLayoutIdLst>
  <p:txStyles>
    <p:titleStyle>
      <a:lvl1pPr algn="l" defTabSz="1087394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750" b="0" i="0" kern="1200">
          <a:solidFill>
            <a:srgbClr val="4C4C4C"/>
          </a:solidFill>
          <a:latin typeface="BentonSans Medium" panose="02000603000000020004" pitchFamily="2" charset="0"/>
          <a:ea typeface="ＭＳ Ｐゴシック" charset="0"/>
          <a:cs typeface="BentonSans Medium" panose="02000603000000020004" pitchFamily="2" charset="0"/>
        </a:defRPr>
      </a:lvl1pPr>
      <a:lvl2pPr algn="l" defTabSz="1087394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50">
          <a:solidFill>
            <a:srgbClr val="4C4C4C"/>
          </a:solidFill>
          <a:latin typeface="BentonSans Book" charset="0"/>
          <a:ea typeface="ＭＳ Ｐゴシック" charset="0"/>
        </a:defRPr>
      </a:lvl2pPr>
      <a:lvl3pPr algn="l" defTabSz="1087394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50">
          <a:solidFill>
            <a:srgbClr val="4C4C4C"/>
          </a:solidFill>
          <a:latin typeface="BentonSans Book" charset="0"/>
          <a:ea typeface="ＭＳ Ｐゴシック" charset="0"/>
        </a:defRPr>
      </a:lvl3pPr>
      <a:lvl4pPr algn="l" defTabSz="1087394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50">
          <a:solidFill>
            <a:srgbClr val="4C4C4C"/>
          </a:solidFill>
          <a:latin typeface="BentonSans Book" charset="0"/>
          <a:ea typeface="ＭＳ Ｐゴシック" charset="0"/>
        </a:defRPr>
      </a:lvl4pPr>
      <a:lvl5pPr algn="l" defTabSz="1087394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50">
          <a:solidFill>
            <a:srgbClr val="4C4C4C"/>
          </a:solidFill>
          <a:latin typeface="BentonSans Book" charset="0"/>
          <a:ea typeface="ＭＳ Ｐゴシック" charset="0"/>
        </a:defRPr>
      </a:lvl5pPr>
      <a:lvl6pPr marL="380985" algn="l" defTabSz="1087394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50">
          <a:solidFill>
            <a:srgbClr val="4C4C4C"/>
          </a:solidFill>
          <a:latin typeface="BentonSans Book" charset="0"/>
          <a:ea typeface="ＭＳ Ｐゴシック" charset="0"/>
        </a:defRPr>
      </a:lvl6pPr>
      <a:lvl7pPr marL="761970" algn="l" defTabSz="1087394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50">
          <a:solidFill>
            <a:srgbClr val="4C4C4C"/>
          </a:solidFill>
          <a:latin typeface="BentonSans Book" charset="0"/>
          <a:ea typeface="ＭＳ Ｐゴシック" charset="0"/>
        </a:defRPr>
      </a:lvl7pPr>
      <a:lvl8pPr marL="1142954" algn="l" defTabSz="1087394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50">
          <a:solidFill>
            <a:srgbClr val="4C4C4C"/>
          </a:solidFill>
          <a:latin typeface="BentonSans Book" charset="0"/>
          <a:ea typeface="ＭＳ Ｐゴシック" charset="0"/>
        </a:defRPr>
      </a:lvl8pPr>
      <a:lvl9pPr marL="1523939" algn="l" defTabSz="1087394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50">
          <a:solidFill>
            <a:srgbClr val="4C4C4C"/>
          </a:solidFill>
          <a:latin typeface="BentonSans Book" charset="0"/>
          <a:ea typeface="ＭＳ Ｐゴシック" charset="0"/>
        </a:defRPr>
      </a:lvl9pPr>
    </p:titleStyle>
    <p:bodyStyle>
      <a:lvl1pPr marL="407442" indent="-407442" algn="l" defTabSz="1087394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833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883673" indent="-339976" algn="l" defTabSz="1087394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3333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359904" indent="-271187" algn="l" defTabSz="1087394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33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903601" indent="-271187" algn="l" defTabSz="1087394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17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448621" indent="-271187" algn="l" defTabSz="1087394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417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993302" indent="-272118" algn="l" defTabSz="10884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17" kern="1200">
          <a:solidFill>
            <a:schemeClr val="tx1"/>
          </a:solidFill>
          <a:latin typeface="+mn-lt"/>
          <a:ea typeface="+mn-ea"/>
          <a:cs typeface="+mn-cs"/>
        </a:defRPr>
      </a:lvl6pPr>
      <a:lvl7pPr marL="3537538" indent="-272118" algn="l" defTabSz="10884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17" kern="1200">
          <a:solidFill>
            <a:schemeClr val="tx1"/>
          </a:solidFill>
          <a:latin typeface="+mn-lt"/>
          <a:ea typeface="+mn-ea"/>
          <a:cs typeface="+mn-cs"/>
        </a:defRPr>
      </a:lvl7pPr>
      <a:lvl8pPr marL="4081775" indent="-272118" algn="l" defTabSz="10884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17" kern="1200">
          <a:solidFill>
            <a:schemeClr val="tx1"/>
          </a:solidFill>
          <a:latin typeface="+mn-lt"/>
          <a:ea typeface="+mn-ea"/>
          <a:cs typeface="+mn-cs"/>
        </a:defRPr>
      </a:lvl8pPr>
      <a:lvl9pPr marL="4626012" indent="-272118" algn="l" defTabSz="10884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1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8474" rtl="0" eaLnBrk="1" latinLnBrk="0" hangingPunct="1">
        <a:defRPr sz="2167" kern="1200">
          <a:solidFill>
            <a:schemeClr val="tx1"/>
          </a:solidFill>
          <a:latin typeface="+mn-lt"/>
          <a:ea typeface="+mn-ea"/>
          <a:cs typeface="+mn-cs"/>
        </a:defRPr>
      </a:lvl1pPr>
      <a:lvl2pPr marL="544237" algn="l" defTabSz="1088474" rtl="0" eaLnBrk="1" latinLnBrk="0" hangingPunct="1">
        <a:defRPr sz="2167" kern="1200">
          <a:solidFill>
            <a:schemeClr val="tx1"/>
          </a:solidFill>
          <a:latin typeface="+mn-lt"/>
          <a:ea typeface="+mn-ea"/>
          <a:cs typeface="+mn-cs"/>
        </a:defRPr>
      </a:lvl2pPr>
      <a:lvl3pPr marL="1088474" algn="l" defTabSz="1088474" rtl="0" eaLnBrk="1" latinLnBrk="0" hangingPunct="1">
        <a:defRPr sz="2167" kern="1200">
          <a:solidFill>
            <a:schemeClr val="tx1"/>
          </a:solidFill>
          <a:latin typeface="+mn-lt"/>
          <a:ea typeface="+mn-ea"/>
          <a:cs typeface="+mn-cs"/>
        </a:defRPr>
      </a:lvl3pPr>
      <a:lvl4pPr marL="1632711" algn="l" defTabSz="1088474" rtl="0" eaLnBrk="1" latinLnBrk="0" hangingPunct="1">
        <a:defRPr sz="2167" kern="1200">
          <a:solidFill>
            <a:schemeClr val="tx1"/>
          </a:solidFill>
          <a:latin typeface="+mn-lt"/>
          <a:ea typeface="+mn-ea"/>
          <a:cs typeface="+mn-cs"/>
        </a:defRPr>
      </a:lvl4pPr>
      <a:lvl5pPr marL="2176948" algn="l" defTabSz="1088474" rtl="0" eaLnBrk="1" latinLnBrk="0" hangingPunct="1">
        <a:defRPr sz="2167" kern="1200">
          <a:solidFill>
            <a:schemeClr val="tx1"/>
          </a:solidFill>
          <a:latin typeface="+mn-lt"/>
          <a:ea typeface="+mn-ea"/>
          <a:cs typeface="+mn-cs"/>
        </a:defRPr>
      </a:lvl5pPr>
      <a:lvl6pPr marL="2721183" algn="l" defTabSz="1088474" rtl="0" eaLnBrk="1" latinLnBrk="0" hangingPunct="1">
        <a:defRPr sz="2167" kern="1200">
          <a:solidFill>
            <a:schemeClr val="tx1"/>
          </a:solidFill>
          <a:latin typeface="+mn-lt"/>
          <a:ea typeface="+mn-ea"/>
          <a:cs typeface="+mn-cs"/>
        </a:defRPr>
      </a:lvl6pPr>
      <a:lvl7pPr marL="3265420" algn="l" defTabSz="1088474" rtl="0" eaLnBrk="1" latinLnBrk="0" hangingPunct="1">
        <a:defRPr sz="2167" kern="1200">
          <a:solidFill>
            <a:schemeClr val="tx1"/>
          </a:solidFill>
          <a:latin typeface="+mn-lt"/>
          <a:ea typeface="+mn-ea"/>
          <a:cs typeface="+mn-cs"/>
        </a:defRPr>
      </a:lvl7pPr>
      <a:lvl8pPr marL="3809657" algn="l" defTabSz="1088474" rtl="0" eaLnBrk="1" latinLnBrk="0" hangingPunct="1">
        <a:defRPr sz="2167" kern="1200">
          <a:solidFill>
            <a:schemeClr val="tx1"/>
          </a:solidFill>
          <a:latin typeface="+mn-lt"/>
          <a:ea typeface="+mn-ea"/>
          <a:cs typeface="+mn-cs"/>
        </a:defRPr>
      </a:lvl8pPr>
      <a:lvl9pPr marL="4353894" algn="l" defTabSz="1088474" rtl="0" eaLnBrk="1" latinLnBrk="0" hangingPunct="1">
        <a:defRPr sz="21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2954EA-2EE6-BA41-ADF2-BE36DE35C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CFBA43-B9F4-7943-A97C-0279CF06E6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DAD53A-8782-D846-B0A5-E8287183CF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BentonSans" panose="02000504020000020004" pitchFamily="2" charset="0"/>
              </a:defRPr>
            </a:lvl1pPr>
          </a:lstStyle>
          <a:p>
            <a:fld id="{0ECC5079-D621-8D47-9D4D-D75A3F8A625C}" type="datetimeFigureOut">
              <a:rPr lang="en-US" smtClean="0"/>
              <a:pPr/>
              <a:t>12/1/20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786ADF-243C-E64D-A625-774247C978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BentonSans" panose="02000504020000020004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02AEA0-A281-ED42-ABF9-2CD1FF044F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BentonSans" panose="02000504020000020004" pitchFamily="2" charset="0"/>
              </a:defRPr>
            </a:lvl1pPr>
          </a:lstStyle>
          <a:p>
            <a:fld id="{0154830D-4D1F-2A46-B90A-6333400DAA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017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BentonSans Light" panose="02000503000000020004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BentonSans" panose="0200050402000002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BentonSans" panose="0200050402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BentonSans" panose="0200050402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entonSans" panose="0200050402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entonSans" panose="0200050402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781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19" r:id="rId12"/>
    <p:sldLayoutId id="2147483821" r:id="rId13"/>
    <p:sldLayoutId id="2147483822" r:id="rId14"/>
  </p:sldLayoutIdLst>
  <p:txStyles>
    <p:titleStyle>
      <a:lvl1pPr algn="l" defTabSz="1088403" rtl="0" eaLnBrk="1" latinLnBrk="0" hangingPunct="1">
        <a:lnSpc>
          <a:spcPct val="90000"/>
        </a:lnSpc>
        <a:spcBef>
          <a:spcPct val="0"/>
        </a:spcBef>
        <a:buNone/>
        <a:defRPr sz="3751" b="0" i="0" kern="1200">
          <a:solidFill>
            <a:srgbClr val="000000"/>
          </a:solidFill>
          <a:latin typeface="BentonSans"/>
          <a:ea typeface="+mj-ea"/>
          <a:cs typeface="BentonSans"/>
        </a:defRPr>
      </a:lvl1pPr>
    </p:titleStyle>
    <p:bodyStyle>
      <a:lvl1pPr marL="408152" indent="-408152" algn="l" defTabSz="1088403" rtl="0" eaLnBrk="1" latinLnBrk="0" hangingPunct="1">
        <a:spcBef>
          <a:spcPct val="20000"/>
        </a:spcBef>
        <a:buFont typeface="Arial" panose="020B0604020202020204" pitchFamily="34" charset="0"/>
        <a:buChar char="•"/>
        <a:defRPr sz="3833" kern="1200">
          <a:solidFill>
            <a:schemeClr val="bg1"/>
          </a:solidFill>
          <a:latin typeface="+mn-lt"/>
          <a:ea typeface="+mn-ea"/>
          <a:cs typeface="+mn-cs"/>
        </a:defRPr>
      </a:lvl1pPr>
      <a:lvl2pPr marL="884329" indent="-340126" algn="l" defTabSz="1088403" rtl="0" eaLnBrk="1" latinLnBrk="0" hangingPunct="1">
        <a:spcBef>
          <a:spcPct val="20000"/>
        </a:spcBef>
        <a:buFont typeface="Arial" panose="020B0604020202020204" pitchFamily="34" charset="0"/>
        <a:buChar char="–"/>
        <a:defRPr sz="3333" kern="1200">
          <a:solidFill>
            <a:schemeClr val="bg1"/>
          </a:solidFill>
          <a:latin typeface="+mn-lt"/>
          <a:ea typeface="+mn-ea"/>
          <a:cs typeface="+mn-cs"/>
        </a:defRPr>
      </a:lvl2pPr>
      <a:lvl3pPr marL="1360503" indent="-272100" algn="l" defTabSz="1088403" rtl="0" eaLnBrk="1" latinLnBrk="0" hangingPunct="1">
        <a:spcBef>
          <a:spcPct val="20000"/>
        </a:spcBef>
        <a:buFont typeface="Arial" panose="020B0604020202020204" pitchFamily="34" charset="0"/>
        <a:buChar char="•"/>
        <a:defRPr sz="2833" kern="1200">
          <a:solidFill>
            <a:schemeClr val="bg1"/>
          </a:solidFill>
          <a:latin typeface="+mn-lt"/>
          <a:ea typeface="+mn-ea"/>
          <a:cs typeface="+mn-cs"/>
        </a:defRPr>
      </a:lvl3pPr>
      <a:lvl4pPr marL="1904706" indent="-272100" algn="l" defTabSz="1088403" rtl="0" eaLnBrk="1" latinLnBrk="0" hangingPunct="1">
        <a:spcBef>
          <a:spcPct val="20000"/>
        </a:spcBef>
        <a:buFont typeface="Arial" panose="020B0604020202020204" pitchFamily="34" charset="0"/>
        <a:buChar char="–"/>
        <a:defRPr sz="2417" kern="1200">
          <a:solidFill>
            <a:schemeClr val="bg1"/>
          </a:solidFill>
          <a:latin typeface="+mn-lt"/>
          <a:ea typeface="+mn-ea"/>
          <a:cs typeface="+mn-cs"/>
        </a:defRPr>
      </a:lvl4pPr>
      <a:lvl5pPr marL="2448907" indent="-272100" algn="l" defTabSz="1088403" rtl="0" eaLnBrk="1" latinLnBrk="0" hangingPunct="1">
        <a:spcBef>
          <a:spcPct val="20000"/>
        </a:spcBef>
        <a:buFont typeface="Arial" panose="020B0604020202020204" pitchFamily="34" charset="0"/>
        <a:buChar char="»"/>
        <a:defRPr sz="2417" kern="1200">
          <a:solidFill>
            <a:schemeClr val="bg1"/>
          </a:solidFill>
          <a:latin typeface="+mn-lt"/>
          <a:ea typeface="+mn-ea"/>
          <a:cs typeface="+mn-cs"/>
        </a:defRPr>
      </a:lvl5pPr>
      <a:lvl6pPr marL="2993108" indent="-272100" algn="l" defTabSz="1088403" rtl="0" eaLnBrk="1" latinLnBrk="0" hangingPunct="1">
        <a:spcBef>
          <a:spcPct val="20000"/>
        </a:spcBef>
        <a:buFont typeface="Arial" panose="020B0604020202020204" pitchFamily="34" charset="0"/>
        <a:buChar char="•"/>
        <a:defRPr sz="2417" kern="1200">
          <a:solidFill>
            <a:schemeClr val="tx1"/>
          </a:solidFill>
          <a:latin typeface="+mn-lt"/>
          <a:ea typeface="+mn-ea"/>
          <a:cs typeface="+mn-cs"/>
        </a:defRPr>
      </a:lvl6pPr>
      <a:lvl7pPr marL="3537309" indent="-272100" algn="l" defTabSz="1088403" rtl="0" eaLnBrk="1" latinLnBrk="0" hangingPunct="1">
        <a:spcBef>
          <a:spcPct val="20000"/>
        </a:spcBef>
        <a:buFont typeface="Arial" panose="020B0604020202020204" pitchFamily="34" charset="0"/>
        <a:buChar char="•"/>
        <a:defRPr sz="2417" kern="1200">
          <a:solidFill>
            <a:schemeClr val="tx1"/>
          </a:solidFill>
          <a:latin typeface="+mn-lt"/>
          <a:ea typeface="+mn-ea"/>
          <a:cs typeface="+mn-cs"/>
        </a:defRPr>
      </a:lvl7pPr>
      <a:lvl8pPr marL="4081510" indent="-272100" algn="l" defTabSz="1088403" rtl="0" eaLnBrk="1" latinLnBrk="0" hangingPunct="1">
        <a:spcBef>
          <a:spcPct val="20000"/>
        </a:spcBef>
        <a:buFont typeface="Arial" panose="020B0604020202020204" pitchFamily="34" charset="0"/>
        <a:buChar char="•"/>
        <a:defRPr sz="2417" kern="1200">
          <a:solidFill>
            <a:schemeClr val="tx1"/>
          </a:solidFill>
          <a:latin typeface="+mn-lt"/>
          <a:ea typeface="+mn-ea"/>
          <a:cs typeface="+mn-cs"/>
        </a:defRPr>
      </a:lvl8pPr>
      <a:lvl9pPr marL="4625711" indent="-272100" algn="l" defTabSz="1088403" rtl="0" eaLnBrk="1" latinLnBrk="0" hangingPunct="1">
        <a:spcBef>
          <a:spcPct val="20000"/>
        </a:spcBef>
        <a:buFont typeface="Arial" panose="020B0604020202020204" pitchFamily="34" charset="0"/>
        <a:buChar char="•"/>
        <a:defRPr sz="241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8403" rtl="0" eaLnBrk="1" latinLnBrk="0" hangingPunct="1">
        <a:defRPr sz="2167" kern="1200">
          <a:solidFill>
            <a:schemeClr val="tx1"/>
          </a:solidFill>
          <a:latin typeface="+mn-lt"/>
          <a:ea typeface="+mn-ea"/>
          <a:cs typeface="+mn-cs"/>
        </a:defRPr>
      </a:lvl1pPr>
      <a:lvl2pPr marL="544201" algn="l" defTabSz="1088403" rtl="0" eaLnBrk="1" latinLnBrk="0" hangingPunct="1">
        <a:defRPr sz="2167" kern="1200">
          <a:solidFill>
            <a:schemeClr val="tx1"/>
          </a:solidFill>
          <a:latin typeface="+mn-lt"/>
          <a:ea typeface="+mn-ea"/>
          <a:cs typeface="+mn-cs"/>
        </a:defRPr>
      </a:lvl2pPr>
      <a:lvl3pPr marL="1088403" algn="l" defTabSz="1088403" rtl="0" eaLnBrk="1" latinLnBrk="0" hangingPunct="1">
        <a:defRPr sz="2167" kern="1200">
          <a:solidFill>
            <a:schemeClr val="tx1"/>
          </a:solidFill>
          <a:latin typeface="+mn-lt"/>
          <a:ea typeface="+mn-ea"/>
          <a:cs typeface="+mn-cs"/>
        </a:defRPr>
      </a:lvl3pPr>
      <a:lvl4pPr marL="1632606" algn="l" defTabSz="1088403" rtl="0" eaLnBrk="1" latinLnBrk="0" hangingPunct="1">
        <a:defRPr sz="2167" kern="1200">
          <a:solidFill>
            <a:schemeClr val="tx1"/>
          </a:solidFill>
          <a:latin typeface="+mn-lt"/>
          <a:ea typeface="+mn-ea"/>
          <a:cs typeface="+mn-cs"/>
        </a:defRPr>
      </a:lvl4pPr>
      <a:lvl5pPr marL="2176807" algn="l" defTabSz="1088403" rtl="0" eaLnBrk="1" latinLnBrk="0" hangingPunct="1">
        <a:defRPr sz="2167" kern="1200">
          <a:solidFill>
            <a:schemeClr val="tx1"/>
          </a:solidFill>
          <a:latin typeface="+mn-lt"/>
          <a:ea typeface="+mn-ea"/>
          <a:cs typeface="+mn-cs"/>
        </a:defRPr>
      </a:lvl5pPr>
      <a:lvl6pPr marL="2721007" algn="l" defTabSz="1088403" rtl="0" eaLnBrk="1" latinLnBrk="0" hangingPunct="1">
        <a:defRPr sz="2167" kern="1200">
          <a:solidFill>
            <a:schemeClr val="tx1"/>
          </a:solidFill>
          <a:latin typeface="+mn-lt"/>
          <a:ea typeface="+mn-ea"/>
          <a:cs typeface="+mn-cs"/>
        </a:defRPr>
      </a:lvl6pPr>
      <a:lvl7pPr marL="3265208" algn="l" defTabSz="1088403" rtl="0" eaLnBrk="1" latinLnBrk="0" hangingPunct="1">
        <a:defRPr sz="2167" kern="1200">
          <a:solidFill>
            <a:schemeClr val="tx1"/>
          </a:solidFill>
          <a:latin typeface="+mn-lt"/>
          <a:ea typeface="+mn-ea"/>
          <a:cs typeface="+mn-cs"/>
        </a:defRPr>
      </a:lvl7pPr>
      <a:lvl8pPr marL="3809409" algn="l" defTabSz="1088403" rtl="0" eaLnBrk="1" latinLnBrk="0" hangingPunct="1">
        <a:defRPr sz="2167" kern="1200">
          <a:solidFill>
            <a:schemeClr val="tx1"/>
          </a:solidFill>
          <a:latin typeface="+mn-lt"/>
          <a:ea typeface="+mn-ea"/>
          <a:cs typeface="+mn-cs"/>
        </a:defRPr>
      </a:lvl8pPr>
      <a:lvl9pPr marL="4353611" algn="l" defTabSz="1088403" rtl="0" eaLnBrk="1" latinLnBrk="0" hangingPunct="1">
        <a:defRPr sz="21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13C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6437A2-9930-0348-A4AE-96ECA681E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CF6E51-CC6D-5C46-920E-FB4B24573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626A9C-86EB-0F4E-8743-DD37FDAA7A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BentonSans Book" panose="02000503000000020004" pitchFamily="2" charset="0"/>
              </a:defRPr>
            </a:lvl1pPr>
          </a:lstStyle>
          <a:p>
            <a:fld id="{FBC85B77-1053-AB4E-9A13-AA8EFD60E2DE}" type="datetimeFigureOut">
              <a:rPr lang="en-US" smtClean="0"/>
              <a:pPr/>
              <a:t>12/1/20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1394ED-2727-8F42-B4A0-142B4DFA0F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bg1"/>
                </a:solidFill>
                <a:latin typeface="BentonSans Book" panose="02000503000000020004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5D9EC1-A29C-7E47-A0B0-4C0810CAB6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BentonSans Book" panose="02000503000000020004" pitchFamily="2" charset="0"/>
              </a:defRPr>
            </a:lvl1pPr>
          </a:lstStyle>
          <a:p>
            <a:fld id="{B3F3B775-88D3-694E-9AAA-B156EADDD0A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955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  <p:sldLayoutId id="2147483847" r:id="rId12"/>
    <p:sldLayoutId id="2147483848" r:id="rId13"/>
    <p:sldLayoutId id="2147483850" r:id="rId14"/>
    <p:sldLayoutId id="2147483855" r:id="rId15"/>
    <p:sldLayoutId id="2147483857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bg1"/>
          </a:solidFill>
          <a:latin typeface="BentonSans Book" panose="02000503000000020004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1"/>
          </a:solidFill>
          <a:latin typeface="BentonSans Book" panose="0200050300000002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BentonSans Book" panose="0200050300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BentonSans Book" panose="0200050300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BentonSans Book" panose="0200050300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BentonSans Book" panose="0200050300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ottom_Viz_August-02.png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0" y="5777178"/>
            <a:ext cx="12192000" cy="1080823"/>
          </a:xfrm>
          <a:prstGeom prst="rect">
            <a:avLst/>
          </a:prstGeom>
        </p:spPr>
      </p:pic>
      <p:pic>
        <p:nvPicPr>
          <p:cNvPr id="1027" name="Picture 7" descr="tableau_white.eps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8199" y="6437313"/>
            <a:ext cx="1439333" cy="300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593990" y="501095"/>
            <a:ext cx="11037093" cy="480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78146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  <p:sldLayoutId id="2147483948" r:id="rId12"/>
    <p:sldLayoutId id="2147483949" r:id="rId13"/>
    <p:sldLayoutId id="2147483950" r:id="rId14"/>
    <p:sldLayoutId id="2147483951" r:id="rId15"/>
    <p:sldLayoutId id="2147483952" r:id="rId16"/>
    <p:sldLayoutId id="2147483953" r:id="rId17"/>
    <p:sldLayoutId id="2147483954" r:id="rId18"/>
  </p:sldLayoutIdLst>
  <p:txStyles>
    <p:titleStyle>
      <a:lvl1pPr algn="l" defTabSz="1087394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750" kern="1200">
          <a:solidFill>
            <a:srgbClr val="4C4C4C"/>
          </a:solidFill>
          <a:latin typeface="BentonSans Book"/>
          <a:ea typeface="ＭＳ Ｐゴシック" charset="0"/>
          <a:cs typeface="BentonSans Book"/>
        </a:defRPr>
      </a:lvl1pPr>
      <a:lvl2pPr algn="l" defTabSz="1087394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50">
          <a:solidFill>
            <a:srgbClr val="4C4C4C"/>
          </a:solidFill>
          <a:latin typeface="BentonSans Book" charset="0"/>
          <a:ea typeface="ＭＳ Ｐゴシック" charset="0"/>
        </a:defRPr>
      </a:lvl2pPr>
      <a:lvl3pPr algn="l" defTabSz="1087394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50">
          <a:solidFill>
            <a:srgbClr val="4C4C4C"/>
          </a:solidFill>
          <a:latin typeface="BentonSans Book" charset="0"/>
          <a:ea typeface="ＭＳ Ｐゴシック" charset="0"/>
        </a:defRPr>
      </a:lvl3pPr>
      <a:lvl4pPr algn="l" defTabSz="1087394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50">
          <a:solidFill>
            <a:srgbClr val="4C4C4C"/>
          </a:solidFill>
          <a:latin typeface="BentonSans Book" charset="0"/>
          <a:ea typeface="ＭＳ Ｐゴシック" charset="0"/>
        </a:defRPr>
      </a:lvl4pPr>
      <a:lvl5pPr algn="l" defTabSz="1087394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50">
          <a:solidFill>
            <a:srgbClr val="4C4C4C"/>
          </a:solidFill>
          <a:latin typeface="BentonSans Book" charset="0"/>
          <a:ea typeface="ＭＳ Ｐゴシック" charset="0"/>
        </a:defRPr>
      </a:lvl5pPr>
      <a:lvl6pPr marL="380985" algn="l" defTabSz="1087394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50">
          <a:solidFill>
            <a:srgbClr val="4C4C4C"/>
          </a:solidFill>
          <a:latin typeface="BentonSans Book" charset="0"/>
          <a:ea typeface="ＭＳ Ｐゴシック" charset="0"/>
        </a:defRPr>
      </a:lvl6pPr>
      <a:lvl7pPr marL="761970" algn="l" defTabSz="1087394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50">
          <a:solidFill>
            <a:srgbClr val="4C4C4C"/>
          </a:solidFill>
          <a:latin typeface="BentonSans Book" charset="0"/>
          <a:ea typeface="ＭＳ Ｐゴシック" charset="0"/>
        </a:defRPr>
      </a:lvl7pPr>
      <a:lvl8pPr marL="1142954" algn="l" defTabSz="1087394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50">
          <a:solidFill>
            <a:srgbClr val="4C4C4C"/>
          </a:solidFill>
          <a:latin typeface="BentonSans Book" charset="0"/>
          <a:ea typeface="ＭＳ Ｐゴシック" charset="0"/>
        </a:defRPr>
      </a:lvl8pPr>
      <a:lvl9pPr marL="1523939" algn="l" defTabSz="1087394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50">
          <a:solidFill>
            <a:srgbClr val="4C4C4C"/>
          </a:solidFill>
          <a:latin typeface="BentonSans Book" charset="0"/>
          <a:ea typeface="ＭＳ Ｐゴシック" charset="0"/>
        </a:defRPr>
      </a:lvl9pPr>
    </p:titleStyle>
    <p:bodyStyle>
      <a:lvl1pPr marL="407442" indent="-407442" algn="l" defTabSz="1087394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833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883673" indent="-339976" algn="l" defTabSz="1087394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3333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359904" indent="-271187" algn="l" defTabSz="1087394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33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903601" indent="-271187" algn="l" defTabSz="1087394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17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448621" indent="-271187" algn="l" defTabSz="1087394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417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993302" indent="-272118" algn="l" defTabSz="10884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17" kern="1200">
          <a:solidFill>
            <a:schemeClr val="tx1"/>
          </a:solidFill>
          <a:latin typeface="+mn-lt"/>
          <a:ea typeface="+mn-ea"/>
          <a:cs typeface="+mn-cs"/>
        </a:defRPr>
      </a:lvl6pPr>
      <a:lvl7pPr marL="3537538" indent="-272118" algn="l" defTabSz="10884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17" kern="1200">
          <a:solidFill>
            <a:schemeClr val="tx1"/>
          </a:solidFill>
          <a:latin typeface="+mn-lt"/>
          <a:ea typeface="+mn-ea"/>
          <a:cs typeface="+mn-cs"/>
        </a:defRPr>
      </a:lvl7pPr>
      <a:lvl8pPr marL="4081775" indent="-272118" algn="l" defTabSz="10884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17" kern="1200">
          <a:solidFill>
            <a:schemeClr val="tx1"/>
          </a:solidFill>
          <a:latin typeface="+mn-lt"/>
          <a:ea typeface="+mn-ea"/>
          <a:cs typeface="+mn-cs"/>
        </a:defRPr>
      </a:lvl8pPr>
      <a:lvl9pPr marL="4626012" indent="-272118" algn="l" defTabSz="10884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1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8474" rtl="0" eaLnBrk="1" latinLnBrk="0" hangingPunct="1">
        <a:defRPr sz="2167" kern="1200">
          <a:solidFill>
            <a:schemeClr val="tx1"/>
          </a:solidFill>
          <a:latin typeface="+mn-lt"/>
          <a:ea typeface="+mn-ea"/>
          <a:cs typeface="+mn-cs"/>
        </a:defRPr>
      </a:lvl1pPr>
      <a:lvl2pPr marL="544237" algn="l" defTabSz="1088474" rtl="0" eaLnBrk="1" latinLnBrk="0" hangingPunct="1">
        <a:defRPr sz="2167" kern="1200">
          <a:solidFill>
            <a:schemeClr val="tx1"/>
          </a:solidFill>
          <a:latin typeface="+mn-lt"/>
          <a:ea typeface="+mn-ea"/>
          <a:cs typeface="+mn-cs"/>
        </a:defRPr>
      </a:lvl2pPr>
      <a:lvl3pPr marL="1088474" algn="l" defTabSz="1088474" rtl="0" eaLnBrk="1" latinLnBrk="0" hangingPunct="1">
        <a:defRPr sz="2167" kern="1200">
          <a:solidFill>
            <a:schemeClr val="tx1"/>
          </a:solidFill>
          <a:latin typeface="+mn-lt"/>
          <a:ea typeface="+mn-ea"/>
          <a:cs typeface="+mn-cs"/>
        </a:defRPr>
      </a:lvl3pPr>
      <a:lvl4pPr marL="1632711" algn="l" defTabSz="1088474" rtl="0" eaLnBrk="1" latinLnBrk="0" hangingPunct="1">
        <a:defRPr sz="2167" kern="1200">
          <a:solidFill>
            <a:schemeClr val="tx1"/>
          </a:solidFill>
          <a:latin typeface="+mn-lt"/>
          <a:ea typeface="+mn-ea"/>
          <a:cs typeface="+mn-cs"/>
        </a:defRPr>
      </a:lvl4pPr>
      <a:lvl5pPr marL="2176948" algn="l" defTabSz="1088474" rtl="0" eaLnBrk="1" latinLnBrk="0" hangingPunct="1">
        <a:defRPr sz="2167" kern="1200">
          <a:solidFill>
            <a:schemeClr val="tx1"/>
          </a:solidFill>
          <a:latin typeface="+mn-lt"/>
          <a:ea typeface="+mn-ea"/>
          <a:cs typeface="+mn-cs"/>
        </a:defRPr>
      </a:lvl5pPr>
      <a:lvl6pPr marL="2721183" algn="l" defTabSz="1088474" rtl="0" eaLnBrk="1" latinLnBrk="0" hangingPunct="1">
        <a:defRPr sz="2167" kern="1200">
          <a:solidFill>
            <a:schemeClr val="tx1"/>
          </a:solidFill>
          <a:latin typeface="+mn-lt"/>
          <a:ea typeface="+mn-ea"/>
          <a:cs typeface="+mn-cs"/>
        </a:defRPr>
      </a:lvl6pPr>
      <a:lvl7pPr marL="3265420" algn="l" defTabSz="1088474" rtl="0" eaLnBrk="1" latinLnBrk="0" hangingPunct="1">
        <a:defRPr sz="2167" kern="1200">
          <a:solidFill>
            <a:schemeClr val="tx1"/>
          </a:solidFill>
          <a:latin typeface="+mn-lt"/>
          <a:ea typeface="+mn-ea"/>
          <a:cs typeface="+mn-cs"/>
        </a:defRPr>
      </a:lvl7pPr>
      <a:lvl8pPr marL="3809657" algn="l" defTabSz="1088474" rtl="0" eaLnBrk="1" latinLnBrk="0" hangingPunct="1">
        <a:defRPr sz="2167" kern="1200">
          <a:solidFill>
            <a:schemeClr val="tx1"/>
          </a:solidFill>
          <a:latin typeface="+mn-lt"/>
          <a:ea typeface="+mn-ea"/>
          <a:cs typeface="+mn-cs"/>
        </a:defRPr>
      </a:lvl8pPr>
      <a:lvl9pPr marL="4353894" algn="l" defTabSz="1088474" rtl="0" eaLnBrk="1" latinLnBrk="0" hangingPunct="1">
        <a:defRPr sz="21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4271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  <p:sldLayoutId id="2147483996" r:id="rId2"/>
    <p:sldLayoutId id="2147483997" r:id="rId3"/>
    <p:sldLayoutId id="2147483998" r:id="rId4"/>
    <p:sldLayoutId id="2147483999" r:id="rId5"/>
    <p:sldLayoutId id="2147484000" r:id="rId6"/>
    <p:sldLayoutId id="2147484001" r:id="rId7"/>
    <p:sldLayoutId id="2147484002" r:id="rId8"/>
    <p:sldLayoutId id="2147484003" r:id="rId9"/>
    <p:sldLayoutId id="2147484004" r:id="rId10"/>
    <p:sldLayoutId id="2147484005" r:id="rId11"/>
    <p:sldLayoutId id="2147484006" r:id="rId12"/>
    <p:sldLayoutId id="2147484007" r:id="rId13"/>
    <p:sldLayoutId id="2147484008" r:id="rId14"/>
    <p:sldLayoutId id="2147484009" r:id="rId15"/>
    <p:sldLayoutId id="2147484010" r:id="rId16"/>
    <p:sldLayoutId id="2147484012" r:id="rId17"/>
    <p:sldLayoutId id="2147484013" r:id="rId18"/>
  </p:sldLayoutIdLst>
  <p:txStyles>
    <p:titleStyle>
      <a:lvl1pPr algn="l" defTabSz="1088403" rtl="0" eaLnBrk="1" latinLnBrk="0" hangingPunct="1">
        <a:lnSpc>
          <a:spcPct val="90000"/>
        </a:lnSpc>
        <a:spcBef>
          <a:spcPct val="0"/>
        </a:spcBef>
        <a:buNone/>
        <a:defRPr sz="3751" b="0" i="0" kern="1200">
          <a:solidFill>
            <a:srgbClr val="000000"/>
          </a:solidFill>
          <a:latin typeface="BentonSans"/>
          <a:ea typeface="+mj-ea"/>
          <a:cs typeface="BentonSans"/>
        </a:defRPr>
      </a:lvl1pPr>
    </p:titleStyle>
    <p:bodyStyle>
      <a:lvl1pPr marL="408152" indent="-408152" algn="l" defTabSz="1088403" rtl="0" eaLnBrk="1" latinLnBrk="0" hangingPunct="1">
        <a:spcBef>
          <a:spcPct val="20000"/>
        </a:spcBef>
        <a:buFont typeface="Arial" panose="020B0604020202020204" pitchFamily="34" charset="0"/>
        <a:buChar char="•"/>
        <a:defRPr sz="3833" kern="1200">
          <a:solidFill>
            <a:schemeClr val="bg1"/>
          </a:solidFill>
          <a:latin typeface="+mn-lt"/>
          <a:ea typeface="+mn-ea"/>
          <a:cs typeface="+mn-cs"/>
        </a:defRPr>
      </a:lvl1pPr>
      <a:lvl2pPr marL="884329" indent="-340126" algn="l" defTabSz="1088403" rtl="0" eaLnBrk="1" latinLnBrk="0" hangingPunct="1">
        <a:spcBef>
          <a:spcPct val="20000"/>
        </a:spcBef>
        <a:buFont typeface="Arial" panose="020B0604020202020204" pitchFamily="34" charset="0"/>
        <a:buChar char="–"/>
        <a:defRPr sz="3333" kern="1200">
          <a:solidFill>
            <a:schemeClr val="bg1"/>
          </a:solidFill>
          <a:latin typeface="+mn-lt"/>
          <a:ea typeface="+mn-ea"/>
          <a:cs typeface="+mn-cs"/>
        </a:defRPr>
      </a:lvl2pPr>
      <a:lvl3pPr marL="1360503" indent="-272100" algn="l" defTabSz="1088403" rtl="0" eaLnBrk="1" latinLnBrk="0" hangingPunct="1">
        <a:spcBef>
          <a:spcPct val="20000"/>
        </a:spcBef>
        <a:buFont typeface="Arial" panose="020B0604020202020204" pitchFamily="34" charset="0"/>
        <a:buChar char="•"/>
        <a:defRPr sz="2833" kern="1200">
          <a:solidFill>
            <a:schemeClr val="bg1"/>
          </a:solidFill>
          <a:latin typeface="+mn-lt"/>
          <a:ea typeface="+mn-ea"/>
          <a:cs typeface="+mn-cs"/>
        </a:defRPr>
      </a:lvl3pPr>
      <a:lvl4pPr marL="1904706" indent="-272100" algn="l" defTabSz="1088403" rtl="0" eaLnBrk="1" latinLnBrk="0" hangingPunct="1">
        <a:spcBef>
          <a:spcPct val="20000"/>
        </a:spcBef>
        <a:buFont typeface="Arial" panose="020B0604020202020204" pitchFamily="34" charset="0"/>
        <a:buChar char="–"/>
        <a:defRPr sz="2417" kern="1200">
          <a:solidFill>
            <a:schemeClr val="bg1"/>
          </a:solidFill>
          <a:latin typeface="+mn-lt"/>
          <a:ea typeface="+mn-ea"/>
          <a:cs typeface="+mn-cs"/>
        </a:defRPr>
      </a:lvl4pPr>
      <a:lvl5pPr marL="2448907" indent="-272100" algn="l" defTabSz="1088403" rtl="0" eaLnBrk="1" latinLnBrk="0" hangingPunct="1">
        <a:spcBef>
          <a:spcPct val="20000"/>
        </a:spcBef>
        <a:buFont typeface="Arial" panose="020B0604020202020204" pitchFamily="34" charset="0"/>
        <a:buChar char="»"/>
        <a:defRPr sz="2417" kern="1200">
          <a:solidFill>
            <a:schemeClr val="bg1"/>
          </a:solidFill>
          <a:latin typeface="+mn-lt"/>
          <a:ea typeface="+mn-ea"/>
          <a:cs typeface="+mn-cs"/>
        </a:defRPr>
      </a:lvl5pPr>
      <a:lvl6pPr marL="2993108" indent="-272100" algn="l" defTabSz="1088403" rtl="0" eaLnBrk="1" latinLnBrk="0" hangingPunct="1">
        <a:spcBef>
          <a:spcPct val="20000"/>
        </a:spcBef>
        <a:buFont typeface="Arial" panose="020B0604020202020204" pitchFamily="34" charset="0"/>
        <a:buChar char="•"/>
        <a:defRPr sz="2417" kern="1200">
          <a:solidFill>
            <a:schemeClr val="tx1"/>
          </a:solidFill>
          <a:latin typeface="+mn-lt"/>
          <a:ea typeface="+mn-ea"/>
          <a:cs typeface="+mn-cs"/>
        </a:defRPr>
      </a:lvl6pPr>
      <a:lvl7pPr marL="3537309" indent="-272100" algn="l" defTabSz="1088403" rtl="0" eaLnBrk="1" latinLnBrk="0" hangingPunct="1">
        <a:spcBef>
          <a:spcPct val="20000"/>
        </a:spcBef>
        <a:buFont typeface="Arial" panose="020B0604020202020204" pitchFamily="34" charset="0"/>
        <a:buChar char="•"/>
        <a:defRPr sz="2417" kern="1200">
          <a:solidFill>
            <a:schemeClr val="tx1"/>
          </a:solidFill>
          <a:latin typeface="+mn-lt"/>
          <a:ea typeface="+mn-ea"/>
          <a:cs typeface="+mn-cs"/>
        </a:defRPr>
      </a:lvl7pPr>
      <a:lvl8pPr marL="4081510" indent="-272100" algn="l" defTabSz="1088403" rtl="0" eaLnBrk="1" latinLnBrk="0" hangingPunct="1">
        <a:spcBef>
          <a:spcPct val="20000"/>
        </a:spcBef>
        <a:buFont typeface="Arial" panose="020B0604020202020204" pitchFamily="34" charset="0"/>
        <a:buChar char="•"/>
        <a:defRPr sz="2417" kern="1200">
          <a:solidFill>
            <a:schemeClr val="tx1"/>
          </a:solidFill>
          <a:latin typeface="+mn-lt"/>
          <a:ea typeface="+mn-ea"/>
          <a:cs typeface="+mn-cs"/>
        </a:defRPr>
      </a:lvl8pPr>
      <a:lvl9pPr marL="4625711" indent="-272100" algn="l" defTabSz="1088403" rtl="0" eaLnBrk="1" latinLnBrk="0" hangingPunct="1">
        <a:spcBef>
          <a:spcPct val="20000"/>
        </a:spcBef>
        <a:buFont typeface="Arial" panose="020B0604020202020204" pitchFamily="34" charset="0"/>
        <a:buChar char="•"/>
        <a:defRPr sz="241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8403" rtl="0" eaLnBrk="1" latinLnBrk="0" hangingPunct="1">
        <a:defRPr sz="2167" kern="1200">
          <a:solidFill>
            <a:schemeClr val="tx1"/>
          </a:solidFill>
          <a:latin typeface="+mn-lt"/>
          <a:ea typeface="+mn-ea"/>
          <a:cs typeface="+mn-cs"/>
        </a:defRPr>
      </a:lvl1pPr>
      <a:lvl2pPr marL="544201" algn="l" defTabSz="1088403" rtl="0" eaLnBrk="1" latinLnBrk="0" hangingPunct="1">
        <a:defRPr sz="2167" kern="1200">
          <a:solidFill>
            <a:schemeClr val="tx1"/>
          </a:solidFill>
          <a:latin typeface="+mn-lt"/>
          <a:ea typeface="+mn-ea"/>
          <a:cs typeface="+mn-cs"/>
        </a:defRPr>
      </a:lvl2pPr>
      <a:lvl3pPr marL="1088403" algn="l" defTabSz="1088403" rtl="0" eaLnBrk="1" latinLnBrk="0" hangingPunct="1">
        <a:defRPr sz="2167" kern="1200">
          <a:solidFill>
            <a:schemeClr val="tx1"/>
          </a:solidFill>
          <a:latin typeface="+mn-lt"/>
          <a:ea typeface="+mn-ea"/>
          <a:cs typeface="+mn-cs"/>
        </a:defRPr>
      </a:lvl3pPr>
      <a:lvl4pPr marL="1632606" algn="l" defTabSz="1088403" rtl="0" eaLnBrk="1" latinLnBrk="0" hangingPunct="1">
        <a:defRPr sz="2167" kern="1200">
          <a:solidFill>
            <a:schemeClr val="tx1"/>
          </a:solidFill>
          <a:latin typeface="+mn-lt"/>
          <a:ea typeface="+mn-ea"/>
          <a:cs typeface="+mn-cs"/>
        </a:defRPr>
      </a:lvl4pPr>
      <a:lvl5pPr marL="2176807" algn="l" defTabSz="1088403" rtl="0" eaLnBrk="1" latinLnBrk="0" hangingPunct="1">
        <a:defRPr sz="2167" kern="1200">
          <a:solidFill>
            <a:schemeClr val="tx1"/>
          </a:solidFill>
          <a:latin typeface="+mn-lt"/>
          <a:ea typeface="+mn-ea"/>
          <a:cs typeface="+mn-cs"/>
        </a:defRPr>
      </a:lvl5pPr>
      <a:lvl6pPr marL="2721007" algn="l" defTabSz="1088403" rtl="0" eaLnBrk="1" latinLnBrk="0" hangingPunct="1">
        <a:defRPr sz="2167" kern="1200">
          <a:solidFill>
            <a:schemeClr val="tx1"/>
          </a:solidFill>
          <a:latin typeface="+mn-lt"/>
          <a:ea typeface="+mn-ea"/>
          <a:cs typeface="+mn-cs"/>
        </a:defRPr>
      </a:lvl6pPr>
      <a:lvl7pPr marL="3265208" algn="l" defTabSz="1088403" rtl="0" eaLnBrk="1" latinLnBrk="0" hangingPunct="1">
        <a:defRPr sz="2167" kern="1200">
          <a:solidFill>
            <a:schemeClr val="tx1"/>
          </a:solidFill>
          <a:latin typeface="+mn-lt"/>
          <a:ea typeface="+mn-ea"/>
          <a:cs typeface="+mn-cs"/>
        </a:defRPr>
      </a:lvl7pPr>
      <a:lvl8pPr marL="3809409" algn="l" defTabSz="1088403" rtl="0" eaLnBrk="1" latinLnBrk="0" hangingPunct="1">
        <a:defRPr sz="2167" kern="1200">
          <a:solidFill>
            <a:schemeClr val="tx1"/>
          </a:solidFill>
          <a:latin typeface="+mn-lt"/>
          <a:ea typeface="+mn-ea"/>
          <a:cs typeface="+mn-cs"/>
        </a:defRPr>
      </a:lvl8pPr>
      <a:lvl9pPr marL="4353611" algn="l" defTabSz="1088403" rtl="0" eaLnBrk="1" latinLnBrk="0" hangingPunct="1">
        <a:defRPr sz="21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13C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6437A2-9930-0348-A4AE-96ECA681E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CF6E51-CC6D-5C46-920E-FB4B24573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626A9C-86EB-0F4E-8743-DD37FDAA7A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BentonSans Book" panose="02000503000000020004" pitchFamily="2" charset="0"/>
              </a:defRPr>
            </a:lvl1pPr>
          </a:lstStyle>
          <a:p>
            <a:fld id="{FBC85B77-1053-AB4E-9A13-AA8EFD60E2DE}" type="datetimeFigureOut">
              <a:rPr lang="en-US" smtClean="0"/>
              <a:pPr/>
              <a:t>12/1/20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1394ED-2727-8F42-B4A0-142B4DFA0F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bg1"/>
                </a:solidFill>
                <a:latin typeface="BentonSans Book" panose="02000503000000020004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5D9EC1-A29C-7E47-A0B0-4C0810CAB6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BentonSans Book" panose="02000503000000020004" pitchFamily="2" charset="0"/>
              </a:defRPr>
            </a:lvl1pPr>
          </a:lstStyle>
          <a:p>
            <a:fld id="{B3F3B775-88D3-694E-9AAA-B156EADDD0A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71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6" r:id="rId1"/>
    <p:sldLayoutId id="2147484017" r:id="rId2"/>
    <p:sldLayoutId id="2147484018" r:id="rId3"/>
    <p:sldLayoutId id="2147484019" r:id="rId4"/>
    <p:sldLayoutId id="2147484020" r:id="rId5"/>
    <p:sldLayoutId id="2147484021" r:id="rId6"/>
    <p:sldLayoutId id="2147484022" r:id="rId7"/>
    <p:sldLayoutId id="2147484023" r:id="rId8"/>
    <p:sldLayoutId id="2147484024" r:id="rId9"/>
    <p:sldLayoutId id="2147484025" r:id="rId10"/>
    <p:sldLayoutId id="2147484026" r:id="rId11"/>
    <p:sldLayoutId id="2147484027" r:id="rId12"/>
    <p:sldLayoutId id="2147484028" r:id="rId13"/>
    <p:sldLayoutId id="2147484030" r:id="rId14"/>
    <p:sldLayoutId id="2147484031" r:id="rId15"/>
    <p:sldLayoutId id="2147484032" r:id="rId16"/>
    <p:sldLayoutId id="214748403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bg1"/>
          </a:solidFill>
          <a:latin typeface="BentonSans Book" panose="02000503000000020004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1"/>
          </a:solidFill>
          <a:latin typeface="BentonSans Book" panose="0200050300000002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BentonSans Book" panose="0200050300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BentonSans Book" panose="0200050300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BentonSans Book" panose="0200050300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BentonSans Book" panose="0200050300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5.xml"/><Relationship Id="rId4" Type="http://schemas.openxmlformats.org/officeDocument/2006/relationships/comments" Target="../comments/commen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26888-E8FA-AA4C-9046-62CF172FDD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4000" b="1" dirty="0">
                <a:latin typeface="BentonSans" panose="02000504020000020004" pitchFamily="2" charset="0"/>
              </a:rPr>
              <a:t>Conheça o</a:t>
            </a:r>
            <a:r>
              <a:rPr lang="pt-BR" dirty="0">
                <a:latin typeface="BentonSans" panose="02000504020000020004" pitchFamily="2" charset="0"/>
              </a:rPr>
              <a:t> Tableau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F76F42-9CF7-D647-B4CD-074E97B9B9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pt-BR" dirty="0">
                <a:latin typeface="BentonSans" panose="02000504020000020004" pitchFamily="2" charset="0"/>
              </a:rPr>
              <a:t>Marcelo </a:t>
            </a:r>
            <a:r>
              <a:rPr lang="pt-BR" dirty="0" err="1">
                <a:latin typeface="BentonSans" panose="02000504020000020004" pitchFamily="2" charset="0"/>
              </a:rPr>
              <a:t>Manzano</a:t>
            </a:r>
            <a:endParaRPr lang="pt-BR" dirty="0">
              <a:latin typeface="BentonSans" panose="02000504020000020004" pitchFamily="2" charset="0"/>
            </a:endParaRPr>
          </a:p>
          <a:p>
            <a:pPr algn="l"/>
            <a:r>
              <a:rPr lang="pt-BR" dirty="0">
                <a:latin typeface="BentonSans" panose="02000504020000020004" pitchFamily="2" charset="0"/>
              </a:rPr>
              <a:t>Tableau System </a:t>
            </a:r>
            <a:r>
              <a:rPr lang="en-US" dirty="0">
                <a:latin typeface="BentonSans" panose="02000504020000020004" pitchFamily="2" charset="0"/>
              </a:rPr>
              <a:t>Engineer</a:t>
            </a:r>
            <a:r>
              <a:rPr lang="pt-BR" dirty="0">
                <a:latin typeface="BentonSans" panose="02000504020000020004" pitchFamily="2" charset="0"/>
              </a:rPr>
              <a:t> for LATAM</a:t>
            </a:r>
          </a:p>
        </p:txBody>
      </p:sp>
      <p:pic>
        <p:nvPicPr>
          <p:cNvPr id="4" name="Picture 3" descr="A person looking at the camera&#10;&#10;Description automatically generated">
            <a:extLst>
              <a:ext uri="{FF2B5EF4-FFF2-40B4-BE49-F238E27FC236}">
                <a16:creationId xmlns:a16="http://schemas.microsoft.com/office/drawing/2014/main" id="{BAEBBE63-5C0B-1041-8B94-7019831DAD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5072" y="547086"/>
            <a:ext cx="2933260" cy="3192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99954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PT_Corporate_Template_BentonSans_16.9_a">
  <a:themeElements>
    <a:clrScheme name="Custom 8">
      <a:dk1>
        <a:srgbClr val="666666"/>
      </a:dk1>
      <a:lt1>
        <a:sysClr val="window" lastClr="FFFFFF"/>
      </a:lt1>
      <a:dk2>
        <a:srgbClr val="5B6591"/>
      </a:dk2>
      <a:lt2>
        <a:srgbClr val="FFFFFF"/>
      </a:lt2>
      <a:accent1>
        <a:srgbClr val="1F447D"/>
      </a:accent1>
      <a:accent2>
        <a:srgbClr val="E8762C"/>
      </a:accent2>
      <a:accent3>
        <a:srgbClr val="7099A6"/>
      </a:accent3>
      <a:accent4>
        <a:srgbClr val="59879B"/>
      </a:accent4>
      <a:accent5>
        <a:srgbClr val="4C4C4C"/>
      </a:accent5>
      <a:accent6>
        <a:srgbClr val="C72035"/>
      </a:accent6>
      <a:hlink>
        <a:srgbClr val="EB912C"/>
      </a:hlink>
      <a:folHlink>
        <a:srgbClr val="969696"/>
      </a:folHlink>
    </a:clrScheme>
    <a:fontScheme name="Tableau Corporate Fonts">
      <a:majorFont>
        <a:latin typeface="BentonSans Book"/>
        <a:ea typeface=""/>
        <a:cs typeface=""/>
      </a:majorFont>
      <a:minorFont>
        <a:latin typeface="Merriweather Light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60000"/>
            <a:lumOff val="4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mpd="sng">
          <a:solidFill>
            <a:schemeClr val="bg1">
              <a:lumMod val="75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ableauCorpTemplate" id="{FC09946B-8518-D24D-8AC8-6836B32A132A}" vid="{B46F5FCB-C079-CE48-A26F-D060FB61F9E4}"/>
    </a:ext>
  </a:extLst>
</a:theme>
</file>

<file path=ppt/theme/theme3.xml><?xml version="1.0" encoding="utf-8"?>
<a:theme xmlns:a="http://schemas.openxmlformats.org/drawingml/2006/main" name="1_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FA_Master">
  <a:themeElements>
    <a:clrScheme name="GSKO 19">
      <a:dk1>
        <a:srgbClr val="0E3B5E"/>
      </a:dk1>
      <a:lt1>
        <a:srgbClr val="FFFFFF"/>
      </a:lt1>
      <a:dk2>
        <a:srgbClr val="0E3B5E"/>
      </a:dk2>
      <a:lt2>
        <a:srgbClr val="FFFFFF"/>
      </a:lt2>
      <a:accent1>
        <a:srgbClr val="0E3B5E"/>
      </a:accent1>
      <a:accent2>
        <a:srgbClr val="1275BB"/>
      </a:accent2>
      <a:accent3>
        <a:srgbClr val="299DE5"/>
      </a:accent3>
      <a:accent4>
        <a:srgbClr val="25BE76"/>
      </a:accent4>
      <a:accent5>
        <a:srgbClr val="EFAF11"/>
      </a:accent5>
      <a:accent6>
        <a:srgbClr val="FFFBFD"/>
      </a:accent6>
      <a:hlink>
        <a:srgbClr val="25BE76"/>
      </a:hlink>
      <a:folHlink>
        <a:srgbClr val="969696"/>
      </a:folHlink>
    </a:clrScheme>
    <a:fontScheme name="Custom 2">
      <a:majorFont>
        <a:latin typeface="BentonSans"/>
        <a:ea typeface=""/>
        <a:cs typeface=""/>
      </a:majorFont>
      <a:minorFont>
        <a:latin typeface="BentonSans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60000"/>
            <a:lumOff val="4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mpd="sng">
          <a:solidFill>
            <a:schemeClr val="bg1">
              <a:lumMod val="75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 err="1" smtClean="0">
            <a:solidFill>
              <a:schemeClr val="bg1"/>
            </a:solidFill>
            <a:latin typeface="BentonSans Medium" panose="02000504020000020004" pitchFamily="2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GSKO_2019_PPT" id="{EA3EDF5C-4D00-4A43-BD92-5028074B9B55}" vid="{53F395A7-87D4-4A46-908D-0D636BC84719}"/>
    </a:ext>
  </a:extLst>
</a:theme>
</file>

<file path=ppt/theme/theme5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PPT_Corporate_Template_BentonSans_16.9_c">
  <a:themeElements>
    <a:clrScheme name="Custom 8">
      <a:dk1>
        <a:srgbClr val="666666"/>
      </a:dk1>
      <a:lt1>
        <a:sysClr val="window" lastClr="FFFFFF"/>
      </a:lt1>
      <a:dk2>
        <a:srgbClr val="5B6591"/>
      </a:dk2>
      <a:lt2>
        <a:srgbClr val="FFFFFF"/>
      </a:lt2>
      <a:accent1>
        <a:srgbClr val="1F447D"/>
      </a:accent1>
      <a:accent2>
        <a:srgbClr val="E8762C"/>
      </a:accent2>
      <a:accent3>
        <a:srgbClr val="7099A6"/>
      </a:accent3>
      <a:accent4>
        <a:srgbClr val="59879B"/>
      </a:accent4>
      <a:accent5>
        <a:srgbClr val="4C4C4C"/>
      </a:accent5>
      <a:accent6>
        <a:srgbClr val="C72035"/>
      </a:accent6>
      <a:hlink>
        <a:srgbClr val="EB912C"/>
      </a:hlink>
      <a:folHlink>
        <a:srgbClr val="969696"/>
      </a:folHlink>
    </a:clrScheme>
    <a:fontScheme name="Tableau Corporate Fonts">
      <a:majorFont>
        <a:latin typeface="BentonSans Book"/>
        <a:ea typeface=""/>
        <a:cs typeface=""/>
      </a:majorFont>
      <a:minorFont>
        <a:latin typeface="Merriweather Light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60000"/>
            <a:lumOff val="4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mpd="sng">
          <a:solidFill>
            <a:schemeClr val="bg1">
              <a:lumMod val="75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1_FA_Master">
  <a:themeElements>
    <a:clrScheme name="GSKO 19">
      <a:dk1>
        <a:srgbClr val="0E3B5E"/>
      </a:dk1>
      <a:lt1>
        <a:srgbClr val="FFFFFF"/>
      </a:lt1>
      <a:dk2>
        <a:srgbClr val="0E3B5E"/>
      </a:dk2>
      <a:lt2>
        <a:srgbClr val="FFFFFF"/>
      </a:lt2>
      <a:accent1>
        <a:srgbClr val="0E3B5E"/>
      </a:accent1>
      <a:accent2>
        <a:srgbClr val="1275BB"/>
      </a:accent2>
      <a:accent3>
        <a:srgbClr val="299DE5"/>
      </a:accent3>
      <a:accent4>
        <a:srgbClr val="25BE76"/>
      </a:accent4>
      <a:accent5>
        <a:srgbClr val="EFAF11"/>
      </a:accent5>
      <a:accent6>
        <a:srgbClr val="FFFBFD"/>
      </a:accent6>
      <a:hlink>
        <a:srgbClr val="25BE76"/>
      </a:hlink>
      <a:folHlink>
        <a:srgbClr val="969696"/>
      </a:folHlink>
    </a:clrScheme>
    <a:fontScheme name="Custom 2">
      <a:majorFont>
        <a:latin typeface="BentonSans"/>
        <a:ea typeface=""/>
        <a:cs typeface=""/>
      </a:majorFont>
      <a:minorFont>
        <a:latin typeface="BentonSans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60000"/>
            <a:lumOff val="4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mpd="sng">
          <a:solidFill>
            <a:schemeClr val="bg1">
              <a:lumMod val="75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 err="1" smtClean="0">
            <a:solidFill>
              <a:schemeClr val="bg1"/>
            </a:solidFill>
            <a:latin typeface="BentonSans Medium" panose="02000504020000020004" pitchFamily="2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GSKO_2019_PPT" id="{EA3EDF5C-4D00-4A43-BD92-5028074B9B55}" vid="{53F395A7-87D4-4A46-908D-0D636BC84719}"/>
    </a:ext>
  </a:extLst>
</a:theme>
</file>

<file path=ppt/theme/theme8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am_x0020_Charter_x0020__x002d__x0020_WIP xmlns="fdbdc851-9a7e-4473-a2a5-6d3694faa171" xsi:nil="true"/>
    <SharedWithUsers xmlns="0d10a1b6-3060-4e42-b6a6-8e40957f363e">
      <UserInfo>
        <DisplayName>Lars Milde</DisplayName>
        <AccountId>140</AccountId>
        <AccountType/>
      </UserInfo>
      <UserInfo>
        <DisplayName>Louis Archer</DisplayName>
        <AccountId>51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15F8CD5D4C1C48A0D656145C269704" ma:contentTypeVersion="9" ma:contentTypeDescription="Create a new document." ma:contentTypeScope="" ma:versionID="db686b32c8ebe2ead09cdb74910b0531">
  <xsd:schema xmlns:xsd="http://www.w3.org/2001/XMLSchema" xmlns:xs="http://www.w3.org/2001/XMLSchema" xmlns:p="http://schemas.microsoft.com/office/2006/metadata/properties" xmlns:ns2="fdbdc851-9a7e-4473-a2a5-6d3694faa171" xmlns:ns3="0d10a1b6-3060-4e42-b6a6-8e40957f363e" targetNamespace="http://schemas.microsoft.com/office/2006/metadata/properties" ma:root="true" ma:fieldsID="5c7bb0a6f6f1d5b593e34d724f4ccbd9" ns2:_="" ns3:_="">
    <xsd:import namespace="fdbdc851-9a7e-4473-a2a5-6d3694faa171"/>
    <xsd:import namespace="0d10a1b6-3060-4e42-b6a6-8e40957f36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Team_x0020_Charter_x0020__x002d__x0020_WIP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bdc851-9a7e-4473-a2a5-6d3694faa1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Team_x0020_Charter_x0020__x002d__x0020_WIP" ma:index="10" nillable="true" ma:displayName="Comments" ma:internalName="Team_x0020_Charter_x0020__x002d__x0020_WIP">
      <xsd:simpleType>
        <xsd:restriction base="dms:Text">
          <xsd:maxLength value="255"/>
        </xsd:restriction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10a1b6-3060-4e42-b6a6-8e40957f363e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D815965-0866-4253-A5BF-C3C199792EC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769CC2E-F96E-4254-8A76-F06AF677A6C0}">
  <ds:schemaRefs>
    <ds:schemaRef ds:uri="http://schemas.microsoft.com/office/2006/metadata/properties"/>
    <ds:schemaRef ds:uri="http://schemas.microsoft.com/office/infopath/2007/PartnerControls"/>
    <ds:schemaRef ds:uri="fdbdc851-9a7e-4473-a2a5-6d3694faa171"/>
    <ds:schemaRef ds:uri="0d10a1b6-3060-4e42-b6a6-8e40957f363e"/>
  </ds:schemaRefs>
</ds:datastoreItem>
</file>

<file path=customXml/itemProps3.xml><?xml version="1.0" encoding="utf-8"?>
<ds:datastoreItem xmlns:ds="http://schemas.openxmlformats.org/officeDocument/2006/customXml" ds:itemID="{8431D360-2B6D-4A81-BF83-BD0DB959B5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dbdc851-9a7e-4473-a2a5-6d3694faa171"/>
    <ds:schemaRef ds:uri="0d10a1b6-3060-4e42-b6a6-8e40957f36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560</TotalTime>
  <Words>98</Words>
  <Application>Microsoft Macintosh PowerPoint</Application>
  <PresentationFormat>Widescreen</PresentationFormat>
  <Paragraphs>10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</vt:i4>
      </vt:variant>
    </vt:vector>
  </HeadingPairs>
  <TitlesOfParts>
    <vt:vector size="15" baseType="lpstr">
      <vt:lpstr>Arial</vt:lpstr>
      <vt:lpstr>BentonSans</vt:lpstr>
      <vt:lpstr>BentonSans Book</vt:lpstr>
      <vt:lpstr>BentonSans Light</vt:lpstr>
      <vt:lpstr>BentonSans Medium</vt:lpstr>
      <vt:lpstr>Merriweather Light</vt:lpstr>
      <vt:lpstr>Custom Design</vt:lpstr>
      <vt:lpstr>PPT_Corporate_Template_BentonSans_16.9_a</vt:lpstr>
      <vt:lpstr>1_Office Theme</vt:lpstr>
      <vt:lpstr>FA_Master</vt:lpstr>
      <vt:lpstr>1_Custom Design</vt:lpstr>
      <vt:lpstr>PPT_Corporate_Template_BentonSans_16.9_c</vt:lpstr>
      <vt:lpstr>1_FA_Master</vt:lpstr>
      <vt:lpstr>2_Custom Design</vt:lpstr>
      <vt:lpstr>Conheça o Tableau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Beck</dc:creator>
  <cp:lastModifiedBy>Genezaret Quintana Morales</cp:lastModifiedBy>
  <cp:revision>26</cp:revision>
  <dcterms:created xsi:type="dcterms:W3CDTF">2020-06-05T12:30:15Z</dcterms:created>
  <dcterms:modified xsi:type="dcterms:W3CDTF">2020-12-02T04:00:32Z</dcterms:modified>
</cp:coreProperties>
</file>